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3554" r:id="rId2"/>
    <p:sldId id="3562" r:id="rId3"/>
    <p:sldId id="3563" r:id="rId4"/>
    <p:sldId id="3565" r:id="rId5"/>
    <p:sldId id="3566" r:id="rId6"/>
    <p:sldId id="3567" r:id="rId7"/>
    <p:sldId id="3568" r:id="rId8"/>
    <p:sldId id="3569" r:id="rId9"/>
    <p:sldId id="3570" r:id="rId10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35E"/>
    <a:srgbClr val="E955B8"/>
    <a:srgbClr val="F8A6EE"/>
    <a:srgbClr val="FFCCCC"/>
    <a:srgbClr val="F8F8F8"/>
    <a:srgbClr val="000000"/>
    <a:srgbClr val="FFFF00"/>
    <a:srgbClr val="EBF1DE"/>
    <a:srgbClr val="FFFFCC"/>
    <a:srgbClr val="29E3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21" autoAdjust="0"/>
    <p:restoredTop sz="95118" autoAdjust="0"/>
  </p:normalViewPr>
  <p:slideViewPr>
    <p:cSldViewPr>
      <p:cViewPr varScale="1">
        <p:scale>
          <a:sx n="93" d="100"/>
          <a:sy n="93" d="100"/>
        </p:scale>
        <p:origin x="-240" y="-108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3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34"/>
    </p:cViewPr>
  </p:sorterViewPr>
  <p:notesViewPr>
    <p:cSldViewPr>
      <p:cViewPr varScale="1">
        <p:scale>
          <a:sx n="84" d="100"/>
          <a:sy n="84" d="100"/>
        </p:scale>
        <p:origin x="-828" y="-78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844" y="0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302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844" y="6457302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7862FF-4AB8-44C5-BE1F-598ACF3EF6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64160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39536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24" y="2"/>
            <a:ext cx="4228085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20700"/>
            <a:ext cx="3409950" cy="255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5066" y="3235175"/>
            <a:ext cx="7234881" cy="307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0"/>
            <a:r>
              <a:rPr lang="ko-KR" altLang="en-US" noProof="0" smtClean="0"/>
              <a:t>둘째 수준</a:t>
            </a:r>
          </a:p>
          <a:p>
            <a:pPr lvl="0"/>
            <a:r>
              <a:rPr lang="ko-KR" altLang="en-US" noProof="0" smtClean="0"/>
              <a:t>셋째 수준</a:t>
            </a:r>
          </a:p>
          <a:p>
            <a:pPr lvl="0"/>
            <a:r>
              <a:rPr lang="ko-KR" altLang="en-US" noProof="0" smtClean="0"/>
              <a:t>넷째 수준</a:t>
            </a:r>
          </a:p>
          <a:p>
            <a:pPr lvl="0"/>
            <a:r>
              <a:rPr lang="ko-KR" altLang="en-US" noProof="0" smtClean="0"/>
              <a:t>다섯째 수준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70351"/>
            <a:ext cx="4339536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24" y="6470351"/>
            <a:ext cx="4228085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A356379-618F-4A7C-9213-BECCB58A5D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0234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 flip="none" rotWithShape="1">
          <a:gsLst>
            <a:gs pos="0">
              <a:srgbClr val="97335E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916"/>
            <a:ext cx="8749718" cy="1162800"/>
          </a:xfrm>
        </p:spPr>
        <p:txBody>
          <a:bodyPr>
            <a:normAutofit/>
          </a:bodyPr>
          <a:lstStyle>
            <a:lvl1pPr algn="l">
              <a:defRPr sz="44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45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휴먼엑스포" pitchFamily="18" charset="-127"/>
                <a:ea typeface="휴먼엑스포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705725" cy="2019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CC">
                  <a:gamma/>
                  <a:tint val="41176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solidFill>
              <a:srgbClr val="DDDDDD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l">
              <a:defRPr sz="4000" b="1">
                <a:effectLst>
                  <a:outerShdw blurRad="38100" dist="38100" dir="2700000" algn="tl">
                    <a:srgbClr val="FFFFFF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DD450-2AF3-4EE1-A6D4-578DC44D0E9D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45477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154E27-E094-4F4E-BC59-553613A81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0000"/>
            <a:ext cx="8749718" cy="1162800"/>
          </a:xfrm>
        </p:spPr>
        <p:txBody>
          <a:bodyPr>
            <a:normAutofit/>
          </a:bodyPr>
          <a:lstStyle>
            <a:lvl1pPr algn="l">
              <a:defRPr sz="3200">
                <a:effectLst/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58D1-E38F-4C4A-B91D-D8F5B5F226EA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3F1B-6E06-4D4C-8EBF-3CE04A20AD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8B37-7CE0-4DF8-97F8-0F22BBDFE530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5379B-0848-4B8A-9967-144BCEC0D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AC71-47BB-4CE8-9A07-635EA4C0D480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한신대학교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6BBF-CBB0-4F3F-9E9B-9ED4436AA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096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45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4D25A-04C9-4E55-94DA-E365B1701F66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104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B384DE9-A202-43B1-8FF1-886545B46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9" r:id="rId2"/>
    <p:sldLayoutId id="2147483770" r:id="rId3"/>
    <p:sldLayoutId id="2147483767" r:id="rId4"/>
    <p:sldLayoutId id="2147483768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3"/>
            <a:ext cx="91535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6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시뮬레이션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64472" y="1729839"/>
            <a:ext cx="845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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시뮬레이션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시간에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따라 시스템 또는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실세계의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과정이 변하는 것을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모방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시뮬레이션은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대상이 되는 시스템 또는 실세계가 복잡하여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수학적인 모형으로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표현하기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힘들거나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불확실성이 존재하여 미래를 예측하는 것이 어렵거나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시간과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비용이 많이 드는 신제품에 대해 분석할 필요가 있을 때 유용하게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 유형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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아날로그 시뮬레이션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시스템을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모방하여 만든 실제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모형을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이용해 현상을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파악하는 것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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디지털 시뮬레이션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컴퓨터를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이용해서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수치적으로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분석하는 것으로 컴퓨터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시뮬레이션이라고 함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몬테카를로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시뮬레이션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디지털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시뮬레이션 중에서 확률변수를 표현하기 위해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난수를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이용하는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시뮬레이션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7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동전 던지기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366" t="14298" r="34137" b="20545"/>
          <a:stretch/>
        </p:blipFill>
        <p:spPr>
          <a:xfrm>
            <a:off x="1560021" y="1188333"/>
            <a:ext cx="61206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2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플로차트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05" t="40859" r="42560" b="7376"/>
          <a:stretch/>
        </p:blipFill>
        <p:spPr bwMode="auto">
          <a:xfrm>
            <a:off x="3776226" y="2060848"/>
            <a:ext cx="5076968" cy="422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918" t="10867" r="47549" b="59468"/>
          <a:stretch/>
        </p:blipFill>
        <p:spPr bwMode="auto">
          <a:xfrm>
            <a:off x="119861" y="1367499"/>
            <a:ext cx="3312368" cy="242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꺾인 연결선 8"/>
          <p:cNvCxnSpPr/>
          <p:nvPr/>
        </p:nvCxnSpPr>
        <p:spPr>
          <a:xfrm rot="5400000" flipH="1" flipV="1">
            <a:off x="2729617" y="515654"/>
            <a:ext cx="1596533" cy="4826670"/>
          </a:xfrm>
          <a:prstGeom prst="bentConnector5">
            <a:avLst>
              <a:gd name="adj1" fmla="val -14319"/>
              <a:gd name="adj2" fmla="val 50000"/>
              <a:gd name="adj3" fmla="val 114319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56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61" t="19394" r="38668" b="58370"/>
          <a:stretch/>
        </p:blipFill>
        <p:spPr bwMode="auto">
          <a:xfrm>
            <a:off x="263201" y="1246180"/>
            <a:ext cx="6482687" cy="181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61" t="76970" r="38668" b="15986"/>
          <a:stretch/>
        </p:blipFill>
        <p:spPr bwMode="auto">
          <a:xfrm>
            <a:off x="263200" y="3018995"/>
            <a:ext cx="6482687" cy="57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94" t="28255" r="46346" b="37637"/>
          <a:stretch/>
        </p:blipFill>
        <p:spPr bwMode="auto">
          <a:xfrm>
            <a:off x="4394828" y="3646613"/>
            <a:ext cx="4353636" cy="27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3201" y="1246180"/>
            <a:ext cx="6482686" cy="24004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46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706" t="17021" r="31484" b="46763"/>
          <a:stretch/>
        </p:blipFill>
        <p:spPr bwMode="auto">
          <a:xfrm>
            <a:off x="323528" y="1233823"/>
            <a:ext cx="7110484" cy="29563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85" t="60064" r="40719" b="6776"/>
          <a:stretch/>
        </p:blipFill>
        <p:spPr bwMode="auto">
          <a:xfrm>
            <a:off x="3995936" y="3931308"/>
            <a:ext cx="4968552" cy="244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45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 err="1"/>
              <a:t>몬테카를로</a:t>
            </a:r>
            <a:r>
              <a:rPr lang="ko-KR" altLang="en-US" sz="2800" dirty="0"/>
              <a:t> 시뮬레이션에 의한 원주율 구하기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08" t="22070" r="36144" b="38965"/>
          <a:stretch/>
        </p:blipFill>
        <p:spPr bwMode="auto">
          <a:xfrm>
            <a:off x="611560" y="1916832"/>
            <a:ext cx="802398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26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플로차트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17" t="24076" r="36985" b="14063"/>
          <a:stretch/>
        </p:blipFill>
        <p:spPr bwMode="auto">
          <a:xfrm>
            <a:off x="1376726" y="1268760"/>
            <a:ext cx="6291618" cy="504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0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45" t="23574" r="36774" b="40312"/>
          <a:stretch/>
        </p:blipFill>
        <p:spPr bwMode="auto">
          <a:xfrm>
            <a:off x="1357953" y="1375600"/>
            <a:ext cx="6509982" cy="294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47" t="33239" r="39473" b="42518"/>
          <a:stretch/>
        </p:blipFill>
        <p:spPr bwMode="auto">
          <a:xfrm>
            <a:off x="1357953" y="4323517"/>
            <a:ext cx="6509982" cy="19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57953" y="1375600"/>
            <a:ext cx="6509982" cy="40696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1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1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831708</TotalTime>
  <Words>123</Words>
  <Application>Microsoft Office PowerPoint</Application>
  <PresentationFormat>화면 슬라이드 쇼(4:3)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11_Office 테마</vt:lpstr>
      <vt:lpstr>슬라이드 1</vt:lpstr>
      <vt:lpstr>1. 시뮬레이션 개요</vt:lpstr>
      <vt:lpstr>2. 동전 던지기</vt:lpstr>
      <vt:lpstr>플로차트</vt:lpstr>
      <vt:lpstr>R 스크립트</vt:lpstr>
      <vt:lpstr>계속</vt:lpstr>
      <vt:lpstr>3. 몬테카를로 시뮬레이션에 의한 원주율 구하기</vt:lpstr>
      <vt:lpstr>플로차트</vt:lpstr>
      <vt:lpstr>R 스크립트</vt:lpstr>
    </vt:vector>
  </TitlesOfParts>
  <Company>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장용식</dc:creator>
  <cp:lastModifiedBy>Windows 사용자</cp:lastModifiedBy>
  <cp:revision>5360</cp:revision>
  <cp:lastPrinted>2015-09-03T04:36:22Z</cp:lastPrinted>
  <dcterms:created xsi:type="dcterms:W3CDTF">2006-03-23T08:29:10Z</dcterms:created>
  <dcterms:modified xsi:type="dcterms:W3CDTF">2018-03-12T00:07:28Z</dcterms:modified>
</cp:coreProperties>
</file>