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2"/>
  </p:notesMasterIdLst>
  <p:handoutMasterIdLst>
    <p:handoutMasterId r:id="rId13"/>
  </p:handoutMasterIdLst>
  <p:sldIdLst>
    <p:sldId id="3548" r:id="rId2"/>
    <p:sldId id="3557" r:id="rId3"/>
    <p:sldId id="3558" r:id="rId4"/>
    <p:sldId id="3559" r:id="rId5"/>
    <p:sldId id="3560" r:id="rId6"/>
    <p:sldId id="3563" r:id="rId7"/>
    <p:sldId id="3564" r:id="rId8"/>
    <p:sldId id="3565" r:id="rId9"/>
    <p:sldId id="3566" r:id="rId10"/>
    <p:sldId id="3567" r:id="rId11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8F8F8"/>
    <a:srgbClr val="000000"/>
    <a:srgbClr val="FFFF00"/>
    <a:srgbClr val="EBF1DE"/>
    <a:srgbClr val="FFFFCC"/>
    <a:srgbClr val="29E348"/>
    <a:srgbClr val="C4BD97"/>
    <a:srgbClr val="FF0000"/>
    <a:srgbClr val="99BA5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21" autoAdjust="0"/>
    <p:restoredTop sz="95118" autoAdjust="0"/>
  </p:normalViewPr>
  <p:slideViewPr>
    <p:cSldViewPr>
      <p:cViewPr varScale="1">
        <p:scale>
          <a:sx n="93" d="100"/>
          <a:sy n="93" d="100"/>
        </p:scale>
        <p:origin x="-240" y="-108"/>
      </p:cViewPr>
      <p:guideLst>
        <p:guide orient="horz" pos="4319"/>
        <p:guide pos="5738"/>
      </p:guideLst>
    </p:cSldViewPr>
  </p:slideViewPr>
  <p:outlineViewPr>
    <p:cViewPr>
      <p:scale>
        <a:sx n="33" d="100"/>
        <a:sy n="33" d="100"/>
      </p:scale>
      <p:origin x="0" y="39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734"/>
    </p:cViewPr>
  </p:sorterViewPr>
  <p:notesViewPr>
    <p:cSldViewPr>
      <p:cViewPr varScale="1">
        <p:scale>
          <a:sx n="84" d="100"/>
          <a:sy n="84" d="100"/>
        </p:scale>
        <p:origin x="-828" y="-78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387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844" y="0"/>
            <a:ext cx="4302385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7302"/>
            <a:ext cx="4302387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844" y="6457302"/>
            <a:ext cx="4302385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7862FF-4AB8-44C5-BE1F-598ACF3EF6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64160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4339536" cy="36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6924" y="2"/>
            <a:ext cx="4228085" cy="36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20700"/>
            <a:ext cx="3409950" cy="2557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5066" y="3235175"/>
            <a:ext cx="7234881" cy="307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0"/>
            <a:r>
              <a:rPr lang="ko-KR" altLang="en-US" noProof="0" smtClean="0"/>
              <a:t>둘째 수준</a:t>
            </a:r>
          </a:p>
          <a:p>
            <a:pPr lvl="0"/>
            <a:r>
              <a:rPr lang="ko-KR" altLang="en-US" noProof="0" smtClean="0"/>
              <a:t>셋째 수준</a:t>
            </a:r>
          </a:p>
          <a:p>
            <a:pPr lvl="0"/>
            <a:r>
              <a:rPr lang="ko-KR" altLang="en-US" noProof="0" smtClean="0"/>
              <a:t>넷째 수준</a:t>
            </a:r>
          </a:p>
          <a:p>
            <a:pPr lvl="0"/>
            <a:r>
              <a:rPr lang="ko-KR" altLang="en-US" noProof="0" smtClean="0"/>
              <a:t>다섯째 수준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70351"/>
            <a:ext cx="4339536" cy="31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4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6924" y="6470351"/>
            <a:ext cx="4228085" cy="31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A356379-618F-4A7C-9213-BECCB58A5D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20234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>
                <a:latin typeface="휴먼엑스포" pitchFamily="18" charset="-127"/>
                <a:ea typeface="휴먼엑스포" pitchFamily="18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755650" y="1341438"/>
            <a:ext cx="7705725" cy="2019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CC">
                  <a:gamma/>
                  <a:tint val="41176"/>
                  <a:invGamma/>
                </a:srgbClr>
              </a:gs>
              <a:gs pos="100000">
                <a:srgbClr val="0099CC"/>
              </a:gs>
            </a:gsLst>
            <a:lin ang="0" scaled="1"/>
          </a:gradFill>
          <a:ln>
            <a:solidFill>
              <a:srgbClr val="DDDDDD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l">
              <a:defRPr sz="4000" b="1">
                <a:effectLst>
                  <a:outerShdw blurRad="38100" dist="38100" dir="2700000" algn="tl">
                    <a:srgbClr val="FFFFFF"/>
                  </a:outerShdw>
                </a:effectLst>
                <a:latin typeface="휴먼엑스포" pitchFamily="18" charset="-127"/>
                <a:ea typeface="휴먼엑스포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DD450-2AF3-4EE1-A6D4-578DC44D0E9D}" type="datetime1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454775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F154E27-E094-4F4E-BC59-553613A813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14282" y="18916"/>
            <a:ext cx="8749718" cy="1162800"/>
          </a:xfrm>
        </p:spPr>
        <p:txBody>
          <a:bodyPr>
            <a:normAutofit/>
          </a:bodyPr>
          <a:lstStyle>
            <a:lvl1pPr algn="l">
              <a:defRPr sz="44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19594" y="6508385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48128" y="1196752"/>
            <a:ext cx="9036496" cy="5264206"/>
          </a:xfrm>
          <a:prstGeom prst="roundRect">
            <a:avLst>
              <a:gd name="adj" fmla="val 4782"/>
            </a:avLst>
          </a:prstGeom>
          <a:solidFill>
            <a:srgbClr val="F8F8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301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14282" y="180000"/>
            <a:ext cx="8749718" cy="1162800"/>
          </a:xfrm>
        </p:spPr>
        <p:txBody>
          <a:bodyPr>
            <a:normAutofit/>
          </a:bodyPr>
          <a:lstStyle>
            <a:lvl1pPr algn="l">
              <a:defRPr sz="3200">
                <a:effectLst/>
                <a:latin typeface="휴먼엑스포" pitchFamily="18" charset="-127"/>
                <a:ea typeface="휴먼엑스포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19594" y="6508385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48128" y="1196752"/>
            <a:ext cx="9036496" cy="5264206"/>
          </a:xfrm>
          <a:prstGeom prst="roundRect">
            <a:avLst>
              <a:gd name="adj" fmla="val 4782"/>
            </a:avLst>
          </a:prstGeom>
          <a:solidFill>
            <a:srgbClr val="F8F8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358D1-E38F-4C4A-B91D-D8F5B5F226EA}" type="datetime1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3F1B-6E06-4D4C-8EBF-3CE04A20AD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38B37-7CE0-4DF8-97F8-0F22BBDFE530}" type="datetime1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5379B-0848-4B8A-9967-144BCEC0D2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AC71-47BB-4CE8-9A07-635EA4C0D480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한신대학교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6BBF-CBB0-4F3F-9E9B-9ED4436AA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0965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45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4D25A-04C9-4E55-94DA-E365B1701F66}" type="datetime1">
              <a:rPr lang="ko-KR" altLang="en-US"/>
              <a:pPr>
                <a:defRPr/>
              </a:pPr>
              <a:t>2018-03-12</a:t>
            </a:fld>
            <a:endParaRPr lang="ko-KR" altLang="en-US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010400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B384DE9-A202-43B1-8FF1-886545B463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3" r:id="rId2"/>
    <p:sldLayoutId id="2147483770" r:id="rId3"/>
    <p:sldLayoutId id="2147483767" r:id="rId4"/>
    <p:sldLayoutId id="2147483768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158" t="13033" r="26470" b="3790"/>
          <a:stretch/>
        </p:blipFill>
        <p:spPr>
          <a:xfrm>
            <a:off x="-15306" y="0"/>
            <a:ext cx="9159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60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0321" t="19408" r="33812" b="70499"/>
          <a:stretch/>
        </p:blipFill>
        <p:spPr>
          <a:xfrm>
            <a:off x="323528" y="1295869"/>
            <a:ext cx="7074564" cy="9089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0321" t="59044" r="33812" b="5733"/>
          <a:stretch/>
        </p:blipFill>
        <p:spPr>
          <a:xfrm>
            <a:off x="323528" y="2152528"/>
            <a:ext cx="7074564" cy="31720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8703" t="24123" r="41366" b="63507"/>
          <a:stretch/>
        </p:blipFill>
        <p:spPr>
          <a:xfrm>
            <a:off x="318884" y="5260068"/>
            <a:ext cx="6559732" cy="11865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7971" t="44305" r="48292" b="15805"/>
          <a:stretch/>
        </p:blipFill>
        <p:spPr>
          <a:xfrm>
            <a:off x="6378263" y="1538740"/>
            <a:ext cx="2586235" cy="2537539"/>
          </a:xfrm>
          <a:prstGeom prst="rect">
            <a:avLst/>
          </a:prstGeom>
        </p:spPr>
      </p:pic>
      <p:sp>
        <p:nvSpPr>
          <p:cNvPr id="11" name="모서리가 둥근 사각형 설명선 10"/>
          <p:cNvSpPr/>
          <p:nvPr/>
        </p:nvSpPr>
        <p:spPr>
          <a:xfrm>
            <a:off x="6168446" y="5661248"/>
            <a:ext cx="2796042" cy="720080"/>
          </a:xfrm>
          <a:prstGeom prst="wedgeRoundRectCallout">
            <a:avLst>
              <a:gd name="adj1" fmla="val 22035"/>
              <a:gd name="adj2" fmla="val -8336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FC000"/>
                </a:solidFill>
              </a:rPr>
              <a:t>지진규모</a:t>
            </a:r>
            <a:r>
              <a:rPr lang="ko-KR" altLang="en-US" sz="1600" dirty="0" smtClean="0">
                <a:solidFill>
                  <a:srgbClr val="FFC000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출력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p.194 </a:t>
            </a:r>
            <a:r>
              <a:rPr lang="ko-KR" altLang="en-US" sz="1600" dirty="0" smtClean="0"/>
              <a:t>참조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8144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ko-KR" dirty="0"/>
                  <a:t>. </a:t>
                </a:r>
                <a:r>
                  <a:rPr lang="ko-KR" altLang="en-US" dirty="0" err="1"/>
                  <a:t>구글맵과</a:t>
                </a:r>
                <a:r>
                  <a:rPr lang="ko-KR" altLang="en-US" dirty="0"/>
                  <a:t/>
                </a:r>
                <a:r>
                  <a:rPr lang="en-US" altLang="ko-KR" dirty="0"/>
                  <a:t>Google Map API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1252096" y="144819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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구글맵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구글이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개발한 데스크톱 웹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매핑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355" t="29323" r="38271" b="23194"/>
          <a:stretch/>
        </p:blipFill>
        <p:spPr bwMode="auto">
          <a:xfrm>
            <a:off x="1062381" y="2016136"/>
            <a:ext cx="695091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145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구글맵</a:t>
            </a:r>
            <a:r>
              <a:rPr lang="ko-KR" altLang="en-US" dirty="0"/>
              <a:t> 다루기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454" t="22492" r="10193" b="31691"/>
          <a:stretch/>
        </p:blipFill>
        <p:spPr bwMode="auto">
          <a:xfrm>
            <a:off x="731738" y="1628800"/>
            <a:ext cx="771480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984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서울 중심 지도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639" t="31516" r="45683" b="39242"/>
          <a:stretch/>
        </p:blipFill>
        <p:spPr>
          <a:xfrm>
            <a:off x="479901" y="1320322"/>
            <a:ext cx="4392488" cy="25269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8703" t="24122" r="41906" b="49944"/>
          <a:stretch/>
        </p:blipFill>
        <p:spPr>
          <a:xfrm>
            <a:off x="467543" y="3967993"/>
            <a:ext cx="6196043" cy="23817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8416" t="55544" r="50540" b="10261"/>
          <a:stretch/>
        </p:blipFill>
        <p:spPr>
          <a:xfrm>
            <a:off x="5609035" y="1225511"/>
            <a:ext cx="3354965" cy="3182916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5609035" y="5970867"/>
            <a:ext cx="2796042" cy="720080"/>
          </a:xfrm>
          <a:prstGeom prst="wedgeRoundRectCallout">
            <a:avLst>
              <a:gd name="adj1" fmla="val 22035"/>
              <a:gd name="adj2" fmla="val -8336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FFC000"/>
                </a:solidFill>
              </a:rPr>
              <a:t>임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믜</a:t>
            </a:r>
            <a:r>
              <a:rPr lang="ko-KR" altLang="en-US" sz="1600" dirty="0" smtClean="0">
                <a:solidFill>
                  <a:srgbClr val="FFC000"/>
                </a:solidFill>
              </a:rPr>
              <a:t> 주소지</a:t>
            </a:r>
            <a:r>
              <a:rPr lang="ko-KR" altLang="en-US" sz="1600" dirty="0" smtClean="0"/>
              <a:t>와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마커</a:t>
            </a:r>
            <a:r>
              <a:rPr lang="ko-KR" altLang="en-US" sz="1600" dirty="0" smtClean="0">
                <a:solidFill>
                  <a:srgbClr val="FFC000"/>
                </a:solidFill>
              </a:rPr>
              <a:t> 출력</a:t>
            </a:r>
            <a:r>
              <a:rPr lang="ko-KR" altLang="en-US" sz="1600" dirty="0" smtClean="0"/>
              <a:t>은 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pp.182-183 </a:t>
            </a:r>
            <a:r>
              <a:rPr lang="ko-KR" altLang="en-US" sz="1600" dirty="0" smtClean="0"/>
              <a:t>참조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5931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여러 지역을 지도 위에 표시하기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7623" t="34288" r="34351" b="16729"/>
          <a:stretch/>
        </p:blipFill>
        <p:spPr>
          <a:xfrm>
            <a:off x="433527" y="1347504"/>
            <a:ext cx="8314937" cy="49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59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플로차트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099" t="24123" r="41366" b="25047"/>
          <a:stretch/>
        </p:blipFill>
        <p:spPr>
          <a:xfrm>
            <a:off x="1920061" y="1447713"/>
            <a:ext cx="5547376" cy="47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28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마커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9782" t="34288" r="38129" b="33048"/>
          <a:stretch/>
        </p:blipFill>
        <p:spPr>
          <a:xfrm>
            <a:off x="107504" y="1414145"/>
            <a:ext cx="5973786" cy="27067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8702" t="59545" r="35431" b="33061"/>
          <a:stretch/>
        </p:blipFill>
        <p:spPr>
          <a:xfrm>
            <a:off x="179511" y="4861278"/>
            <a:ext cx="6895232" cy="6489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8702" t="29667" r="35431" b="60264"/>
          <a:stretch/>
        </p:blipFill>
        <p:spPr>
          <a:xfrm>
            <a:off x="179511" y="4081890"/>
            <a:ext cx="6735841" cy="8633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8702" t="78029" r="35431" b="11184"/>
          <a:stretch/>
        </p:blipFill>
        <p:spPr>
          <a:xfrm>
            <a:off x="192212" y="5483949"/>
            <a:ext cx="6226596" cy="8549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31114" t="40758" r="47302" b="25971"/>
          <a:stretch/>
        </p:blipFill>
        <p:spPr>
          <a:xfrm>
            <a:off x="6182270" y="1425475"/>
            <a:ext cx="2880320" cy="2592289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6168446" y="5157192"/>
            <a:ext cx="2796042" cy="720080"/>
          </a:xfrm>
          <a:prstGeom prst="wedgeRoundRectCallout">
            <a:avLst>
              <a:gd name="adj1" fmla="val 22035"/>
              <a:gd name="adj2" fmla="val -8336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FC000"/>
                </a:solidFill>
              </a:rPr>
              <a:t>단양파경</a:t>
            </a:r>
            <a:r>
              <a:rPr lang="ko-KR" altLang="en-US" sz="1600" dirty="0" smtClean="0">
                <a:solidFill>
                  <a:srgbClr val="FFC000"/>
                </a:solidFill>
              </a:rPr>
              <a:t> 이름 출력</a:t>
            </a:r>
            <a:r>
              <a:rPr lang="ko-KR" altLang="en-US" sz="1600" dirty="0" smtClean="0"/>
              <a:t>과 </a:t>
            </a:r>
            <a:r>
              <a:rPr lang="ko-KR" altLang="en-US" sz="1600" dirty="0" smtClean="0">
                <a:solidFill>
                  <a:srgbClr val="FFC000"/>
                </a:solidFill>
              </a:rPr>
              <a:t>범례 </a:t>
            </a:r>
            <a:r>
              <a:rPr lang="ko-KR" altLang="en-US" sz="1600" dirty="0" smtClean="0">
                <a:solidFill>
                  <a:schemeClr val="bg1"/>
                </a:solidFill>
              </a:rPr>
              <a:t>출력은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pp.187-188 </a:t>
            </a:r>
            <a:r>
              <a:rPr lang="ko-KR" altLang="en-US" sz="1600" dirty="0" smtClean="0"/>
              <a:t>참조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2572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지진 위치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8702" t="32441" r="32193" b="19502"/>
          <a:stretch/>
        </p:blipFill>
        <p:spPr>
          <a:xfrm>
            <a:off x="485548" y="1474561"/>
            <a:ext cx="819090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35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플로차트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2480" t="33364" r="42985" b="23198"/>
          <a:stretch/>
        </p:blipFill>
        <p:spPr>
          <a:xfrm>
            <a:off x="395536" y="1412776"/>
            <a:ext cx="578515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62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1_Office 테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831896</TotalTime>
  <Words>61</Words>
  <Application>Microsoft Office PowerPoint</Application>
  <PresentationFormat>화면 슬라이드 쇼(4:3)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11_Office 테마</vt:lpstr>
      <vt:lpstr>슬라이드 1</vt:lpstr>
      <vt:lpstr> </vt:lpstr>
      <vt:lpstr>2. 구글맵 다루기</vt:lpstr>
      <vt:lpstr>서울 중심 지도 출력</vt:lpstr>
      <vt:lpstr>3. 여러 지역을 지도 위에 표시하기</vt:lpstr>
      <vt:lpstr>플로차트</vt:lpstr>
      <vt:lpstr>마커 출력</vt:lpstr>
      <vt:lpstr>4. 지진 위치 출력</vt:lpstr>
      <vt:lpstr>플로차트</vt:lpstr>
      <vt:lpstr>R스크립트</vt:lpstr>
    </vt:vector>
  </TitlesOfParts>
  <Company>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장용식</dc:creator>
  <cp:lastModifiedBy>Windows 사용자</cp:lastModifiedBy>
  <cp:revision>5385</cp:revision>
  <cp:lastPrinted>2015-09-03T04:36:22Z</cp:lastPrinted>
  <dcterms:created xsi:type="dcterms:W3CDTF">2006-03-23T08:29:10Z</dcterms:created>
  <dcterms:modified xsi:type="dcterms:W3CDTF">2018-03-12T00:09:32Z</dcterms:modified>
</cp:coreProperties>
</file>