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</p:sldIdLst>
  <p:sldSz cx="9144000" cy="6858000" type="screen4x3"/>
  <p:notesSz cx="6797675" cy="9874250"/>
  <p:embeddedFontLst>
    <p:embeddedFont>
      <p:font typeface="HY견고딕" pitchFamily="18" charset="-127"/>
      <p:regular r:id="rId15"/>
    </p:embeddedFont>
    <p:embeddedFont>
      <p:font typeface="나눔고딕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  <p:embeddedFont>
      <p:font typeface="Arial Unicode MS" pitchFamily="50" charset="-127"/>
      <p:regular r:id="rId20"/>
    </p:embeddedFont>
    <p:embeddedFont>
      <p:font typeface="HY헤드라인M" pitchFamily="18" charset="-127"/>
      <p:regular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711" autoAdjust="0"/>
  </p:normalViewPr>
  <p:slideViewPr>
    <p:cSldViewPr showGuides="1">
      <p:cViewPr varScale="1">
        <p:scale>
          <a:sx n="72" d="100"/>
          <a:sy n="72" d="100"/>
        </p:scale>
        <p:origin x="-414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198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ko-KR" altLang="ko-KR" sz="2800" dirty="0" err="1" smtClean="0"/>
              <a:t>파이썬</a:t>
            </a:r>
            <a:r>
              <a:rPr lang="ko-KR" altLang="ko-KR" sz="2800" dirty="0" smtClean="0"/>
              <a:t> </a:t>
            </a:r>
            <a:r>
              <a:rPr lang="ko-KR" altLang="ko-KR" sz="2800" dirty="0"/>
              <a:t>프로그래밍 준비와 시작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ko-KR" altLang="ko-KR" sz="1600" dirty="0"/>
              <a:t>코드 편집기가 활성화된 상태에서 </a:t>
            </a:r>
            <a:r>
              <a:rPr lang="en-US" altLang="ko-KR" sz="1600" dirty="0"/>
              <a:t>[F5] </a:t>
            </a:r>
            <a:r>
              <a:rPr lang="ko-KR" altLang="ko-KR" sz="1600" dirty="0"/>
              <a:t>버튼을 클릭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88774"/>
            <a:ext cx="7239000" cy="39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7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기호 </a:t>
            </a:r>
            <a:r>
              <a:rPr lang="en-US" altLang="ko-KR" dirty="0"/>
              <a:t>#</a:t>
            </a:r>
            <a:r>
              <a:rPr lang="ko-KR" altLang="en-US" dirty="0"/>
              <a:t>은 주석</a:t>
            </a:r>
            <a:r>
              <a:rPr lang="en-US" altLang="ko-KR" dirty="0"/>
              <a:t>(</a:t>
            </a:r>
            <a:r>
              <a:rPr lang="ko-KR" altLang="en-US" dirty="0"/>
              <a:t>註釋 </a:t>
            </a:r>
            <a:r>
              <a:rPr lang="en-US" altLang="ko-KR" dirty="0"/>
              <a:t>: Comment)</a:t>
            </a:r>
            <a:r>
              <a:rPr lang="ko-KR" altLang="en-US" dirty="0"/>
              <a:t>을 </a:t>
            </a:r>
            <a:r>
              <a:rPr lang="ko-KR" altLang="en-US" dirty="0" err="1" smtClean="0"/>
              <a:t>뜻합</a:t>
            </a:r>
            <a:endParaRPr lang="en-US" altLang="ko-KR" dirty="0" smtClean="0"/>
          </a:p>
          <a:p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프로그래밍에서는 </a:t>
            </a:r>
            <a:r>
              <a:rPr lang="ko-KR" altLang="ko-KR" dirty="0"/>
              <a:t>소스 코드를 쉽게 풀이한 글이라는 </a:t>
            </a:r>
            <a:r>
              <a:rPr lang="ko-KR" altLang="ko-KR" dirty="0" smtClean="0"/>
              <a:t>뜻</a:t>
            </a:r>
            <a:endParaRPr lang="en-US" altLang="ko-KR" dirty="0" smtClean="0"/>
          </a:p>
          <a:p>
            <a:endParaRPr lang="en-US" altLang="ko-KR" sz="28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코드에 설명 달기 </a:t>
            </a:r>
            <a:r>
              <a:rPr lang="en-US" altLang="ko-KR" dirty="0"/>
              <a:t>: #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2019300"/>
            <a:ext cx="830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95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IDLE</a:t>
            </a:r>
            <a:r>
              <a:rPr lang="ko-KR" altLang="en-US" dirty="0" smtClean="0"/>
              <a:t>의 두 가지 모드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코드 편집기로 </a:t>
            </a:r>
            <a:r>
              <a:rPr lang="ko-KR" altLang="en-US" dirty="0" err="1" smtClean="0"/>
              <a:t>코딩하기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소스 코드에 설명 달기 </a:t>
            </a:r>
            <a:r>
              <a:rPr lang="en-US" altLang="ko-KR" dirty="0" smtClean="0"/>
              <a:t>: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sz="1600" dirty="0"/>
              <a:t>윈도우용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파일은 </a:t>
            </a:r>
            <a:r>
              <a:rPr lang="en-US" altLang="ko-KR" sz="1600" dirty="0"/>
              <a:t>32</a:t>
            </a:r>
            <a:r>
              <a:rPr lang="ko-KR" altLang="ko-KR" sz="1600" dirty="0"/>
              <a:t>비트</a:t>
            </a:r>
            <a:r>
              <a:rPr lang="en-US" altLang="ko-KR" sz="1600" dirty="0"/>
              <a:t>/64</a:t>
            </a:r>
            <a:r>
              <a:rPr lang="ko-KR" altLang="ko-KR" sz="1600" dirty="0"/>
              <a:t>비트용이 따로 </a:t>
            </a:r>
            <a:r>
              <a:rPr lang="ko-KR" altLang="ko-KR" sz="1600" dirty="0" smtClean="0"/>
              <a:t>배포</a:t>
            </a:r>
            <a:r>
              <a:rPr lang="ko-KR" altLang="en-US" sz="1600" dirty="0" smtClean="0"/>
              <a:t>됨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어떤 버전을 사용할지 판단하기 위해서는</a:t>
            </a:r>
            <a:r>
              <a:rPr lang="en-US" altLang="ko-KR" sz="1600" dirty="0"/>
              <a:t> PC</a:t>
            </a:r>
            <a:r>
              <a:rPr lang="ko-KR" altLang="ko-KR" sz="1600" dirty="0"/>
              <a:t>에 탑재되어 있는 윈도우의 </a:t>
            </a:r>
            <a:r>
              <a:rPr lang="ko-KR" altLang="ko-KR" sz="1600" dirty="0" err="1" smtClean="0"/>
              <a:t>아키텍쳐를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파악하는 것이 </a:t>
            </a:r>
            <a:r>
              <a:rPr lang="ko-KR" altLang="ko-KR" sz="1600" dirty="0" smtClean="0"/>
              <a:t>필요</a:t>
            </a:r>
            <a:endParaRPr lang="en-US" altLang="ko-KR" sz="1600" dirty="0"/>
          </a:p>
          <a:p>
            <a:r>
              <a:rPr lang="ko-KR" altLang="en-US" sz="1600" dirty="0" smtClean="0"/>
              <a:t>윈도우의 </a:t>
            </a:r>
            <a:r>
              <a:rPr lang="ko-KR" altLang="en-US" sz="1600" dirty="0" err="1" smtClean="0"/>
              <a:t>아키텍쳐</a:t>
            </a:r>
            <a:r>
              <a:rPr lang="ko-KR" altLang="en-US" sz="1600" dirty="0" smtClean="0"/>
              <a:t> 알아내기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 smtClean="0"/>
              <a:t>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endParaRPr lang="en-US" altLang="ko-KR" sz="1600" dirty="0" smtClean="0"/>
          </a:p>
          <a:p>
            <a:pPr lvl="1"/>
            <a:r>
              <a:rPr lang="ko-KR" altLang="ko-KR" sz="1600" dirty="0" err="1" smtClean="0"/>
              <a:t>명령행</a:t>
            </a:r>
            <a:r>
              <a:rPr lang="ko-KR" altLang="ko-KR" sz="1600" dirty="0" smtClean="0"/>
              <a:t> 프롬프트가 </a:t>
            </a:r>
            <a:r>
              <a:rPr lang="ko-KR" altLang="ko-KR" sz="1600" dirty="0"/>
              <a:t>나타나면 </a:t>
            </a:r>
            <a:r>
              <a:rPr lang="en-US" altLang="ko-KR" sz="1600" dirty="0"/>
              <a:t>“wmic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 get </a:t>
            </a:r>
            <a:r>
              <a:rPr lang="en-US" altLang="ko-KR" sz="1600" dirty="0" err="1"/>
              <a:t>osarchitecture</a:t>
            </a:r>
            <a:r>
              <a:rPr lang="en-US" altLang="ko-KR" sz="1600" dirty="0"/>
              <a:t>” </a:t>
            </a:r>
            <a:r>
              <a:rPr lang="ko-KR" altLang="ko-KR" sz="1600" dirty="0"/>
              <a:t>명령을 타이프하고 </a:t>
            </a:r>
            <a:r>
              <a:rPr lang="ko-KR" altLang="ko-KR" sz="1600" dirty="0" err="1"/>
              <a:t>엔터를</a:t>
            </a:r>
            <a:r>
              <a:rPr lang="ko-KR" altLang="ko-KR" sz="1600" dirty="0"/>
              <a:t> 입력</a:t>
            </a:r>
            <a:endParaRPr lang="en-US" altLang="ko-KR" sz="1600" dirty="0" smtClean="0"/>
          </a:p>
          <a:p>
            <a:pPr lvl="1"/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443416"/>
            <a:ext cx="6553200" cy="288118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09600" y="4572000"/>
            <a:ext cx="1981200" cy="762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다운로드 링크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://www.python.org/downloads/windows/</a:t>
            </a:r>
            <a:endParaRPr lang="ko-KR" altLang="ko-KR" sz="1600" dirty="0"/>
          </a:p>
          <a:p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499071"/>
            <a:ext cx="3581400" cy="2387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219200" y="2849880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442210" y="1733867"/>
            <a:ext cx="1977390" cy="478155"/>
          </a:xfrm>
          <a:prstGeom prst="wedgeRoundRectCallout">
            <a:avLst>
              <a:gd name="adj1" fmla="val -63837"/>
              <a:gd name="adj2" fmla="val 1827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부분을 </a:t>
            </a:r>
            <a:r>
              <a:rPr 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r>
              <a:rPr 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412490" y="3366941"/>
            <a:ext cx="5731510" cy="3103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오른쪽 화살표 2"/>
          <p:cNvSpPr/>
          <p:nvPr/>
        </p:nvSpPr>
        <p:spPr>
          <a:xfrm rot="2322770">
            <a:off x="3758023" y="2938214"/>
            <a:ext cx="1219200" cy="8381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845" y="601044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54275" y="5628176"/>
            <a:ext cx="1977390" cy="297180"/>
          </a:xfrm>
          <a:prstGeom prst="wedgeRoundRectCallout">
            <a:avLst>
              <a:gd name="adj1" fmla="val -72624"/>
              <a:gd name="adj2" fmla="val 901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64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29845" y="6255556"/>
            <a:ext cx="2062480" cy="159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33320" y="6191421"/>
            <a:ext cx="1977390" cy="254635"/>
          </a:xfrm>
          <a:prstGeom prst="wedgeRoundRectCallout">
            <a:avLst>
              <a:gd name="adj1" fmla="val -72086"/>
              <a:gd name="adj2" fmla="val 6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비트 윈도우용 설치 파일</a:t>
            </a:r>
          </a:p>
        </p:txBody>
      </p:sp>
    </p:spTree>
    <p:extLst>
      <p:ext uri="{BB962C8B-B14F-4D97-AF65-F5344CB8AC3E}">
        <p14:creationId xmlns:p14="http://schemas.microsoft.com/office/powerpoint/2010/main" xmlns="" val="1306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설치 파일을 클릭하여 설치 시작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522129" y="2057400"/>
            <a:ext cx="2743200" cy="236220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3271507" y="2071817"/>
            <a:ext cx="2954351" cy="2347784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/>
          <a:stretch>
            <a:fillRect/>
          </a:stretch>
        </p:blipFill>
        <p:spPr>
          <a:xfrm>
            <a:off x="6252630" y="2082165"/>
            <a:ext cx="2510369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4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ko-KR" altLang="ko-KR" sz="1600" dirty="0"/>
              <a:t>설치 마법사가 설치를 완료하면 </a:t>
            </a:r>
            <a:r>
              <a:rPr lang="en-US" altLang="ko-KR" sz="1600" dirty="0"/>
              <a:t>python.exe</a:t>
            </a:r>
            <a:r>
              <a:rPr lang="ko-KR" altLang="ko-KR" sz="1600" dirty="0"/>
              <a:t>와 부속 실행 파일</a:t>
            </a:r>
            <a:r>
              <a:rPr lang="en-US" altLang="ko-KR" sz="1600" dirty="0"/>
              <a:t>(</a:t>
            </a:r>
            <a:r>
              <a:rPr lang="ko-KR" altLang="ko-KR" sz="1600" dirty="0"/>
              <a:t>예</a:t>
            </a:r>
            <a:r>
              <a:rPr lang="en-US" altLang="ko-KR" sz="1600" dirty="0"/>
              <a:t>:pip.exe)</a:t>
            </a:r>
            <a:r>
              <a:rPr lang="ko-KR" altLang="ko-KR" sz="1600" dirty="0"/>
              <a:t>들을 어느 경로에서나 실행할 수 있도록</a:t>
            </a:r>
            <a:r>
              <a:rPr lang="en-US" altLang="ko-KR" sz="1600" dirty="0"/>
              <a:t> Path </a:t>
            </a:r>
            <a:r>
              <a:rPr lang="ko-KR" altLang="ko-KR" sz="1600" dirty="0"/>
              <a:t>시스템 변수를 </a:t>
            </a:r>
            <a:r>
              <a:rPr lang="ko-KR" altLang="ko-KR" sz="1600" dirty="0" smtClean="0"/>
              <a:t>편집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&lt;</a:t>
            </a:r>
            <a:r>
              <a:rPr lang="ko-KR" altLang="ko-KR" sz="1600" dirty="0"/>
              <a:t>시스템 속성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띄우기 위해 </a:t>
            </a:r>
            <a:r>
              <a:rPr lang="en-US" altLang="ko-KR" sz="1600" dirty="0" smtClean="0"/>
              <a:t>[</a:t>
            </a:r>
            <a:r>
              <a:rPr lang="ko-KR" altLang="ko-KR" sz="1600" dirty="0"/>
              <a:t>윈도우</a:t>
            </a:r>
            <a:r>
              <a:rPr lang="en-US" altLang="ko-KR" sz="1600" dirty="0"/>
              <a:t>]+[R] </a:t>
            </a:r>
            <a:r>
              <a:rPr lang="ko-KR" altLang="ko-KR" sz="1600" dirty="0"/>
              <a:t>키를 눌러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창을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>&lt;</a:t>
            </a:r>
            <a:r>
              <a:rPr lang="ko-KR" altLang="ko-KR" sz="1600" dirty="0"/>
              <a:t>실행</a:t>
            </a:r>
            <a:r>
              <a:rPr lang="en-US" altLang="ko-KR" sz="1600" dirty="0"/>
              <a:t>&gt; </a:t>
            </a:r>
            <a:r>
              <a:rPr lang="ko-KR" altLang="ko-KR" sz="1600" dirty="0"/>
              <a:t>창이 나타나면 </a:t>
            </a:r>
            <a:r>
              <a:rPr lang="en-US" altLang="ko-KR" sz="1600" dirty="0"/>
              <a:t>[</a:t>
            </a:r>
            <a:r>
              <a:rPr lang="ko-KR" altLang="ko-KR" sz="1600" dirty="0"/>
              <a:t>열기</a:t>
            </a:r>
            <a:r>
              <a:rPr lang="en-US" altLang="ko-KR" sz="1600" dirty="0"/>
              <a:t>] </a:t>
            </a:r>
            <a:r>
              <a:rPr lang="ko-KR" altLang="ko-KR" sz="1600" dirty="0"/>
              <a:t>입력 상자에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sysdm.cpl</a:t>
            </a:r>
            <a:r>
              <a:rPr lang="en-US" altLang="ko-KR" sz="1600" dirty="0"/>
              <a:t>”</a:t>
            </a:r>
            <a:r>
              <a:rPr lang="ko-KR" altLang="ko-KR" sz="1600" dirty="0"/>
              <a:t>를 입력하고 </a:t>
            </a:r>
            <a:r>
              <a:rPr lang="en-US" altLang="ko-KR" sz="1600" dirty="0"/>
              <a:t>[</a:t>
            </a:r>
            <a:r>
              <a:rPr lang="ko-KR" altLang="ko-KR" sz="1600" dirty="0"/>
              <a:t>확인</a:t>
            </a:r>
            <a:r>
              <a:rPr lang="en-US" altLang="ko-KR" sz="1600" dirty="0"/>
              <a:t>] </a:t>
            </a:r>
            <a:r>
              <a:rPr lang="ko-KR" altLang="ko-KR" sz="1600" dirty="0"/>
              <a:t>버튼을 </a:t>
            </a:r>
            <a:r>
              <a:rPr lang="ko-KR" altLang="ko-KR" sz="1600" dirty="0" smtClean="0"/>
              <a:t>클릭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514601"/>
            <a:ext cx="3276599" cy="36576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743200" y="53340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87805" y="4527074"/>
            <a:ext cx="1977390" cy="478155"/>
          </a:xfrm>
          <a:prstGeom prst="wedgeRoundRectCallout">
            <a:avLst>
              <a:gd name="adj1" fmla="val 42396"/>
              <a:gd name="adj2" fmla="val 13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 smtClean="0"/>
              <a:t>환경 변수 설정 </a:t>
            </a:r>
            <a:r>
              <a:rPr lang="en-US" altLang="ko-KR" sz="1600" dirty="0" smtClean="0"/>
              <a:t>- 2</a:t>
            </a:r>
          </a:p>
          <a:p>
            <a:pPr lvl="1"/>
            <a:r>
              <a:rPr lang="en-US" altLang="ko-KR" sz="1600" dirty="0"/>
              <a:t>&lt;</a:t>
            </a:r>
            <a:r>
              <a:rPr lang="ko-KR" altLang="en-US" sz="1600" dirty="0"/>
              <a:t>환경 변수</a:t>
            </a:r>
            <a:r>
              <a:rPr lang="en-US" altLang="ko-KR" sz="1600" dirty="0"/>
              <a:t>&gt; </a:t>
            </a:r>
            <a:r>
              <a:rPr lang="ko-KR" altLang="en-US" sz="1600" dirty="0"/>
              <a:t>대화상자가 나타나면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 변수</a:t>
            </a:r>
            <a:r>
              <a:rPr lang="en-US" altLang="ko-KR" sz="1600" dirty="0"/>
              <a:t>] </a:t>
            </a:r>
            <a:r>
              <a:rPr lang="ko-KR" altLang="en-US" sz="1600" dirty="0"/>
              <a:t>그룹에서 “</a:t>
            </a:r>
            <a:r>
              <a:rPr lang="en-US" altLang="ko-KR" sz="1600" dirty="0"/>
              <a:t>Path” </a:t>
            </a:r>
            <a:r>
              <a:rPr lang="ko-KR" altLang="en-US" sz="1600" dirty="0"/>
              <a:t>항목을 찾아 선택하고 </a:t>
            </a:r>
            <a:r>
              <a:rPr lang="en-US" altLang="ko-KR" sz="1600" dirty="0"/>
              <a:t>[</a:t>
            </a:r>
            <a:r>
              <a:rPr lang="ko-KR" altLang="en-US" sz="1600" dirty="0"/>
              <a:t>편집</a:t>
            </a:r>
            <a:r>
              <a:rPr lang="en-US" altLang="ko-KR" sz="1600" dirty="0"/>
              <a:t>]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ko-KR" sz="1600" dirty="0"/>
              <a:t>시스템 변수 편집 창에서 </a:t>
            </a:r>
            <a:r>
              <a:rPr lang="en-US" altLang="ko-KR" sz="1600" dirty="0"/>
              <a:t>[</a:t>
            </a:r>
            <a:r>
              <a:rPr lang="ko-KR" altLang="ko-KR" sz="1600" dirty="0"/>
              <a:t>변수 값</a:t>
            </a:r>
            <a:r>
              <a:rPr lang="en-US" altLang="ko-KR" sz="1600" dirty="0"/>
              <a:t>] </a:t>
            </a:r>
            <a:r>
              <a:rPr lang="ko-KR" altLang="ko-KR" sz="1600" dirty="0"/>
              <a:t>항목에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디렉토리와</a:t>
            </a:r>
            <a:r>
              <a:rPr lang="ko-KR" altLang="ko-KR" sz="1600" dirty="0"/>
              <a:t>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디렉토리를</a:t>
            </a:r>
            <a:r>
              <a:rPr lang="ko-KR" altLang="ko-KR" sz="1600" dirty="0"/>
              <a:t> 추가</a:t>
            </a:r>
            <a:r>
              <a:rPr lang="en-US" altLang="ko-KR" sz="1600" dirty="0"/>
              <a:t>. </a:t>
            </a:r>
            <a:r>
              <a:rPr lang="ko-KR" altLang="ko-KR" sz="1600" dirty="0"/>
              <a:t>예를 들어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설치 </a:t>
            </a:r>
            <a:r>
              <a:rPr lang="ko-KR" altLang="ko-KR" sz="1600" dirty="0" err="1"/>
              <a:t>디렉토리가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</a:t>
            </a:r>
            <a:r>
              <a:rPr lang="ko-KR" altLang="ko-KR" sz="1600" dirty="0"/>
              <a:t>라면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스크립트 </a:t>
            </a:r>
            <a:r>
              <a:rPr lang="ko-KR" altLang="ko-KR" sz="1600" dirty="0" err="1"/>
              <a:t>디렉토리는</a:t>
            </a:r>
            <a:r>
              <a:rPr lang="ko-KR" altLang="ko-KR" sz="1600" dirty="0"/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C:\Python34\Scripts</a:t>
            </a:r>
          </a:p>
          <a:p>
            <a:pPr lvl="1"/>
            <a:endParaRPr lang="ko-KR" altLang="en-US" sz="1600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757237" y="1775936"/>
            <a:ext cx="3971925" cy="17907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625813" y="31242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018155" y="2133602"/>
            <a:ext cx="1177609" cy="380999"/>
          </a:xfrm>
          <a:prstGeom prst="wedgeRoundRectCallout">
            <a:avLst>
              <a:gd name="adj1" fmla="val -32817"/>
              <a:gd name="adj2" fmla="val 2081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altLang="en-US" sz="1000" kern="10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42" y="4485837"/>
            <a:ext cx="5731510" cy="14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01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sz="1600" dirty="0" smtClean="0"/>
              <a:t>IDLE</a:t>
            </a:r>
            <a:r>
              <a:rPr lang="ko-KR" altLang="en-US" sz="1600" dirty="0" smtClean="0"/>
              <a:t>은 대화형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en-US" altLang="ko-KR" sz="1600" dirty="0" smtClean="0"/>
              <a:t>(Python Shell)</a:t>
            </a:r>
            <a:r>
              <a:rPr lang="ko-KR" altLang="en-US" sz="1600" dirty="0" smtClean="0"/>
              <a:t>과 편집기 모드로 사용 가능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짧고 </a:t>
            </a:r>
            <a:r>
              <a:rPr lang="ko-KR" altLang="ko-KR" sz="1600" dirty="0"/>
              <a:t>간단한 예제 코드는 </a:t>
            </a:r>
            <a:r>
              <a:rPr lang="ko-KR" altLang="ko-KR" sz="1600" dirty="0" err="1"/>
              <a:t>파이썬</a:t>
            </a:r>
            <a:r>
              <a:rPr lang="ko-KR" altLang="ko-KR" sz="1600" dirty="0"/>
              <a:t> </a:t>
            </a:r>
            <a:r>
              <a:rPr lang="ko-KR" altLang="ko-KR" sz="1600" dirty="0" err="1" smtClean="0"/>
              <a:t>쉘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길고 복잡한 예제 코드는 코드 편집기를 이용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코딩하기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[Python 3.X]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[ IDLE(Python GUI) 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항목을 찾아 클릭하여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쉘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print(“Hello, World.”) </a:t>
            </a:r>
            <a:r>
              <a:rPr lang="ko-KR" altLang="en-US" sz="1600" dirty="0" smtClean="0"/>
              <a:t>입력하고 </a:t>
            </a:r>
            <a:r>
              <a:rPr lang="ko-KR" altLang="en-US" sz="1600" dirty="0" err="1" smtClean="0"/>
              <a:t>엔터키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쉘로</a:t>
            </a:r>
            <a:r>
              <a:rPr lang="ko-KR" altLang="en-US" dirty="0"/>
              <a:t> </a:t>
            </a:r>
            <a:r>
              <a:rPr lang="ko-KR" altLang="en-US" dirty="0" err="1" smtClean="0"/>
              <a:t>코딩하기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7256" y="3352800"/>
            <a:ext cx="702468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3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1600" dirty="0"/>
              <a:t>코드 편집기로 </a:t>
            </a:r>
            <a:r>
              <a:rPr lang="ko-KR" altLang="en-US" sz="1600" dirty="0" err="1" smtClean="0"/>
              <a:t>코딩하기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- 1</a:t>
            </a:r>
          </a:p>
          <a:p>
            <a:pPr lvl="1"/>
            <a:r>
              <a:rPr lang="en-US" altLang="ko-KR" sz="1600" dirty="0"/>
              <a:t>IDLE </a:t>
            </a:r>
            <a:r>
              <a:rPr lang="ko-KR" altLang="en-US" sz="1600" dirty="0"/>
              <a:t>창에서 </a:t>
            </a:r>
            <a:r>
              <a:rPr lang="en-US" altLang="ko-KR" sz="1600" dirty="0"/>
              <a:t>[File] </a:t>
            </a:r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[New File] </a:t>
            </a:r>
            <a:r>
              <a:rPr lang="ko-KR" altLang="en-US" sz="1600" dirty="0"/>
              <a:t>메뉴 항목을 </a:t>
            </a:r>
            <a:r>
              <a:rPr lang="ko-KR" altLang="en-US" sz="1600" dirty="0" smtClean="0"/>
              <a:t>클릭하여 코드 편집기 실행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다음과 같이 코드를 입력하고 </a:t>
            </a:r>
            <a:r>
              <a:rPr lang="en-US" altLang="ko-KR" sz="1600" dirty="0"/>
              <a:t>[Ctrl]+[S]</a:t>
            </a:r>
            <a:r>
              <a:rPr lang="ko-KR" altLang="ko-KR" sz="1600" dirty="0"/>
              <a:t>키를 눌러서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파일 이름은 </a:t>
            </a:r>
            <a:r>
              <a:rPr lang="en-US" altLang="ko-KR" sz="1600" dirty="0" smtClean="0">
                <a:latin typeface="+mj-lt"/>
              </a:rPr>
              <a:t>hello_world.py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의 두 가지 모드 </a:t>
            </a:r>
            <a:r>
              <a:rPr lang="en-US" altLang="ko-KR" dirty="0" smtClean="0"/>
              <a:t>- </a:t>
            </a:r>
            <a:r>
              <a:rPr lang="ko-KR" altLang="en-US" sz="2400" dirty="0"/>
              <a:t>코드 편집기로 </a:t>
            </a:r>
            <a:r>
              <a:rPr lang="ko-KR" altLang="en-US" sz="2400" dirty="0" err="1"/>
              <a:t>코딩하기</a:t>
            </a:r>
            <a:endParaRPr lang="ko-KR" altLang="en-US" sz="2400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1726"/>
            <a:ext cx="5333999" cy="236447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4378" y="4724398"/>
            <a:ext cx="4038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16497</TotalTime>
  <Words>428</Words>
  <Application>Microsoft Office PowerPoint</Application>
  <PresentationFormat>화면 슬라이드 쇼(4:3)</PresentationFormat>
  <Paragraphs>64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Arial</vt:lpstr>
      <vt:lpstr>HY견고딕</vt:lpstr>
      <vt:lpstr>나눔고딕</vt:lpstr>
      <vt:lpstr>Wingdings</vt:lpstr>
      <vt:lpstr>돋움</vt:lpstr>
      <vt:lpstr>맑은 고딕</vt:lpstr>
      <vt:lpstr>Times New Roman</vt:lpstr>
      <vt:lpstr>Arial Unicode MS</vt:lpstr>
      <vt:lpstr>HY헤드라인M</vt:lpstr>
      <vt:lpstr>2_디자인 사용자 지정</vt:lpstr>
      <vt:lpstr>파이썬 프로그래밍 준비와 시작</vt:lpstr>
      <vt:lpstr>슬라이드 2</vt:lpstr>
      <vt:lpstr>파이썬 설치하기</vt:lpstr>
      <vt:lpstr>파이썬 설치하기</vt:lpstr>
      <vt:lpstr>파이썬 설치하기</vt:lpstr>
      <vt:lpstr>파이썬 설치하기</vt:lpstr>
      <vt:lpstr>파이썬 설치하기</vt:lpstr>
      <vt:lpstr>IDLE의 두 가지 모드 - 파이썬 쉘로 코딩하기</vt:lpstr>
      <vt:lpstr>IDLE의 두 가지 모드 - 코드 편집기로 코딩하기</vt:lpstr>
      <vt:lpstr>IDLE의 두 가지 모드 - 코드 편집기로 코딩하기</vt:lpstr>
      <vt:lpstr>소스 코드에 설명 달기 : #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2584</cp:revision>
  <dcterms:created xsi:type="dcterms:W3CDTF">2004-07-21T02:43:03Z</dcterms:created>
  <dcterms:modified xsi:type="dcterms:W3CDTF">2018-03-13T07:33:01Z</dcterms:modified>
</cp:coreProperties>
</file>