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 autoCompressPictures="0">
  <p:sldMasterIdLst>
    <p:sldMasterId id="214748371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821028967114" initials="8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30" autoAdjust="0"/>
    <p:restoredTop sz="94598" autoAdjust="0"/>
  </p:normalViewPr>
  <p:slideViewPr>
    <p:cSldViewPr snapToGrid="0">
      <p:cViewPr varScale="1">
        <p:scale>
          <a:sx n="100" d="100"/>
          <a:sy n="100" d="100"/>
        </p:scale>
        <p:origin x="102" y="264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868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commentAuthors" Target="commentAuthors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+mj-ea"/>
                <a:ea typeface="+mj-ea"/>
              </a:rPr>
              <a:t/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E15EF975-C9C0-4516-B80D-DDE91FFDFD14}" type="datetime1">
              <a:rPr lang="ko-KR" altLang="en-US">
                <a:latin typeface="+mj-ea"/>
                <a:ea typeface="+mj-ea"/>
              </a:rPr>
              <a:pPr rtl="0">
                <a:defRPr/>
              </a:pPr>
              <a:t>2022-12-21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+mj-ea"/>
                <a:ea typeface="+mj-ea"/>
              </a:rPr>
              <a:t/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01DE7DFA-63CC-4ED7-B30E-ACF88B4B8932}" type="slidenum">
              <a:rPr lang="en-US" altLang="ko-KR">
                <a:latin typeface="+mj-ea"/>
                <a:ea typeface="+mj-ea"/>
              </a:rPr>
              <a:pPr rtl="0">
                <a:defRPr/>
              </a:p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>
                <a:latin typeface="+mj-ea"/>
                <a:ea typeface="+mj-ea"/>
              </a:rPr>
              <a:t/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fld id="{711F378B-8014-426B-B66D-941F6FC53F56}" type="datetime1">
              <a:rPr lang="ko-KR" altLang="en-US"/>
              <a:pPr lvl="0">
                <a:defRPr/>
              </a:pPr>
              <a:t>2022-12-21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>
                <a:latin typeface="+mj-ea"/>
                <a:ea typeface="+mj-ea"/>
              </a:rPr>
              <a:t/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fld id="{798C5307-140F-447F-BCBA-BB92E3A2906B}" type="slidenum">
              <a:rPr lang="en-US" altLang="ko-KR"/>
              <a:pPr lvl="0">
                <a:defRPr/>
              </a:p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ea"/>
                <a:ea typeface="+mj-ea"/>
              </a:rPr>
              <a:t/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798C5307-140F-447F-BCBA-BB92E3A2906B}" type="slidenum">
              <a:rPr lang="en-US" altLang="ko-KR"/>
              <a:pPr rt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F129094F-44ED-46E6-A51E-52761DD3C888}" type="slidenum">
              <a:rPr kumimoji="0" lang="en-US" altLang="ko-KR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</a:t>
            </a:fld>
            <a:endParaRPr kumimoji="0" lang="ko-KR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ea"/>
                <a:ea typeface="+mj-ea"/>
              </a:rPr>
              <a:t/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798C5307-140F-447F-BCBA-BB92E3A2906B}" type="slidenum">
              <a:rPr lang="en-US" altLang="ko-KR"/>
              <a:pPr rtl="0"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ea"/>
                <a:ea typeface="+mj-ea"/>
              </a:rPr>
              <a:t/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798C5307-140F-447F-BCBA-BB92E3A2906B}" type="slidenum">
              <a:rPr lang="en-US" altLang="ko-KR"/>
              <a:pPr rt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ea"/>
                <a:ea typeface="+mj-ea"/>
              </a:rPr>
              <a:t/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798C5307-140F-447F-BCBA-BB92E3A2906B}" type="slidenum">
              <a:rPr lang="en-US" altLang="ko-KR"/>
              <a:pPr rtl="0"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ea"/>
                <a:ea typeface="+mj-ea"/>
              </a:rPr>
              <a:t/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798C5307-140F-447F-BCBA-BB92E3A2906B}" type="slidenum">
              <a:rPr lang="en-US" altLang="ko-KR"/>
              <a:pPr rtl="0"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+mj-ea"/>
                <a:ea typeface="+mj-ea"/>
              </a:rPr>
              <a:t/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798C5307-140F-447F-BCBA-BB92E3A2906B}" type="slidenum">
              <a:rPr lang="en-US" altLang="ko-KR"/>
              <a:pPr rtl="0"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8" name="그림 개체 틀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사진을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프레젠테이션 제목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6B786C7-B8F9-4072-AAAA-17258464D730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텍스트 개체 틀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텍스트 개체 틀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바닥글 개체 틀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프레젠테이션 제목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6B786C7-B8F9-4072-AAAA-17258464D730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5400" noProof="0"/>
              <a:t>마스터 제목 스타일 편집</a:t>
            </a:r>
          </a:p>
        </p:txBody>
      </p:sp>
      <p:sp>
        <p:nvSpPr>
          <p:cNvPr id="11" name="부제목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solidFill>
                  <a:schemeClr val="accent1"/>
                </a:solidFill>
              </a:rPr>
              <a:t>클릭하여 마스터 부제목 스타일 편집</a:t>
            </a:r>
          </a:p>
        </p:txBody>
      </p:sp>
      <p:sp>
        <p:nvSpPr>
          <p:cNvPr id="19" name="그림 개체 틀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23" name="그림 개체 틀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44D815C-8BF3-4ECF-A945-A2A7C2983AF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solidFill>
                  <a:srgbClr val="FFFFFF"/>
                </a:solidFill>
              </a:rPr>
              <a:t>마스터 제목 스타일 편집</a:t>
            </a:r>
            <a:endParaRPr lang="ko-KR" altLang="en-US" noProof="0" dirty="0">
              <a:solidFill>
                <a:srgbClr val="FFFFFF"/>
              </a:solidFill>
            </a:endParaRPr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  <a:endParaRPr lang="ko-KR" altLang="en-US" dirty="0"/>
          </a:p>
        </p:txBody>
      </p:sp>
      <p:sp>
        <p:nvSpPr>
          <p:cNvPr id="19" name="그림 개체 틀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사진을 추가하려면 클릭하세요</a:t>
            </a:r>
          </a:p>
        </p:txBody>
      </p:sp>
      <p:sp>
        <p:nvSpPr>
          <p:cNvPr id="20" name="그림 개체 틀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사진을 추가하려면 클릭하세요</a:t>
            </a:r>
          </a:p>
        </p:txBody>
      </p:sp>
      <p:sp>
        <p:nvSpPr>
          <p:cNvPr id="24" name="텍스트 개체 틀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dirty="0"/>
              <a:t>텍스트를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44D815C-8BF3-4ECF-A945-A2A7C2983AF9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solidFill>
                  <a:srgbClr val="FFFFFF"/>
                </a:solidFill>
              </a:rPr>
              <a:t>마스터 제목 스타일 편집</a:t>
            </a:r>
          </a:p>
        </p:txBody>
      </p:sp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프레젠테이션 제목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D6D940D-6D44-4DF9-9322-B4B11F7EDCD0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6000" noProof="0"/>
              <a:t>마스터 제목 스타일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프레젠테이션 제목</a:t>
            </a:r>
          </a:p>
        </p:txBody>
      </p:sp>
      <p:sp>
        <p:nvSpPr>
          <p:cNvPr id="14" name="그림 개체 틀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722F022-211C-4882-844C-086FEA6806AA}" type="slidenum"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텍스트를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프레젠테이션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6B786C7-B8F9-4072-AAAA-17258464D730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텍스트를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프레젠테이션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6B786C7-B8F9-4072-AAAA-17258464D730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ko-KR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ko-KR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클릭하여 마스터 부제목 스타일 편집</a:t>
            </a:r>
          </a:p>
        </p:txBody>
      </p:sp>
      <p:sp>
        <p:nvSpPr>
          <p:cNvPr id="19" name="바닥글 개체 틀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ko-KR" altLang="en-US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프레젠테이션 제목</a:t>
            </a:r>
          </a:p>
        </p:txBody>
      </p:sp>
      <p:sp>
        <p:nvSpPr>
          <p:cNvPr id="20" name="날짜 개체 틀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US" altLang="ko-KR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r>
              <a:rPr lang="ko-KR" altLang="en-US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</a:t>
            </a:r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en-US" altLang="ko-KR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ko-KR" altLang="en-US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>
                <a:solidFill>
                  <a:prstClr val="black"/>
                </a:solidFill>
              </a:rPr>
              <a:t>프레젠테이션 제목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6B786C7-B8F9-4072-AAAA-17258464D730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>
                <a:solidFill>
                  <a:prstClr val="black"/>
                </a:solidFill>
              </a:rPr>
              <a:t>프레젠테이션 제목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6B786C7-B8F9-4072-AAAA-17258464D730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D4885A8-DDA8-4FCF-AB25-DA8F78EC7557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37.jpeg"  /><Relationship Id="rId4" Type="http://schemas.openxmlformats.org/officeDocument/2006/relationships/image" Target="../media/image38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10" Type="http://schemas.openxmlformats.org/officeDocument/2006/relationships/image" Target="../media/image12.png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10" Type="http://schemas.openxmlformats.org/officeDocument/2006/relationships/image" Target="../media/image12.png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10" Type="http://schemas.openxmlformats.org/officeDocument/2006/relationships/image" Target="../media/image12.png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싱가폴 </a:t>
            </a:r>
            <a:r>
              <a:rPr lang="ko-KR" altLang="en-US" sz="6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리전</a:t>
            </a: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웹서버 인프라 구성 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제작자 이름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 종 욱</a:t>
            </a:r>
          </a:p>
        </p:txBody>
      </p:sp>
      <p:pic>
        <p:nvPicPr>
          <p:cNvPr id="5" name="그림 개체 틀 4" descr="산, 하늘, 야외, 자연, 일출을 담은 그림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TGW </a:t>
            </a:r>
            <a:r>
              <a:rPr lang="ko-KR" altLang="en-US"/>
              <a:t>서울 리전 피어링 준비 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30903"/>
            <a:ext cx="6271498" cy="5402032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0050" y="1186870"/>
            <a:ext cx="5991950" cy="5429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TGW </a:t>
            </a:r>
            <a:r>
              <a:rPr lang="ko-KR" altLang="en-US"/>
              <a:t>싱가포르 리전 피어링 준비 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35380"/>
            <a:ext cx="6096000" cy="549402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173479"/>
            <a:ext cx="6096000" cy="5478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712B3-0FFC-DFBC-ABC7-61A74552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두 </a:t>
            </a:r>
            <a:r>
              <a:rPr lang="ko-KR" altLang="en-US" dirty="0" err="1"/>
              <a:t>리전간</a:t>
            </a:r>
            <a:r>
              <a:rPr lang="ko-KR" altLang="en-US" dirty="0"/>
              <a:t> </a:t>
            </a:r>
            <a:r>
              <a:rPr lang="ko-KR" altLang="en-US" dirty="0" err="1"/>
              <a:t>피어링</a:t>
            </a:r>
            <a:r>
              <a:rPr lang="ko-KR" altLang="en-US" dirty="0"/>
              <a:t> 연결 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2EB5D3ED-B3D1-BE40-6ED4-EC44BF36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프레젠테이션 제목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C7B79A7D-5609-41EE-DCFA-76C1734F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1CEC722-91F9-787B-E6C9-1203F3B8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B786C7-B8F9-4072-AAAA-17258464D730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FC4F7B-4671-5022-AB0D-E82F9563C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42417"/>
            <a:ext cx="11858625" cy="23725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BB9801-2FF7-4E1B-D66C-6653626B8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4070002"/>
            <a:ext cx="12096750" cy="263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3565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서울 </a:t>
            </a:r>
            <a:r>
              <a:rPr lang="en-US" altLang="ko-KR"/>
              <a:t>–</a:t>
            </a:r>
            <a:r>
              <a:rPr lang="ko-KR" altLang="en-US"/>
              <a:t> 싱가포르 </a:t>
            </a:r>
            <a:r>
              <a:rPr lang="en-US" altLang="ko-KR"/>
              <a:t>DB </a:t>
            </a:r>
            <a:r>
              <a:rPr lang="ko-KR" altLang="en-US"/>
              <a:t>복제 진행 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863715"/>
            <a:ext cx="6096000" cy="3909369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3742" y="2920924"/>
            <a:ext cx="5978257" cy="3830395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278130" y="2366010"/>
            <a:ext cx="5676899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316229" y="2381250"/>
            <a:ext cx="5676899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8" name=""/>
          <p:cNvSpPr txBox="1"/>
          <p:nvPr/>
        </p:nvSpPr>
        <p:spPr>
          <a:xfrm>
            <a:off x="6244588" y="2373629"/>
            <a:ext cx="5676899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9" name=""/>
          <p:cNvSpPr txBox="1"/>
          <p:nvPr/>
        </p:nvSpPr>
        <p:spPr>
          <a:xfrm>
            <a:off x="293369" y="2373629"/>
            <a:ext cx="5676899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DB </a:t>
            </a:r>
            <a:r>
              <a:rPr lang="ko-KR" altLang="en-US"/>
              <a:t>복제 설정 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6320787" y="2373629"/>
            <a:ext cx="5676900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 </a:t>
            </a:r>
            <a:r>
              <a:rPr lang="ko-KR" altLang="en-US"/>
              <a:t>서울 마스터 </a:t>
            </a:r>
            <a:r>
              <a:rPr lang="en-US" altLang="ko-KR"/>
              <a:t>DB</a:t>
            </a:r>
            <a:r>
              <a:rPr lang="ko-KR" altLang="en-US"/>
              <a:t>에서 복제 상태확인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서울</a:t>
            </a:r>
            <a:r>
              <a:rPr lang="en-US" altLang="ko-KR"/>
              <a:t> </a:t>
            </a:r>
            <a:r>
              <a:rPr lang="ko-KR" altLang="en-US"/>
              <a:t>리전 장애 발생전</a:t>
            </a: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프레젠테이션 제목</a:t>
            </a:r>
            <a:endParaRPr xmlns:mc="http://schemas.openxmlformats.org/markup-compatibility/2006" xmlns:hp="http://schemas.haansoft.com/office/presentation/8.0" lang="ko-KR" altLang="en-US" mc:Ignorable="hp" hp:hslEmbossed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D940D-6D44-4DF9-9322-B4B11F7EDCD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altLang="ko-KR">
              <a:solidFill>
                <a:prstClr val="black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753" y="2514553"/>
            <a:ext cx="8998413" cy="1828893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0331" y="3310854"/>
            <a:ext cx="9811255" cy="1333568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9359" y="4036627"/>
            <a:ext cx="10135121" cy="2609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서울 리전 장애 발생전</a:t>
            </a: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프레젠테이션 제목</a:t>
            </a:r>
            <a:endParaRPr xmlns:mc="http://schemas.openxmlformats.org/markup-compatibility/2006" xmlns:hp="http://schemas.haansoft.com/office/presentation/8.0" lang="ko-KR" altLang="en-US" mc:Ignorable="hp" hp:hslEmbossed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D940D-6D44-4DF9-9322-B4B11F7EDCD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altLang="ko-KR">
              <a:solidFill>
                <a:prstClr val="black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846" y="2486576"/>
            <a:ext cx="9487387" cy="3302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싱가폴 리전 장애 발생전 </a:t>
            </a: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프레젠테이션 제목</a:t>
            </a:r>
            <a:endParaRPr xmlns:mc="http://schemas.openxmlformats.org/markup-compatibility/2006" xmlns:hp="http://schemas.haansoft.com/office/presentation/8.0" lang="ko-KR" altLang="en-US" mc:Ignorable="hp" hp:hslEmbossed="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8548" y="2507574"/>
            <a:ext cx="9569941" cy="156853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053" y="3771815"/>
            <a:ext cx="9811255" cy="25528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buClr>
                <a:schemeClr val="bg1"/>
              </a:buClr>
              <a:defRPr/>
            </a:pPr>
            <a:r>
              <a:rPr lang="ko-KR" altLang="en-US"/>
              <a:t>서울 온프레미스 마스터 </a:t>
            </a:r>
            <a:r>
              <a:rPr lang="en-US" altLang="ko-KR"/>
              <a:t>DB</a:t>
            </a:r>
            <a:r>
              <a:rPr lang="ko-KR" altLang="en-US"/>
              <a:t>중지 </a:t>
            </a: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프레젠테이션 제목</a:t>
            </a:r>
            <a:endParaRPr xmlns:mc="http://schemas.openxmlformats.org/markup-compatibility/2006" xmlns:hp="http://schemas.haansoft.com/office/presentation/8.0" lang="ko-KR" altLang="en-US" mc:Ignorable="hp" hp:hslEmbossed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D940D-6D44-4DF9-9322-B4B11F7EDCD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altLang="ko-KR">
              <a:solidFill>
                <a:prstClr val="black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387441"/>
            <a:ext cx="12192000" cy="42395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서울리전 장애발생 결과 </a:t>
            </a: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프레젠테이션 제목</a:t>
            </a:r>
            <a:endParaRPr xmlns:mc="http://schemas.openxmlformats.org/markup-compatibility/2006" xmlns:hp="http://schemas.haansoft.com/office/presentation/8.0" lang="ko-KR" altLang="en-US" mc:Ignorable="hp" hp:hslEmbossed="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8896" y="2691667"/>
            <a:ext cx="10001764" cy="3791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서울 </a:t>
            </a:r>
            <a:r>
              <a:rPr lang="en-US" altLang="ko-KR"/>
              <a:t>ALB</a:t>
            </a:r>
            <a:r>
              <a:rPr lang="ko-KR" altLang="en-US"/>
              <a:t>에서 상태확인 </a:t>
            </a: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프레젠테이션 제목</a:t>
            </a:r>
            <a:endParaRPr xmlns:mc="http://schemas.openxmlformats.org/markup-compatibility/2006" xmlns:hp="http://schemas.haansoft.com/office/presentation/8.0" lang="ko-KR" altLang="en-US" mc:Ignorable="hp" hp:hslEmbossed="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38" y="2419823"/>
            <a:ext cx="12078321" cy="4174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/>
          <a:lstStyle/>
          <a:p>
            <a:pPr rtl="0"/>
            <a:r>
              <a:rPr lang="ko-KR" altLang="en-US" dirty="0" err="1"/>
              <a:t>묙표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개체 틀 4" descr="암석 위에 서 있는 사람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그림 개체 틀 43" descr="산, 하늘, 자연, 야외를 담은 그림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기본 통신 환경 구성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전송 게이트웨이 온 </a:t>
            </a:r>
            <a:r>
              <a:rPr lang="ko-KR" altLang="en-US" dirty="0" err="1"/>
              <a:t>프레미스의</a:t>
            </a:r>
            <a:r>
              <a:rPr lang="ko-KR" altLang="en-US" dirty="0"/>
              <a:t> </a:t>
            </a:r>
            <a:r>
              <a:rPr lang="en-US" altLang="ko-KR" dirty="0"/>
              <a:t>VPN</a:t>
            </a:r>
            <a:r>
              <a:rPr lang="ko-KR" altLang="en-US" dirty="0"/>
              <a:t>설정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전송 게이트웨이간 </a:t>
            </a:r>
            <a:r>
              <a:rPr lang="ko-KR" altLang="en-US" dirty="0" err="1"/>
              <a:t>피어링</a:t>
            </a:r>
            <a:r>
              <a:rPr lang="ko-KR" altLang="en-US" dirty="0"/>
              <a:t> 설정 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발생시 확인 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Global Accelerator</a:t>
            </a:r>
            <a:r>
              <a:rPr lang="ko-KR" altLang="en-US"/>
              <a:t>에서 확인</a:t>
            </a: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프레젠테이션 제목</a:t>
            </a:r>
            <a:endParaRPr xmlns:mc="http://schemas.openxmlformats.org/markup-compatibility/2006" xmlns:hp="http://schemas.haansoft.com/office/presentation/8.0" lang="ko-KR" altLang="en-US" mc:Ignorable="hp" hp:hslEmbossed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D940D-6D44-4DF9-9322-B4B11F7EDCD0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altLang="ko-KR">
              <a:solidFill>
                <a:prstClr val="black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490" y="2407765"/>
            <a:ext cx="11646499" cy="4191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pic>
        <p:nvPicPr>
          <p:cNvPr id="52" name="그림 개체 틀 51" descr="하늘, 야외, 산, 자연, 별을 담은 그림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pic>
        <p:nvPicPr>
          <p:cNvPr id="58" name="그림 개체 틀 57" descr="산, 하늘, 야외, 자연을 담은 그림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3999" y="4532313"/>
            <a:ext cx="3048000" cy="2325687"/>
          </a:xfr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C7DFAD4A-6263-2EB2-9D36-D2EC669A1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402505"/>
            <a:ext cx="3312129" cy="3758334"/>
          </a:xfrm>
        </p:spPr>
        <p:txBody>
          <a:bodyPr/>
          <a:lstStyle/>
          <a:p>
            <a:r>
              <a:rPr lang="en-US" altLang="ko-KR" dirty="0"/>
              <a:t>22.10.15~</a:t>
            </a:r>
          </a:p>
          <a:p>
            <a:r>
              <a:rPr lang="en-US" altLang="ko-KR" dirty="0"/>
              <a:t>22.10.21</a:t>
            </a:r>
          </a:p>
          <a:p>
            <a:r>
              <a:rPr lang="ko-KR" altLang="en-US" dirty="0"/>
              <a:t>제작자</a:t>
            </a:r>
            <a:r>
              <a:rPr lang="en-US" altLang="ko-KR" dirty="0"/>
              <a:t>: </a:t>
            </a:r>
            <a:r>
              <a:rPr lang="ko-KR" altLang="en-US" dirty="0"/>
              <a:t>정종욱</a:t>
            </a:r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구성 시나리오 </a:t>
            </a:r>
          </a:p>
        </p:txBody>
      </p:sp>
      <p:pic>
        <p:nvPicPr>
          <p:cNvPr id="8" name="그림 개체 틀 7" descr="산, 하늘, 야외, 자연을 담은 그림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서울리전과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싱가포르리전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사이에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50000"/>
              </a:lnSpc>
            </a:pPr>
            <a:r>
              <a:rPr lang="ko-KR" altLang="en-US" sz="1800" dirty="0"/>
              <a:t>주변 클라이언트들이  </a:t>
            </a:r>
            <a:r>
              <a:rPr lang="en-US" altLang="ko-KR" sz="1400" dirty="0"/>
              <a:t>Global Accelerator </a:t>
            </a:r>
            <a:r>
              <a:rPr lang="ko-KR" altLang="en-US" sz="1800" dirty="0"/>
              <a:t>이용해서</a:t>
            </a:r>
            <a:endParaRPr lang="en-US" altLang="ko-KR" sz="1800" dirty="0"/>
          </a:p>
          <a:p>
            <a:pPr rtl="0">
              <a:lnSpc>
                <a:spcPct val="150000"/>
              </a:lnSpc>
            </a:pPr>
            <a:r>
              <a:rPr lang="ko-KR" altLang="en-US" sz="1800" dirty="0"/>
              <a:t>웹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어플리케이션에 접근한다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50000"/>
              </a:lnSpc>
            </a:pPr>
            <a:r>
              <a:rPr lang="ko-KR" altLang="en-US" sz="1800" dirty="0"/>
              <a:t>평상시 트래픽과</a:t>
            </a:r>
            <a:endParaRPr lang="en-US" altLang="ko-KR" sz="1800" dirty="0"/>
          </a:p>
          <a:p>
            <a:pPr rtl="0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장애발생시 트래픽 변하는 환경 구성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구성도</a:t>
            </a:r>
          </a:p>
        </p:txBody>
      </p:sp>
      <p:pic>
        <p:nvPicPr>
          <p:cNvPr id="49" name="Graphic 21">
            <a:extLst>
              <a:ext uri="{FF2B5EF4-FFF2-40B4-BE49-F238E27FC236}">
                <a16:creationId xmlns:a16="http://schemas.microsoft.com/office/drawing/2014/main" id="{D6AD2F85-C066-7EE6-B003-A9D132328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04" y="2250780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21">
            <a:extLst>
              <a:ext uri="{FF2B5EF4-FFF2-40B4-BE49-F238E27FC236}">
                <a16:creationId xmlns:a16="http://schemas.microsoft.com/office/drawing/2014/main" id="{8C535F04-22BF-DC1A-D6F7-C56676714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756" y="3883724"/>
            <a:ext cx="677882" cy="6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21">
            <a:extLst>
              <a:ext uri="{FF2B5EF4-FFF2-40B4-BE49-F238E27FC236}">
                <a16:creationId xmlns:a16="http://schemas.microsoft.com/office/drawing/2014/main" id="{24E4C7AD-830B-B0FA-587A-BE4C86F8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732" y="3883724"/>
            <a:ext cx="677882" cy="6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7">
            <a:extLst>
              <a:ext uri="{FF2B5EF4-FFF2-40B4-BE49-F238E27FC236}">
                <a16:creationId xmlns:a16="http://schemas.microsoft.com/office/drawing/2014/main" id="{730536D2-5D18-37D5-76FF-F1BB9E171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091" y="2413307"/>
            <a:ext cx="536371" cy="53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7">
            <a:extLst>
              <a:ext uri="{FF2B5EF4-FFF2-40B4-BE49-F238E27FC236}">
                <a16:creationId xmlns:a16="http://schemas.microsoft.com/office/drawing/2014/main" id="{7A40CE34-59FA-2B5B-CA06-129033402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600" y="2413307"/>
            <a:ext cx="536371" cy="53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22">
            <a:extLst>
              <a:ext uri="{FF2B5EF4-FFF2-40B4-BE49-F238E27FC236}">
                <a16:creationId xmlns:a16="http://schemas.microsoft.com/office/drawing/2014/main" id="{E671B140-17FD-0633-7EA0-4CC30DBAE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47" y="12261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id="{C3A0C105-CD3D-0F4E-40C1-E59DBF2F4BAC}"/>
              </a:ext>
            </a:extLst>
          </p:cNvPr>
          <p:cNvSpPr/>
          <p:nvPr/>
        </p:nvSpPr>
        <p:spPr>
          <a:xfrm>
            <a:off x="928130" y="1798671"/>
            <a:ext cx="3952568" cy="270387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dirty="0">
                <a:highlight>
                  <a:srgbClr val="000000"/>
                </a:highlight>
              </a:rPr>
              <a:t>부하분산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D1338194-AE09-37BB-D673-DD67C7780C94}"/>
              </a:ext>
            </a:extLst>
          </p:cNvPr>
          <p:cNvSpPr/>
          <p:nvPr/>
        </p:nvSpPr>
        <p:spPr>
          <a:xfrm>
            <a:off x="7013448" y="1798670"/>
            <a:ext cx="3952568" cy="270387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59" name="사각형: 잘린 한쪽 모서리 58">
            <a:extLst>
              <a:ext uri="{FF2B5EF4-FFF2-40B4-BE49-F238E27FC236}">
                <a16:creationId xmlns:a16="http://schemas.microsoft.com/office/drawing/2014/main" id="{742BF495-643A-7721-5443-BA542437B67C}"/>
              </a:ext>
            </a:extLst>
          </p:cNvPr>
          <p:cNvSpPr/>
          <p:nvPr/>
        </p:nvSpPr>
        <p:spPr>
          <a:xfrm>
            <a:off x="390144" y="5108448"/>
            <a:ext cx="5535168" cy="1479147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잘린 한쪽 모서리 59">
            <a:extLst>
              <a:ext uri="{FF2B5EF4-FFF2-40B4-BE49-F238E27FC236}">
                <a16:creationId xmlns:a16="http://schemas.microsoft.com/office/drawing/2014/main" id="{6FCB018C-CCBD-00D4-FCA9-B2E535AD1926}"/>
              </a:ext>
            </a:extLst>
          </p:cNvPr>
          <p:cNvSpPr/>
          <p:nvPr/>
        </p:nvSpPr>
        <p:spPr>
          <a:xfrm>
            <a:off x="6314600" y="5084064"/>
            <a:ext cx="5535168" cy="1479147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Graphic 21">
            <a:extLst>
              <a:ext uri="{FF2B5EF4-FFF2-40B4-BE49-F238E27FC236}">
                <a16:creationId xmlns:a16="http://schemas.microsoft.com/office/drawing/2014/main" id="{11D53833-46C6-2E5D-839E-695DC0AE8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820" y="2231156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21">
            <a:extLst>
              <a:ext uri="{FF2B5EF4-FFF2-40B4-BE49-F238E27FC236}">
                <a16:creationId xmlns:a16="http://schemas.microsoft.com/office/drawing/2014/main" id="{DF6BCB3C-8216-6FC6-70E1-735F18544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164" y="2250780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21">
            <a:extLst>
              <a:ext uri="{FF2B5EF4-FFF2-40B4-BE49-F238E27FC236}">
                <a16:creationId xmlns:a16="http://schemas.microsoft.com/office/drawing/2014/main" id="{CF666384-9C27-9C7E-7B03-55C83AE1C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164" y="3615537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21">
            <a:extLst>
              <a:ext uri="{FF2B5EF4-FFF2-40B4-BE49-F238E27FC236}">
                <a16:creationId xmlns:a16="http://schemas.microsoft.com/office/drawing/2014/main" id="{3DF124CD-0316-0DDA-A888-F21EEA67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04" y="3598456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21">
            <a:extLst>
              <a:ext uri="{FF2B5EF4-FFF2-40B4-BE49-F238E27FC236}">
                <a16:creationId xmlns:a16="http://schemas.microsoft.com/office/drawing/2014/main" id="{483BDC94-6A2E-F6DA-11A2-592D4BFC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25" y="3554099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1">
            <a:extLst>
              <a:ext uri="{FF2B5EF4-FFF2-40B4-BE49-F238E27FC236}">
                <a16:creationId xmlns:a16="http://schemas.microsoft.com/office/drawing/2014/main" id="{496A3D9A-04A1-1BD7-92A8-631BF3117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4" y="5585901"/>
            <a:ext cx="536371" cy="52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21">
            <a:extLst>
              <a:ext uri="{FF2B5EF4-FFF2-40B4-BE49-F238E27FC236}">
                <a16:creationId xmlns:a16="http://schemas.microsoft.com/office/drawing/2014/main" id="{ACA66EA7-4E69-A758-3996-80F687C0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88" y="5577713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21">
            <a:extLst>
              <a:ext uri="{FF2B5EF4-FFF2-40B4-BE49-F238E27FC236}">
                <a16:creationId xmlns:a16="http://schemas.microsoft.com/office/drawing/2014/main" id="{49C9637A-9318-0CC0-7CC5-FE62DD45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439" y="5577713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21">
            <a:extLst>
              <a:ext uri="{FF2B5EF4-FFF2-40B4-BE49-F238E27FC236}">
                <a16:creationId xmlns:a16="http://schemas.microsoft.com/office/drawing/2014/main" id="{A045E250-517D-A615-FB91-F331E6E37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608" y="5612165"/>
            <a:ext cx="536371" cy="46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21">
            <a:extLst>
              <a:ext uri="{FF2B5EF4-FFF2-40B4-BE49-F238E27FC236}">
                <a16:creationId xmlns:a16="http://schemas.microsoft.com/office/drawing/2014/main" id="{3FBA2A92-0AF5-7A23-4108-CFDE4E5F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81" y="5560005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21">
            <a:extLst>
              <a:ext uri="{FF2B5EF4-FFF2-40B4-BE49-F238E27FC236}">
                <a16:creationId xmlns:a16="http://schemas.microsoft.com/office/drawing/2014/main" id="{23A78D17-1D02-B8FC-B210-0BF40CB8A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585" y="5556116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2331BBD-FA3A-E738-4964-0C332FD49798}"/>
              </a:ext>
            </a:extLst>
          </p:cNvPr>
          <p:cNvSpPr txBox="1"/>
          <p:nvPr/>
        </p:nvSpPr>
        <p:spPr>
          <a:xfrm>
            <a:off x="2198377" y="1462340"/>
            <a:ext cx="263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Aws-</a:t>
            </a:r>
            <a:r>
              <a:rPr lang="en-US" altLang="ko-KR" dirty="0" err="1"/>
              <a:t>seoul.internal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152D86-2127-2E3B-C8AE-90DC1E4842AE}"/>
              </a:ext>
            </a:extLst>
          </p:cNvPr>
          <p:cNvSpPr txBox="1"/>
          <p:nvPr/>
        </p:nvSpPr>
        <p:spPr>
          <a:xfrm>
            <a:off x="643247" y="6091821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DNS Server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199E74-3287-2FEF-A9BF-49DCFCF1CBF4}"/>
              </a:ext>
            </a:extLst>
          </p:cNvPr>
          <p:cNvSpPr txBox="1"/>
          <p:nvPr/>
        </p:nvSpPr>
        <p:spPr>
          <a:xfrm>
            <a:off x="2596954" y="6114086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Server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9C2106-2D83-3DE2-0A32-D0F173AE0BB3}"/>
              </a:ext>
            </a:extLst>
          </p:cNvPr>
          <p:cNvSpPr txBox="1"/>
          <p:nvPr/>
        </p:nvSpPr>
        <p:spPr>
          <a:xfrm>
            <a:off x="4353979" y="6085686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CGW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855C63-6107-2AD5-3FEC-38F04044FA06}"/>
              </a:ext>
            </a:extLst>
          </p:cNvPr>
          <p:cNvSpPr txBox="1"/>
          <p:nvPr/>
        </p:nvSpPr>
        <p:spPr>
          <a:xfrm>
            <a:off x="6767502" y="6049444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CGW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0FA244F-76D0-E63E-B18D-3845C5A9D551}"/>
              </a:ext>
            </a:extLst>
          </p:cNvPr>
          <p:cNvSpPr txBox="1"/>
          <p:nvPr/>
        </p:nvSpPr>
        <p:spPr>
          <a:xfrm>
            <a:off x="8540349" y="6077980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Server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A1FD0C-E29E-0040-83DE-1F93715351A7}"/>
              </a:ext>
            </a:extLst>
          </p:cNvPr>
          <p:cNvSpPr txBox="1"/>
          <p:nvPr/>
        </p:nvSpPr>
        <p:spPr>
          <a:xfrm>
            <a:off x="10173259" y="6018016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DNS Server</a:t>
            </a:r>
            <a:endParaRPr lang="ko-KR" altLang="en-US" dirty="0"/>
          </a:p>
        </p:txBody>
      </p:sp>
      <p:pic>
        <p:nvPicPr>
          <p:cNvPr id="83" name="Graphic 43">
            <a:extLst>
              <a:ext uri="{FF2B5EF4-FFF2-40B4-BE49-F238E27FC236}">
                <a16:creationId xmlns:a16="http://schemas.microsoft.com/office/drawing/2014/main" id="{F6A9649A-6105-7900-A78B-F39E5295D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049" y="39479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43">
            <a:extLst>
              <a:ext uri="{FF2B5EF4-FFF2-40B4-BE49-F238E27FC236}">
                <a16:creationId xmlns:a16="http://schemas.microsoft.com/office/drawing/2014/main" id="{34FF1FE7-5CA7-2FFD-4CC0-91BF2EB9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85" y="38916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8">
            <a:extLst>
              <a:ext uri="{FF2B5EF4-FFF2-40B4-BE49-F238E27FC236}">
                <a16:creationId xmlns:a16="http://schemas.microsoft.com/office/drawing/2014/main" id="{5F275BA5-F437-F5C4-1BDA-54E27DBD6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65" y="24813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Rectangle 6">
            <a:extLst>
              <a:ext uri="{FF2B5EF4-FFF2-40B4-BE49-F238E27FC236}">
                <a16:creationId xmlns:a16="http://schemas.microsoft.com/office/drawing/2014/main" id="{44013F53-265D-18D9-FCD7-E9A88819B25D}"/>
              </a:ext>
            </a:extLst>
          </p:cNvPr>
          <p:cNvSpPr/>
          <p:nvPr/>
        </p:nvSpPr>
        <p:spPr>
          <a:xfrm>
            <a:off x="643247" y="1495341"/>
            <a:ext cx="4590348" cy="306626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 </a:t>
            </a:r>
            <a:r>
              <a:rPr lang="ko-KR" altLang="en-US" sz="1200" dirty="0" err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리전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Graphic 20">
            <a:extLst>
              <a:ext uri="{FF2B5EF4-FFF2-40B4-BE49-F238E27FC236}">
                <a16:creationId xmlns:a16="http://schemas.microsoft.com/office/drawing/2014/main" id="{BE440CA6-7D1F-DEF0-C4CF-BB27F0D7D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53" y="1505976"/>
            <a:ext cx="401966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6">
            <a:extLst>
              <a:ext uri="{FF2B5EF4-FFF2-40B4-BE49-F238E27FC236}">
                <a16:creationId xmlns:a16="http://schemas.microsoft.com/office/drawing/2014/main" id="{5F3657E2-1DA2-A0C4-3EE2-8B22A9DD9AAC}"/>
              </a:ext>
            </a:extLst>
          </p:cNvPr>
          <p:cNvSpPr/>
          <p:nvPr/>
        </p:nvSpPr>
        <p:spPr>
          <a:xfrm>
            <a:off x="6673522" y="1463313"/>
            <a:ext cx="4590348" cy="306626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싱가포르 </a:t>
            </a:r>
            <a:r>
              <a:rPr lang="ko-KR" altLang="en-US" sz="1200" dirty="0" err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리전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phic 20">
            <a:extLst>
              <a:ext uri="{FF2B5EF4-FFF2-40B4-BE49-F238E27FC236}">
                <a16:creationId xmlns:a16="http://schemas.microsoft.com/office/drawing/2014/main" id="{80318EAD-4B45-52BD-5F86-1F291405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52" y="1463313"/>
            <a:ext cx="401966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3DAC4CB-94E4-787E-8FCE-4D63800A9B3C}"/>
              </a:ext>
            </a:extLst>
          </p:cNvPr>
          <p:cNvSpPr txBox="1"/>
          <p:nvPr/>
        </p:nvSpPr>
        <p:spPr>
          <a:xfrm>
            <a:off x="8529145" y="1462340"/>
            <a:ext cx="263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Aws-</a:t>
            </a:r>
            <a:r>
              <a:rPr lang="en-US" altLang="ko-KR" dirty="0" err="1"/>
              <a:t>singapored.internal</a:t>
            </a:r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D891025-6BDA-A371-7F9B-5970A60F793F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3651651" y="6483418"/>
            <a:ext cx="56103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D27C83-5E5D-875B-94D9-4BB2387A5C0D}"/>
              </a:ext>
            </a:extLst>
          </p:cNvPr>
          <p:cNvSpPr txBox="1"/>
          <p:nvPr/>
        </p:nvSpPr>
        <p:spPr>
          <a:xfrm>
            <a:off x="4332191" y="6587595"/>
            <a:ext cx="3956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DB</a:t>
            </a:r>
            <a:r>
              <a:rPr lang="ko-KR" altLang="en-US" sz="2800" dirty="0">
                <a:solidFill>
                  <a:srgbClr val="00B050"/>
                </a:solidFill>
              </a:rPr>
              <a:t>복제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922F9986-7797-6241-558D-0400AED4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4" y="51221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104">
            <a:extLst>
              <a:ext uri="{FF2B5EF4-FFF2-40B4-BE49-F238E27FC236}">
                <a16:creationId xmlns:a16="http://schemas.microsoft.com/office/drawing/2014/main" id="{9CF339A3-B7B7-7EAF-07FE-CCBF5D2A0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92" y="508945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6CD71776-37EC-540C-76EE-4A53FE0F0950}"/>
              </a:ext>
            </a:extLst>
          </p:cNvPr>
          <p:cNvSpPr txBox="1"/>
          <p:nvPr/>
        </p:nvSpPr>
        <p:spPr>
          <a:xfrm>
            <a:off x="207150" y="5111441"/>
            <a:ext cx="395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</a:rPr>
              <a:t>기업망</a:t>
            </a:r>
            <a:r>
              <a:rPr lang="en-US" altLang="ko-KR" dirty="0">
                <a:solidFill>
                  <a:srgbClr val="00B050"/>
                </a:solidFill>
              </a:rPr>
              <a:t>(IDC)</a:t>
            </a:r>
            <a:r>
              <a:rPr lang="ko-KR" altLang="en-US" dirty="0">
                <a:solidFill>
                  <a:srgbClr val="00B050"/>
                </a:solidFill>
              </a:rPr>
              <a:t> 영역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B75B370-16EF-B2C9-99C1-E52D4A3FEA97}"/>
              </a:ext>
            </a:extLst>
          </p:cNvPr>
          <p:cNvSpPr txBox="1"/>
          <p:nvPr/>
        </p:nvSpPr>
        <p:spPr>
          <a:xfrm>
            <a:off x="6310392" y="5080836"/>
            <a:ext cx="395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</a:rPr>
              <a:t>기업망</a:t>
            </a:r>
            <a:r>
              <a:rPr lang="en-US" altLang="ko-KR" dirty="0">
                <a:solidFill>
                  <a:srgbClr val="00B050"/>
                </a:solidFill>
              </a:rPr>
              <a:t>(IDC)</a:t>
            </a:r>
            <a:r>
              <a:rPr lang="ko-KR" altLang="en-US" dirty="0">
                <a:solidFill>
                  <a:srgbClr val="00B050"/>
                </a:solidFill>
              </a:rPr>
              <a:t> 영역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B0EA3BC-E626-82A0-1C14-B6B73EF0B671}"/>
              </a:ext>
            </a:extLst>
          </p:cNvPr>
          <p:cNvSpPr txBox="1"/>
          <p:nvPr/>
        </p:nvSpPr>
        <p:spPr>
          <a:xfrm>
            <a:off x="2378261" y="2028914"/>
            <a:ext cx="1216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ALB</a:t>
            </a:r>
            <a:endParaRPr lang="ko-KR" altLang="en-US" sz="3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228FBF-36B0-25EA-2472-0989F07BCD21}"/>
              </a:ext>
            </a:extLst>
          </p:cNvPr>
          <p:cNvSpPr txBox="1"/>
          <p:nvPr/>
        </p:nvSpPr>
        <p:spPr>
          <a:xfrm>
            <a:off x="1224206" y="2392008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NAT</a:t>
            </a:r>
            <a:endParaRPr lang="ko-KR" altLang="en-US" sz="105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901A140-BCF3-1577-3D19-1959EFDCB539}"/>
              </a:ext>
            </a:extLst>
          </p:cNvPr>
          <p:cNvSpPr txBox="1"/>
          <p:nvPr/>
        </p:nvSpPr>
        <p:spPr>
          <a:xfrm>
            <a:off x="3827384" y="2378513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NAT</a:t>
            </a:r>
            <a:endParaRPr lang="ko-KR" altLang="en-US" sz="10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CA2656-F68B-6014-B944-1D58971BDAB2}"/>
              </a:ext>
            </a:extLst>
          </p:cNvPr>
          <p:cNvSpPr txBox="1"/>
          <p:nvPr/>
        </p:nvSpPr>
        <p:spPr>
          <a:xfrm>
            <a:off x="8227812" y="2386816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NAT</a:t>
            </a:r>
            <a:endParaRPr lang="ko-KR" altLang="en-US" sz="105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349097-4C05-4ADC-EE83-5A50636C5F7B}"/>
              </a:ext>
            </a:extLst>
          </p:cNvPr>
          <p:cNvSpPr txBox="1"/>
          <p:nvPr/>
        </p:nvSpPr>
        <p:spPr>
          <a:xfrm>
            <a:off x="1216355" y="3756765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Web</a:t>
            </a:r>
            <a:endParaRPr lang="ko-KR" alt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2CD97C-6F87-85A5-31B8-92A7200BA20E}"/>
              </a:ext>
            </a:extLst>
          </p:cNvPr>
          <p:cNvSpPr txBox="1"/>
          <p:nvPr/>
        </p:nvSpPr>
        <p:spPr>
          <a:xfrm>
            <a:off x="3882789" y="3709599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Web</a:t>
            </a:r>
            <a:endParaRPr lang="ko-KR" altLang="en-US" sz="105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DDFF76-BB14-4756-C555-C8B5C1DBA9A8}"/>
              </a:ext>
            </a:extLst>
          </p:cNvPr>
          <p:cNvSpPr txBox="1"/>
          <p:nvPr/>
        </p:nvSpPr>
        <p:spPr>
          <a:xfrm>
            <a:off x="8227812" y="3753572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Web</a:t>
            </a:r>
            <a:endParaRPr lang="ko-KR" altLang="en-US" sz="105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02FCD73-A2BE-7169-4464-E71FE516BA73}"/>
              </a:ext>
            </a:extLst>
          </p:cNvPr>
          <p:cNvCxnSpPr>
            <a:cxnSpLocks/>
            <a:stCxn id="55" idx="0"/>
            <a:endCxn id="95" idx="1"/>
          </p:cNvCxnSpPr>
          <p:nvPr/>
        </p:nvCxnSpPr>
        <p:spPr>
          <a:xfrm rot="5400000" flipH="1" flipV="1">
            <a:off x="6242572" y="1968627"/>
            <a:ext cx="784894" cy="10446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E6F5E1EB-988E-386F-4EDB-6006ADD8B530}"/>
              </a:ext>
            </a:extLst>
          </p:cNvPr>
          <p:cNvCxnSpPr>
            <a:cxnSpLocks/>
          </p:cNvCxnSpPr>
          <p:nvPr/>
        </p:nvCxnSpPr>
        <p:spPr>
          <a:xfrm>
            <a:off x="4599947" y="2033058"/>
            <a:ext cx="658298" cy="6076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030B9A2-2EA0-6B32-3DAB-FDAAF9334E66}"/>
              </a:ext>
            </a:extLst>
          </p:cNvPr>
          <p:cNvCxnSpPr>
            <a:cxnSpLocks/>
          </p:cNvCxnSpPr>
          <p:nvPr/>
        </p:nvCxnSpPr>
        <p:spPr>
          <a:xfrm>
            <a:off x="5525243" y="2704357"/>
            <a:ext cx="800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화살표: 위쪽/아래쪽 143">
            <a:extLst>
              <a:ext uri="{FF2B5EF4-FFF2-40B4-BE49-F238E27FC236}">
                <a16:creationId xmlns:a16="http://schemas.microsoft.com/office/drawing/2014/main" id="{14B7BFAB-F6F9-BFA4-5710-06DF17C3077C}"/>
              </a:ext>
            </a:extLst>
          </p:cNvPr>
          <p:cNvSpPr/>
          <p:nvPr/>
        </p:nvSpPr>
        <p:spPr>
          <a:xfrm>
            <a:off x="4889850" y="2996446"/>
            <a:ext cx="601156" cy="270387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화살표: 위쪽/아래쪽 144">
            <a:extLst>
              <a:ext uri="{FF2B5EF4-FFF2-40B4-BE49-F238E27FC236}">
                <a16:creationId xmlns:a16="http://schemas.microsoft.com/office/drawing/2014/main" id="{E3FF6463-B2EB-9EC3-0F3C-CBD4475631C5}"/>
              </a:ext>
            </a:extLst>
          </p:cNvPr>
          <p:cNvSpPr/>
          <p:nvPr/>
        </p:nvSpPr>
        <p:spPr>
          <a:xfrm>
            <a:off x="6432961" y="2996446"/>
            <a:ext cx="601156" cy="270387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EACCE32-6EDC-B6F9-99EA-306AB9266F45}"/>
              </a:ext>
            </a:extLst>
          </p:cNvPr>
          <p:cNvSpPr/>
          <p:nvPr/>
        </p:nvSpPr>
        <p:spPr>
          <a:xfrm rot="4010720">
            <a:off x="7894283" y="4666005"/>
            <a:ext cx="1440439" cy="652209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3145B80-FB2E-3242-7EBE-67AA1EEB8E11}"/>
              </a:ext>
            </a:extLst>
          </p:cNvPr>
          <p:cNvSpPr/>
          <p:nvPr/>
        </p:nvSpPr>
        <p:spPr>
          <a:xfrm>
            <a:off x="4101758" y="6407397"/>
            <a:ext cx="4447246" cy="652209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BB388ED-95E3-97D7-C1C5-3ED059E5E0C0}"/>
              </a:ext>
            </a:extLst>
          </p:cNvPr>
          <p:cNvSpPr/>
          <p:nvPr/>
        </p:nvSpPr>
        <p:spPr>
          <a:xfrm rot="8282057">
            <a:off x="4052864" y="1372168"/>
            <a:ext cx="1440439" cy="652209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8ACED1D-6C49-D62D-DAD0-8E43D060B145}"/>
              </a:ext>
            </a:extLst>
          </p:cNvPr>
          <p:cNvSpPr/>
          <p:nvPr/>
        </p:nvSpPr>
        <p:spPr>
          <a:xfrm rot="3080222">
            <a:off x="6247860" y="1571222"/>
            <a:ext cx="1440439" cy="652209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제목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평상시 구성도</a:t>
            </a:r>
          </a:p>
        </p:txBody>
      </p:sp>
      <p:pic>
        <p:nvPicPr>
          <p:cNvPr id="49" name="Graphic 21">
            <a:extLst>
              <a:ext uri="{FF2B5EF4-FFF2-40B4-BE49-F238E27FC236}">
                <a16:creationId xmlns:a16="http://schemas.microsoft.com/office/drawing/2014/main" id="{D6AD2F85-C066-7EE6-B003-A9D132328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04" y="2250780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21">
            <a:extLst>
              <a:ext uri="{FF2B5EF4-FFF2-40B4-BE49-F238E27FC236}">
                <a16:creationId xmlns:a16="http://schemas.microsoft.com/office/drawing/2014/main" id="{8C535F04-22BF-DC1A-D6F7-C56676714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756" y="3883724"/>
            <a:ext cx="677882" cy="6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21">
            <a:extLst>
              <a:ext uri="{FF2B5EF4-FFF2-40B4-BE49-F238E27FC236}">
                <a16:creationId xmlns:a16="http://schemas.microsoft.com/office/drawing/2014/main" id="{24E4C7AD-830B-B0FA-587A-BE4C86F8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732" y="3883724"/>
            <a:ext cx="677882" cy="6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7">
            <a:extLst>
              <a:ext uri="{FF2B5EF4-FFF2-40B4-BE49-F238E27FC236}">
                <a16:creationId xmlns:a16="http://schemas.microsoft.com/office/drawing/2014/main" id="{730536D2-5D18-37D5-76FF-F1BB9E171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091" y="2413307"/>
            <a:ext cx="536371" cy="53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7">
            <a:extLst>
              <a:ext uri="{FF2B5EF4-FFF2-40B4-BE49-F238E27FC236}">
                <a16:creationId xmlns:a16="http://schemas.microsoft.com/office/drawing/2014/main" id="{7A40CE34-59FA-2B5B-CA06-129033402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600" y="2413307"/>
            <a:ext cx="536371" cy="53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22">
            <a:extLst>
              <a:ext uri="{FF2B5EF4-FFF2-40B4-BE49-F238E27FC236}">
                <a16:creationId xmlns:a16="http://schemas.microsoft.com/office/drawing/2014/main" id="{E671B140-17FD-0633-7EA0-4CC30DBAE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47" y="12261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id="{C3A0C105-CD3D-0F4E-40C1-E59DBF2F4BAC}"/>
              </a:ext>
            </a:extLst>
          </p:cNvPr>
          <p:cNvSpPr/>
          <p:nvPr/>
        </p:nvSpPr>
        <p:spPr>
          <a:xfrm>
            <a:off x="928130" y="1798671"/>
            <a:ext cx="3952568" cy="270387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dirty="0">
                <a:highlight>
                  <a:srgbClr val="000000"/>
                </a:highlight>
              </a:rPr>
              <a:t>부하분산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D1338194-AE09-37BB-D673-DD67C7780C94}"/>
              </a:ext>
            </a:extLst>
          </p:cNvPr>
          <p:cNvSpPr/>
          <p:nvPr/>
        </p:nvSpPr>
        <p:spPr>
          <a:xfrm>
            <a:off x="7013448" y="1798670"/>
            <a:ext cx="3952568" cy="270387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59" name="사각형: 잘린 한쪽 모서리 58">
            <a:extLst>
              <a:ext uri="{FF2B5EF4-FFF2-40B4-BE49-F238E27FC236}">
                <a16:creationId xmlns:a16="http://schemas.microsoft.com/office/drawing/2014/main" id="{742BF495-643A-7721-5443-BA542437B67C}"/>
              </a:ext>
            </a:extLst>
          </p:cNvPr>
          <p:cNvSpPr/>
          <p:nvPr/>
        </p:nvSpPr>
        <p:spPr>
          <a:xfrm>
            <a:off x="390144" y="5108448"/>
            <a:ext cx="5535168" cy="1479147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잘린 한쪽 모서리 59">
            <a:extLst>
              <a:ext uri="{FF2B5EF4-FFF2-40B4-BE49-F238E27FC236}">
                <a16:creationId xmlns:a16="http://schemas.microsoft.com/office/drawing/2014/main" id="{6FCB018C-CCBD-00D4-FCA9-B2E535AD1926}"/>
              </a:ext>
            </a:extLst>
          </p:cNvPr>
          <p:cNvSpPr/>
          <p:nvPr/>
        </p:nvSpPr>
        <p:spPr>
          <a:xfrm>
            <a:off x="6314600" y="5084064"/>
            <a:ext cx="5535168" cy="1479147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Graphic 21">
            <a:extLst>
              <a:ext uri="{FF2B5EF4-FFF2-40B4-BE49-F238E27FC236}">
                <a16:creationId xmlns:a16="http://schemas.microsoft.com/office/drawing/2014/main" id="{11D53833-46C6-2E5D-839E-695DC0AE8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820" y="2231156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21">
            <a:extLst>
              <a:ext uri="{FF2B5EF4-FFF2-40B4-BE49-F238E27FC236}">
                <a16:creationId xmlns:a16="http://schemas.microsoft.com/office/drawing/2014/main" id="{DF6BCB3C-8216-6FC6-70E1-735F18544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164" y="2250780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21">
            <a:extLst>
              <a:ext uri="{FF2B5EF4-FFF2-40B4-BE49-F238E27FC236}">
                <a16:creationId xmlns:a16="http://schemas.microsoft.com/office/drawing/2014/main" id="{CF666384-9C27-9C7E-7B03-55C83AE1C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164" y="3615537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21">
            <a:extLst>
              <a:ext uri="{FF2B5EF4-FFF2-40B4-BE49-F238E27FC236}">
                <a16:creationId xmlns:a16="http://schemas.microsoft.com/office/drawing/2014/main" id="{3DF124CD-0316-0DDA-A888-F21EEA67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04" y="3598456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21">
            <a:extLst>
              <a:ext uri="{FF2B5EF4-FFF2-40B4-BE49-F238E27FC236}">
                <a16:creationId xmlns:a16="http://schemas.microsoft.com/office/drawing/2014/main" id="{483BDC94-6A2E-F6DA-11A2-592D4BFC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25" y="3554099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1">
            <a:extLst>
              <a:ext uri="{FF2B5EF4-FFF2-40B4-BE49-F238E27FC236}">
                <a16:creationId xmlns:a16="http://schemas.microsoft.com/office/drawing/2014/main" id="{496A3D9A-04A1-1BD7-92A8-631BF3117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4" y="5585901"/>
            <a:ext cx="536371" cy="52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21">
            <a:extLst>
              <a:ext uri="{FF2B5EF4-FFF2-40B4-BE49-F238E27FC236}">
                <a16:creationId xmlns:a16="http://schemas.microsoft.com/office/drawing/2014/main" id="{ACA66EA7-4E69-A758-3996-80F687C0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88" y="5577713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21">
            <a:extLst>
              <a:ext uri="{FF2B5EF4-FFF2-40B4-BE49-F238E27FC236}">
                <a16:creationId xmlns:a16="http://schemas.microsoft.com/office/drawing/2014/main" id="{49C9637A-9318-0CC0-7CC5-FE62DD45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439" y="5577713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21">
            <a:extLst>
              <a:ext uri="{FF2B5EF4-FFF2-40B4-BE49-F238E27FC236}">
                <a16:creationId xmlns:a16="http://schemas.microsoft.com/office/drawing/2014/main" id="{A045E250-517D-A615-FB91-F331E6E37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608" y="5612165"/>
            <a:ext cx="536371" cy="46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21">
            <a:extLst>
              <a:ext uri="{FF2B5EF4-FFF2-40B4-BE49-F238E27FC236}">
                <a16:creationId xmlns:a16="http://schemas.microsoft.com/office/drawing/2014/main" id="{3FBA2A92-0AF5-7A23-4108-CFDE4E5F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81" y="5560005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21">
            <a:extLst>
              <a:ext uri="{FF2B5EF4-FFF2-40B4-BE49-F238E27FC236}">
                <a16:creationId xmlns:a16="http://schemas.microsoft.com/office/drawing/2014/main" id="{23A78D17-1D02-B8FC-B210-0BF40CB8A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585" y="5556116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2331BBD-FA3A-E738-4964-0C332FD49798}"/>
              </a:ext>
            </a:extLst>
          </p:cNvPr>
          <p:cNvSpPr txBox="1"/>
          <p:nvPr/>
        </p:nvSpPr>
        <p:spPr>
          <a:xfrm>
            <a:off x="2198377" y="1462340"/>
            <a:ext cx="263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Aws-</a:t>
            </a:r>
            <a:r>
              <a:rPr lang="en-US" altLang="ko-KR" dirty="0" err="1"/>
              <a:t>seoul.internal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152D86-2127-2E3B-C8AE-90DC1E4842AE}"/>
              </a:ext>
            </a:extLst>
          </p:cNvPr>
          <p:cNvSpPr txBox="1"/>
          <p:nvPr/>
        </p:nvSpPr>
        <p:spPr>
          <a:xfrm>
            <a:off x="643247" y="6091821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DNS Server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199E74-3287-2FEF-A9BF-49DCFCF1CBF4}"/>
              </a:ext>
            </a:extLst>
          </p:cNvPr>
          <p:cNvSpPr txBox="1"/>
          <p:nvPr/>
        </p:nvSpPr>
        <p:spPr>
          <a:xfrm>
            <a:off x="2596954" y="6114086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Server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9C2106-2D83-3DE2-0A32-D0F173AE0BB3}"/>
              </a:ext>
            </a:extLst>
          </p:cNvPr>
          <p:cNvSpPr txBox="1"/>
          <p:nvPr/>
        </p:nvSpPr>
        <p:spPr>
          <a:xfrm>
            <a:off x="4353979" y="6085686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CGW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855C63-6107-2AD5-3FEC-38F04044FA06}"/>
              </a:ext>
            </a:extLst>
          </p:cNvPr>
          <p:cNvSpPr txBox="1"/>
          <p:nvPr/>
        </p:nvSpPr>
        <p:spPr>
          <a:xfrm>
            <a:off x="6767502" y="6049444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CGW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0FA244F-76D0-E63E-B18D-3845C5A9D551}"/>
              </a:ext>
            </a:extLst>
          </p:cNvPr>
          <p:cNvSpPr txBox="1"/>
          <p:nvPr/>
        </p:nvSpPr>
        <p:spPr>
          <a:xfrm>
            <a:off x="8540349" y="6077980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Server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A1FD0C-E29E-0040-83DE-1F93715351A7}"/>
              </a:ext>
            </a:extLst>
          </p:cNvPr>
          <p:cNvSpPr txBox="1"/>
          <p:nvPr/>
        </p:nvSpPr>
        <p:spPr>
          <a:xfrm>
            <a:off x="10173259" y="6018016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DNS Server</a:t>
            </a:r>
            <a:endParaRPr lang="ko-KR" altLang="en-US" dirty="0"/>
          </a:p>
        </p:txBody>
      </p:sp>
      <p:pic>
        <p:nvPicPr>
          <p:cNvPr id="83" name="Graphic 43">
            <a:extLst>
              <a:ext uri="{FF2B5EF4-FFF2-40B4-BE49-F238E27FC236}">
                <a16:creationId xmlns:a16="http://schemas.microsoft.com/office/drawing/2014/main" id="{F6A9649A-6105-7900-A78B-F39E5295D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049" y="39479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43">
            <a:extLst>
              <a:ext uri="{FF2B5EF4-FFF2-40B4-BE49-F238E27FC236}">
                <a16:creationId xmlns:a16="http://schemas.microsoft.com/office/drawing/2014/main" id="{34FF1FE7-5CA7-2FFD-4CC0-91BF2EB9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85" y="38916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8">
            <a:extLst>
              <a:ext uri="{FF2B5EF4-FFF2-40B4-BE49-F238E27FC236}">
                <a16:creationId xmlns:a16="http://schemas.microsoft.com/office/drawing/2014/main" id="{5F275BA5-F437-F5C4-1BDA-54E27DBD6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65" y="24813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Rectangle 6">
            <a:extLst>
              <a:ext uri="{FF2B5EF4-FFF2-40B4-BE49-F238E27FC236}">
                <a16:creationId xmlns:a16="http://schemas.microsoft.com/office/drawing/2014/main" id="{44013F53-265D-18D9-FCD7-E9A88819B25D}"/>
              </a:ext>
            </a:extLst>
          </p:cNvPr>
          <p:cNvSpPr/>
          <p:nvPr/>
        </p:nvSpPr>
        <p:spPr>
          <a:xfrm>
            <a:off x="643247" y="1495341"/>
            <a:ext cx="4590348" cy="306626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 </a:t>
            </a:r>
            <a:r>
              <a:rPr lang="ko-KR" altLang="en-US" sz="1200" dirty="0" err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리전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Graphic 20">
            <a:extLst>
              <a:ext uri="{FF2B5EF4-FFF2-40B4-BE49-F238E27FC236}">
                <a16:creationId xmlns:a16="http://schemas.microsoft.com/office/drawing/2014/main" id="{BE440CA6-7D1F-DEF0-C4CF-BB27F0D7D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53" y="1505976"/>
            <a:ext cx="401966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6">
            <a:extLst>
              <a:ext uri="{FF2B5EF4-FFF2-40B4-BE49-F238E27FC236}">
                <a16:creationId xmlns:a16="http://schemas.microsoft.com/office/drawing/2014/main" id="{5F3657E2-1DA2-A0C4-3EE2-8B22A9DD9AAC}"/>
              </a:ext>
            </a:extLst>
          </p:cNvPr>
          <p:cNvSpPr/>
          <p:nvPr/>
        </p:nvSpPr>
        <p:spPr>
          <a:xfrm>
            <a:off x="6673522" y="1463313"/>
            <a:ext cx="4590348" cy="306626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싱가포르 </a:t>
            </a:r>
            <a:r>
              <a:rPr lang="ko-KR" altLang="en-US" sz="1200" dirty="0" err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리전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phic 20">
            <a:extLst>
              <a:ext uri="{FF2B5EF4-FFF2-40B4-BE49-F238E27FC236}">
                <a16:creationId xmlns:a16="http://schemas.microsoft.com/office/drawing/2014/main" id="{80318EAD-4B45-52BD-5F86-1F291405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52" y="1463313"/>
            <a:ext cx="401966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3DAC4CB-94E4-787E-8FCE-4D63800A9B3C}"/>
              </a:ext>
            </a:extLst>
          </p:cNvPr>
          <p:cNvSpPr txBox="1"/>
          <p:nvPr/>
        </p:nvSpPr>
        <p:spPr>
          <a:xfrm>
            <a:off x="8529145" y="1462340"/>
            <a:ext cx="263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Aws-</a:t>
            </a:r>
            <a:r>
              <a:rPr lang="en-US" altLang="ko-KR" dirty="0" err="1"/>
              <a:t>singapored.internal</a:t>
            </a:r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D891025-6BDA-A371-7F9B-5970A60F793F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3651651" y="6483418"/>
            <a:ext cx="56103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D27C83-5E5D-875B-94D9-4BB2387A5C0D}"/>
              </a:ext>
            </a:extLst>
          </p:cNvPr>
          <p:cNvSpPr txBox="1"/>
          <p:nvPr/>
        </p:nvSpPr>
        <p:spPr>
          <a:xfrm>
            <a:off x="4332191" y="6587595"/>
            <a:ext cx="3956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DB</a:t>
            </a:r>
            <a:r>
              <a:rPr lang="ko-KR" altLang="en-US" sz="2800" dirty="0">
                <a:solidFill>
                  <a:srgbClr val="00B050"/>
                </a:solidFill>
              </a:rPr>
              <a:t>복제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922F9986-7797-6241-558D-0400AED4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4" y="51221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104">
            <a:extLst>
              <a:ext uri="{FF2B5EF4-FFF2-40B4-BE49-F238E27FC236}">
                <a16:creationId xmlns:a16="http://schemas.microsoft.com/office/drawing/2014/main" id="{9CF339A3-B7B7-7EAF-07FE-CCBF5D2A0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92" y="508945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6CD71776-37EC-540C-76EE-4A53FE0F0950}"/>
              </a:ext>
            </a:extLst>
          </p:cNvPr>
          <p:cNvSpPr txBox="1"/>
          <p:nvPr/>
        </p:nvSpPr>
        <p:spPr>
          <a:xfrm>
            <a:off x="207150" y="5111441"/>
            <a:ext cx="395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</a:rPr>
              <a:t>기업망</a:t>
            </a:r>
            <a:r>
              <a:rPr lang="en-US" altLang="ko-KR" dirty="0">
                <a:solidFill>
                  <a:srgbClr val="00B050"/>
                </a:solidFill>
              </a:rPr>
              <a:t>(IDC)</a:t>
            </a:r>
            <a:r>
              <a:rPr lang="ko-KR" altLang="en-US" dirty="0">
                <a:solidFill>
                  <a:srgbClr val="00B050"/>
                </a:solidFill>
              </a:rPr>
              <a:t> 영역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B75B370-16EF-B2C9-99C1-E52D4A3FEA97}"/>
              </a:ext>
            </a:extLst>
          </p:cNvPr>
          <p:cNvSpPr txBox="1"/>
          <p:nvPr/>
        </p:nvSpPr>
        <p:spPr>
          <a:xfrm>
            <a:off x="6310392" y="5080836"/>
            <a:ext cx="395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</a:rPr>
              <a:t>기업망</a:t>
            </a:r>
            <a:r>
              <a:rPr lang="en-US" altLang="ko-KR" dirty="0">
                <a:solidFill>
                  <a:srgbClr val="00B050"/>
                </a:solidFill>
              </a:rPr>
              <a:t>(IDC)</a:t>
            </a:r>
            <a:r>
              <a:rPr lang="ko-KR" altLang="en-US" dirty="0">
                <a:solidFill>
                  <a:srgbClr val="00B050"/>
                </a:solidFill>
              </a:rPr>
              <a:t> 영역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B0EA3BC-E626-82A0-1C14-B6B73EF0B671}"/>
              </a:ext>
            </a:extLst>
          </p:cNvPr>
          <p:cNvSpPr txBox="1"/>
          <p:nvPr/>
        </p:nvSpPr>
        <p:spPr>
          <a:xfrm>
            <a:off x="2378261" y="2028914"/>
            <a:ext cx="1216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ALB</a:t>
            </a:r>
            <a:endParaRPr lang="ko-KR" altLang="en-US" sz="3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228FBF-36B0-25EA-2472-0989F07BCD21}"/>
              </a:ext>
            </a:extLst>
          </p:cNvPr>
          <p:cNvSpPr txBox="1"/>
          <p:nvPr/>
        </p:nvSpPr>
        <p:spPr>
          <a:xfrm>
            <a:off x="1224206" y="2392008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NAT</a:t>
            </a:r>
            <a:endParaRPr lang="ko-KR" altLang="en-US" sz="105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901A140-BCF3-1577-3D19-1959EFDCB539}"/>
              </a:ext>
            </a:extLst>
          </p:cNvPr>
          <p:cNvSpPr txBox="1"/>
          <p:nvPr/>
        </p:nvSpPr>
        <p:spPr>
          <a:xfrm>
            <a:off x="3827384" y="2378513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NAT</a:t>
            </a:r>
            <a:endParaRPr lang="ko-KR" altLang="en-US" sz="10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CA2656-F68B-6014-B944-1D58971BDAB2}"/>
              </a:ext>
            </a:extLst>
          </p:cNvPr>
          <p:cNvSpPr txBox="1"/>
          <p:nvPr/>
        </p:nvSpPr>
        <p:spPr>
          <a:xfrm>
            <a:off x="8227812" y="2386816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NAT</a:t>
            </a:r>
            <a:endParaRPr lang="ko-KR" altLang="en-US" sz="105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349097-4C05-4ADC-EE83-5A50636C5F7B}"/>
              </a:ext>
            </a:extLst>
          </p:cNvPr>
          <p:cNvSpPr txBox="1"/>
          <p:nvPr/>
        </p:nvSpPr>
        <p:spPr>
          <a:xfrm>
            <a:off x="1216355" y="3756765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Web</a:t>
            </a:r>
            <a:endParaRPr lang="ko-KR" alt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2CD97C-6F87-85A5-31B8-92A7200BA20E}"/>
              </a:ext>
            </a:extLst>
          </p:cNvPr>
          <p:cNvSpPr txBox="1"/>
          <p:nvPr/>
        </p:nvSpPr>
        <p:spPr>
          <a:xfrm>
            <a:off x="3882789" y="3709599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Web</a:t>
            </a:r>
            <a:endParaRPr lang="ko-KR" altLang="en-US" sz="105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DDFF76-BB14-4756-C555-C8B5C1DBA9A8}"/>
              </a:ext>
            </a:extLst>
          </p:cNvPr>
          <p:cNvSpPr txBox="1"/>
          <p:nvPr/>
        </p:nvSpPr>
        <p:spPr>
          <a:xfrm>
            <a:off x="8227812" y="3753572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Web</a:t>
            </a:r>
            <a:endParaRPr lang="ko-KR" altLang="en-US" sz="105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02FCD73-A2BE-7169-4464-E71FE516BA73}"/>
              </a:ext>
            </a:extLst>
          </p:cNvPr>
          <p:cNvCxnSpPr>
            <a:cxnSpLocks/>
            <a:stCxn id="55" idx="0"/>
            <a:endCxn id="95" idx="1"/>
          </p:cNvCxnSpPr>
          <p:nvPr/>
        </p:nvCxnSpPr>
        <p:spPr>
          <a:xfrm rot="5400000" flipH="1" flipV="1">
            <a:off x="6242572" y="1968627"/>
            <a:ext cx="784894" cy="10446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E6F5E1EB-988E-386F-4EDB-6006ADD8B530}"/>
              </a:ext>
            </a:extLst>
          </p:cNvPr>
          <p:cNvCxnSpPr>
            <a:cxnSpLocks/>
          </p:cNvCxnSpPr>
          <p:nvPr/>
        </p:nvCxnSpPr>
        <p:spPr>
          <a:xfrm>
            <a:off x="4599947" y="2033058"/>
            <a:ext cx="658298" cy="6076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030B9A2-2EA0-6B32-3DAB-FDAAF9334E66}"/>
              </a:ext>
            </a:extLst>
          </p:cNvPr>
          <p:cNvCxnSpPr>
            <a:cxnSpLocks/>
          </p:cNvCxnSpPr>
          <p:nvPr/>
        </p:nvCxnSpPr>
        <p:spPr>
          <a:xfrm>
            <a:off x="5525243" y="2704357"/>
            <a:ext cx="800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화살표: 위쪽/아래쪽 143">
            <a:extLst>
              <a:ext uri="{FF2B5EF4-FFF2-40B4-BE49-F238E27FC236}">
                <a16:creationId xmlns:a16="http://schemas.microsoft.com/office/drawing/2014/main" id="{14B7BFAB-F6F9-BFA4-5710-06DF17C3077C}"/>
              </a:ext>
            </a:extLst>
          </p:cNvPr>
          <p:cNvSpPr/>
          <p:nvPr/>
        </p:nvSpPr>
        <p:spPr>
          <a:xfrm>
            <a:off x="4889850" y="2996446"/>
            <a:ext cx="601156" cy="270387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화살표: 위쪽/아래쪽 144">
            <a:extLst>
              <a:ext uri="{FF2B5EF4-FFF2-40B4-BE49-F238E27FC236}">
                <a16:creationId xmlns:a16="http://schemas.microsoft.com/office/drawing/2014/main" id="{E3FF6463-B2EB-9EC3-0F3C-CBD4475631C5}"/>
              </a:ext>
            </a:extLst>
          </p:cNvPr>
          <p:cNvSpPr/>
          <p:nvPr/>
        </p:nvSpPr>
        <p:spPr>
          <a:xfrm>
            <a:off x="6432961" y="2996446"/>
            <a:ext cx="601156" cy="270387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A9093AF-55E0-11E9-A8DD-35EF6BE59EA9}"/>
              </a:ext>
            </a:extLst>
          </p:cNvPr>
          <p:cNvSpPr/>
          <p:nvPr/>
        </p:nvSpPr>
        <p:spPr>
          <a:xfrm rot="7405460">
            <a:off x="1324882" y="2703926"/>
            <a:ext cx="1391378" cy="461703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5F230D9-7CEE-9913-2746-D3D29E876FA2}"/>
              </a:ext>
            </a:extLst>
          </p:cNvPr>
          <p:cNvSpPr/>
          <p:nvPr/>
        </p:nvSpPr>
        <p:spPr>
          <a:xfrm rot="2982020">
            <a:off x="1333448" y="4426355"/>
            <a:ext cx="1427843" cy="500861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EEA45F5-9BE5-A5F3-8438-D2B65CD6035E}"/>
              </a:ext>
            </a:extLst>
          </p:cNvPr>
          <p:cNvSpPr/>
          <p:nvPr/>
        </p:nvSpPr>
        <p:spPr>
          <a:xfrm rot="6957187">
            <a:off x="3134663" y="4474654"/>
            <a:ext cx="1427843" cy="500861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AD474D6-3A76-1642-8552-0164E58404A6}"/>
              </a:ext>
            </a:extLst>
          </p:cNvPr>
          <p:cNvSpPr/>
          <p:nvPr/>
        </p:nvSpPr>
        <p:spPr>
          <a:xfrm rot="3651314">
            <a:off x="3054294" y="2684019"/>
            <a:ext cx="1376549" cy="448778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70A3291-018D-A868-33AB-2D0B72D866AB}"/>
              </a:ext>
            </a:extLst>
          </p:cNvPr>
          <p:cNvSpPr/>
          <p:nvPr/>
        </p:nvSpPr>
        <p:spPr>
          <a:xfrm rot="4010720">
            <a:off x="7234142" y="2662505"/>
            <a:ext cx="1440439" cy="652209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7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555AD474-DF80-A73F-C2F4-04D1AD4B6010}"/>
              </a:ext>
            </a:extLst>
          </p:cNvPr>
          <p:cNvSpPr/>
          <p:nvPr/>
        </p:nvSpPr>
        <p:spPr>
          <a:xfrm>
            <a:off x="838705" y="1107877"/>
            <a:ext cx="3827320" cy="4608477"/>
          </a:xfrm>
          <a:prstGeom prst="curvedRightArrow">
            <a:avLst/>
          </a:prstGeom>
          <a:solidFill>
            <a:srgbClr val="C5330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EACCE32-6EDC-B6F9-99EA-306AB9266F45}"/>
              </a:ext>
            </a:extLst>
          </p:cNvPr>
          <p:cNvSpPr/>
          <p:nvPr/>
        </p:nvSpPr>
        <p:spPr>
          <a:xfrm rot="4010720">
            <a:off x="7894283" y="4666005"/>
            <a:ext cx="1440439" cy="652209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3145B80-FB2E-3242-7EBE-67AA1EEB8E11}"/>
              </a:ext>
            </a:extLst>
          </p:cNvPr>
          <p:cNvSpPr/>
          <p:nvPr/>
        </p:nvSpPr>
        <p:spPr>
          <a:xfrm>
            <a:off x="4101758" y="6407397"/>
            <a:ext cx="4447246" cy="652209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BB388ED-95E3-97D7-C1C5-3ED059E5E0C0}"/>
              </a:ext>
            </a:extLst>
          </p:cNvPr>
          <p:cNvSpPr/>
          <p:nvPr/>
        </p:nvSpPr>
        <p:spPr>
          <a:xfrm rot="8282057">
            <a:off x="4052864" y="1372168"/>
            <a:ext cx="1440439" cy="652209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8ACED1D-6C49-D62D-DAD0-8E43D060B145}"/>
              </a:ext>
            </a:extLst>
          </p:cNvPr>
          <p:cNvSpPr/>
          <p:nvPr/>
        </p:nvSpPr>
        <p:spPr>
          <a:xfrm rot="3080222">
            <a:off x="6247860" y="1571222"/>
            <a:ext cx="1440439" cy="652209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제목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발생시 구성도</a:t>
            </a:r>
          </a:p>
        </p:txBody>
      </p:sp>
      <p:pic>
        <p:nvPicPr>
          <p:cNvPr id="49" name="Graphic 21">
            <a:extLst>
              <a:ext uri="{FF2B5EF4-FFF2-40B4-BE49-F238E27FC236}">
                <a16:creationId xmlns:a16="http://schemas.microsoft.com/office/drawing/2014/main" id="{D6AD2F85-C066-7EE6-B003-A9D132328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04" y="2250780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21">
            <a:extLst>
              <a:ext uri="{FF2B5EF4-FFF2-40B4-BE49-F238E27FC236}">
                <a16:creationId xmlns:a16="http://schemas.microsoft.com/office/drawing/2014/main" id="{8C535F04-22BF-DC1A-D6F7-C56676714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756" y="3883724"/>
            <a:ext cx="677882" cy="6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21">
            <a:extLst>
              <a:ext uri="{FF2B5EF4-FFF2-40B4-BE49-F238E27FC236}">
                <a16:creationId xmlns:a16="http://schemas.microsoft.com/office/drawing/2014/main" id="{24E4C7AD-830B-B0FA-587A-BE4C86F8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732" y="3883724"/>
            <a:ext cx="677882" cy="6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7">
            <a:extLst>
              <a:ext uri="{FF2B5EF4-FFF2-40B4-BE49-F238E27FC236}">
                <a16:creationId xmlns:a16="http://schemas.microsoft.com/office/drawing/2014/main" id="{730536D2-5D18-37D5-76FF-F1BB9E171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091" y="2413307"/>
            <a:ext cx="536371" cy="53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7">
            <a:extLst>
              <a:ext uri="{FF2B5EF4-FFF2-40B4-BE49-F238E27FC236}">
                <a16:creationId xmlns:a16="http://schemas.microsoft.com/office/drawing/2014/main" id="{7A40CE34-59FA-2B5B-CA06-129033402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600" y="2413307"/>
            <a:ext cx="536371" cy="53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22">
            <a:extLst>
              <a:ext uri="{FF2B5EF4-FFF2-40B4-BE49-F238E27FC236}">
                <a16:creationId xmlns:a16="http://schemas.microsoft.com/office/drawing/2014/main" id="{E671B140-17FD-0633-7EA0-4CC30DBAE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47" y="12261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id="{C3A0C105-CD3D-0F4E-40C1-E59DBF2F4BAC}"/>
              </a:ext>
            </a:extLst>
          </p:cNvPr>
          <p:cNvSpPr/>
          <p:nvPr/>
        </p:nvSpPr>
        <p:spPr>
          <a:xfrm>
            <a:off x="928130" y="1798671"/>
            <a:ext cx="3952568" cy="270387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D1338194-AE09-37BB-D673-DD67C7780C94}"/>
              </a:ext>
            </a:extLst>
          </p:cNvPr>
          <p:cNvSpPr/>
          <p:nvPr/>
        </p:nvSpPr>
        <p:spPr>
          <a:xfrm>
            <a:off x="7013448" y="1798670"/>
            <a:ext cx="3952568" cy="270387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59" name="사각형: 잘린 한쪽 모서리 58">
            <a:extLst>
              <a:ext uri="{FF2B5EF4-FFF2-40B4-BE49-F238E27FC236}">
                <a16:creationId xmlns:a16="http://schemas.microsoft.com/office/drawing/2014/main" id="{742BF495-643A-7721-5443-BA542437B67C}"/>
              </a:ext>
            </a:extLst>
          </p:cNvPr>
          <p:cNvSpPr/>
          <p:nvPr/>
        </p:nvSpPr>
        <p:spPr>
          <a:xfrm>
            <a:off x="390144" y="5108448"/>
            <a:ext cx="5535168" cy="1479147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잘린 한쪽 모서리 59">
            <a:extLst>
              <a:ext uri="{FF2B5EF4-FFF2-40B4-BE49-F238E27FC236}">
                <a16:creationId xmlns:a16="http://schemas.microsoft.com/office/drawing/2014/main" id="{6FCB018C-CCBD-00D4-FCA9-B2E535AD1926}"/>
              </a:ext>
            </a:extLst>
          </p:cNvPr>
          <p:cNvSpPr/>
          <p:nvPr/>
        </p:nvSpPr>
        <p:spPr>
          <a:xfrm>
            <a:off x="6314600" y="5084064"/>
            <a:ext cx="5535168" cy="1479147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Graphic 21">
            <a:extLst>
              <a:ext uri="{FF2B5EF4-FFF2-40B4-BE49-F238E27FC236}">
                <a16:creationId xmlns:a16="http://schemas.microsoft.com/office/drawing/2014/main" id="{11D53833-46C6-2E5D-839E-695DC0AE8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820" y="2231156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21">
            <a:extLst>
              <a:ext uri="{FF2B5EF4-FFF2-40B4-BE49-F238E27FC236}">
                <a16:creationId xmlns:a16="http://schemas.microsoft.com/office/drawing/2014/main" id="{DF6BCB3C-8216-6FC6-70E1-735F18544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164" y="2250780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21">
            <a:extLst>
              <a:ext uri="{FF2B5EF4-FFF2-40B4-BE49-F238E27FC236}">
                <a16:creationId xmlns:a16="http://schemas.microsoft.com/office/drawing/2014/main" id="{CF666384-9C27-9C7E-7B03-55C83AE1C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164" y="3615537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21">
            <a:extLst>
              <a:ext uri="{FF2B5EF4-FFF2-40B4-BE49-F238E27FC236}">
                <a16:creationId xmlns:a16="http://schemas.microsoft.com/office/drawing/2014/main" id="{3DF124CD-0316-0DDA-A888-F21EEA67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04" y="3598456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21">
            <a:extLst>
              <a:ext uri="{FF2B5EF4-FFF2-40B4-BE49-F238E27FC236}">
                <a16:creationId xmlns:a16="http://schemas.microsoft.com/office/drawing/2014/main" id="{483BDC94-6A2E-F6DA-11A2-592D4BFC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25" y="3554099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1">
            <a:extLst>
              <a:ext uri="{FF2B5EF4-FFF2-40B4-BE49-F238E27FC236}">
                <a16:creationId xmlns:a16="http://schemas.microsoft.com/office/drawing/2014/main" id="{496A3D9A-04A1-1BD7-92A8-631BF3117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64" y="5585901"/>
            <a:ext cx="536371" cy="52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21">
            <a:extLst>
              <a:ext uri="{FF2B5EF4-FFF2-40B4-BE49-F238E27FC236}">
                <a16:creationId xmlns:a16="http://schemas.microsoft.com/office/drawing/2014/main" id="{ACA66EA7-4E69-A758-3996-80F687C0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88" y="5577713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21">
            <a:extLst>
              <a:ext uri="{FF2B5EF4-FFF2-40B4-BE49-F238E27FC236}">
                <a16:creationId xmlns:a16="http://schemas.microsoft.com/office/drawing/2014/main" id="{49C9637A-9318-0CC0-7CC5-FE62DD45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439" y="5577713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21">
            <a:extLst>
              <a:ext uri="{FF2B5EF4-FFF2-40B4-BE49-F238E27FC236}">
                <a16:creationId xmlns:a16="http://schemas.microsoft.com/office/drawing/2014/main" id="{A045E250-517D-A615-FB91-F331E6E37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608" y="5612165"/>
            <a:ext cx="536371" cy="46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21">
            <a:extLst>
              <a:ext uri="{FF2B5EF4-FFF2-40B4-BE49-F238E27FC236}">
                <a16:creationId xmlns:a16="http://schemas.microsoft.com/office/drawing/2014/main" id="{3FBA2A92-0AF5-7A23-4108-CFDE4E5F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81" y="5560005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21">
            <a:extLst>
              <a:ext uri="{FF2B5EF4-FFF2-40B4-BE49-F238E27FC236}">
                <a16:creationId xmlns:a16="http://schemas.microsoft.com/office/drawing/2014/main" id="{23A78D17-1D02-B8FC-B210-0BF40CB8A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585" y="5556116"/>
            <a:ext cx="536371" cy="5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2331BBD-FA3A-E738-4964-0C332FD49798}"/>
              </a:ext>
            </a:extLst>
          </p:cNvPr>
          <p:cNvSpPr txBox="1"/>
          <p:nvPr/>
        </p:nvSpPr>
        <p:spPr>
          <a:xfrm>
            <a:off x="2198377" y="1462340"/>
            <a:ext cx="263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Aws-</a:t>
            </a:r>
            <a:r>
              <a:rPr lang="en-US" altLang="ko-KR" dirty="0" err="1"/>
              <a:t>seoul.internal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152D86-2127-2E3B-C8AE-90DC1E4842AE}"/>
              </a:ext>
            </a:extLst>
          </p:cNvPr>
          <p:cNvSpPr txBox="1"/>
          <p:nvPr/>
        </p:nvSpPr>
        <p:spPr>
          <a:xfrm>
            <a:off x="643247" y="6091821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DNS Server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199E74-3287-2FEF-A9BF-49DCFCF1CBF4}"/>
              </a:ext>
            </a:extLst>
          </p:cNvPr>
          <p:cNvSpPr txBox="1"/>
          <p:nvPr/>
        </p:nvSpPr>
        <p:spPr>
          <a:xfrm>
            <a:off x="2596954" y="6114086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Server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9C2106-2D83-3DE2-0A32-D0F173AE0BB3}"/>
              </a:ext>
            </a:extLst>
          </p:cNvPr>
          <p:cNvSpPr txBox="1"/>
          <p:nvPr/>
        </p:nvSpPr>
        <p:spPr>
          <a:xfrm>
            <a:off x="4353979" y="6085686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CGW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855C63-6107-2AD5-3FEC-38F04044FA06}"/>
              </a:ext>
            </a:extLst>
          </p:cNvPr>
          <p:cNvSpPr txBox="1"/>
          <p:nvPr/>
        </p:nvSpPr>
        <p:spPr>
          <a:xfrm>
            <a:off x="6767502" y="6049444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CGW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0FA244F-76D0-E63E-B18D-3845C5A9D551}"/>
              </a:ext>
            </a:extLst>
          </p:cNvPr>
          <p:cNvSpPr txBox="1"/>
          <p:nvPr/>
        </p:nvSpPr>
        <p:spPr>
          <a:xfrm>
            <a:off x="8540349" y="6077980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Server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A1FD0C-E29E-0040-83DE-1F93715351A7}"/>
              </a:ext>
            </a:extLst>
          </p:cNvPr>
          <p:cNvSpPr txBox="1"/>
          <p:nvPr/>
        </p:nvSpPr>
        <p:spPr>
          <a:xfrm>
            <a:off x="10173259" y="6018016"/>
            <a:ext cx="210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DNS Server</a:t>
            </a:r>
            <a:endParaRPr lang="ko-KR" altLang="en-US" dirty="0"/>
          </a:p>
        </p:txBody>
      </p:sp>
      <p:pic>
        <p:nvPicPr>
          <p:cNvPr id="83" name="Graphic 43">
            <a:extLst>
              <a:ext uri="{FF2B5EF4-FFF2-40B4-BE49-F238E27FC236}">
                <a16:creationId xmlns:a16="http://schemas.microsoft.com/office/drawing/2014/main" id="{F6A9649A-6105-7900-A78B-F39E5295D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049" y="39479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43">
            <a:extLst>
              <a:ext uri="{FF2B5EF4-FFF2-40B4-BE49-F238E27FC236}">
                <a16:creationId xmlns:a16="http://schemas.microsoft.com/office/drawing/2014/main" id="{34FF1FE7-5CA7-2FFD-4CC0-91BF2EB9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85" y="38916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8">
            <a:extLst>
              <a:ext uri="{FF2B5EF4-FFF2-40B4-BE49-F238E27FC236}">
                <a16:creationId xmlns:a16="http://schemas.microsoft.com/office/drawing/2014/main" id="{5F275BA5-F437-F5C4-1BDA-54E27DBD6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65" y="24813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Rectangle 6">
            <a:extLst>
              <a:ext uri="{FF2B5EF4-FFF2-40B4-BE49-F238E27FC236}">
                <a16:creationId xmlns:a16="http://schemas.microsoft.com/office/drawing/2014/main" id="{44013F53-265D-18D9-FCD7-E9A88819B25D}"/>
              </a:ext>
            </a:extLst>
          </p:cNvPr>
          <p:cNvSpPr/>
          <p:nvPr/>
        </p:nvSpPr>
        <p:spPr>
          <a:xfrm>
            <a:off x="643247" y="1495341"/>
            <a:ext cx="4590348" cy="306626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 </a:t>
            </a:r>
            <a:r>
              <a:rPr lang="ko-KR" altLang="en-US" sz="1200" dirty="0" err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리전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Graphic 20">
            <a:extLst>
              <a:ext uri="{FF2B5EF4-FFF2-40B4-BE49-F238E27FC236}">
                <a16:creationId xmlns:a16="http://schemas.microsoft.com/office/drawing/2014/main" id="{BE440CA6-7D1F-DEF0-C4CF-BB27F0D7D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53" y="1505976"/>
            <a:ext cx="401966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6">
            <a:extLst>
              <a:ext uri="{FF2B5EF4-FFF2-40B4-BE49-F238E27FC236}">
                <a16:creationId xmlns:a16="http://schemas.microsoft.com/office/drawing/2014/main" id="{5F3657E2-1DA2-A0C4-3EE2-8B22A9DD9AAC}"/>
              </a:ext>
            </a:extLst>
          </p:cNvPr>
          <p:cNvSpPr/>
          <p:nvPr/>
        </p:nvSpPr>
        <p:spPr>
          <a:xfrm>
            <a:off x="6673522" y="1463313"/>
            <a:ext cx="4590348" cy="306626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싱가포르 </a:t>
            </a:r>
            <a:r>
              <a:rPr lang="ko-KR" altLang="en-US" sz="1200" dirty="0" err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리전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phic 20">
            <a:extLst>
              <a:ext uri="{FF2B5EF4-FFF2-40B4-BE49-F238E27FC236}">
                <a16:creationId xmlns:a16="http://schemas.microsoft.com/office/drawing/2014/main" id="{80318EAD-4B45-52BD-5F86-1F291405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252" y="1463313"/>
            <a:ext cx="401966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3DAC4CB-94E4-787E-8FCE-4D63800A9B3C}"/>
              </a:ext>
            </a:extLst>
          </p:cNvPr>
          <p:cNvSpPr txBox="1"/>
          <p:nvPr/>
        </p:nvSpPr>
        <p:spPr>
          <a:xfrm>
            <a:off x="8529145" y="1462340"/>
            <a:ext cx="263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Aws-</a:t>
            </a:r>
            <a:r>
              <a:rPr lang="en-US" altLang="ko-KR" dirty="0" err="1"/>
              <a:t>singapored.internal</a:t>
            </a:r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D891025-6BDA-A371-7F9B-5970A60F793F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3651651" y="6483418"/>
            <a:ext cx="56103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D27C83-5E5D-875B-94D9-4BB2387A5C0D}"/>
              </a:ext>
            </a:extLst>
          </p:cNvPr>
          <p:cNvSpPr txBox="1"/>
          <p:nvPr/>
        </p:nvSpPr>
        <p:spPr>
          <a:xfrm>
            <a:off x="4332191" y="6587595"/>
            <a:ext cx="3956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DB</a:t>
            </a:r>
            <a:r>
              <a:rPr lang="ko-KR" altLang="en-US" sz="2800" dirty="0">
                <a:solidFill>
                  <a:srgbClr val="00B050"/>
                </a:solidFill>
              </a:rPr>
              <a:t>복제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922F9986-7797-6241-558D-0400AED4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4" y="51221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104">
            <a:extLst>
              <a:ext uri="{FF2B5EF4-FFF2-40B4-BE49-F238E27FC236}">
                <a16:creationId xmlns:a16="http://schemas.microsoft.com/office/drawing/2014/main" id="{9CF339A3-B7B7-7EAF-07FE-CCBF5D2A0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92" y="508945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6CD71776-37EC-540C-76EE-4A53FE0F0950}"/>
              </a:ext>
            </a:extLst>
          </p:cNvPr>
          <p:cNvSpPr txBox="1"/>
          <p:nvPr/>
        </p:nvSpPr>
        <p:spPr>
          <a:xfrm>
            <a:off x="207150" y="5111441"/>
            <a:ext cx="395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</a:rPr>
              <a:t>기업망</a:t>
            </a:r>
            <a:r>
              <a:rPr lang="en-US" altLang="ko-KR" dirty="0">
                <a:solidFill>
                  <a:srgbClr val="00B050"/>
                </a:solidFill>
              </a:rPr>
              <a:t>(IDC)</a:t>
            </a:r>
            <a:r>
              <a:rPr lang="ko-KR" altLang="en-US" dirty="0">
                <a:solidFill>
                  <a:srgbClr val="00B050"/>
                </a:solidFill>
              </a:rPr>
              <a:t> 영역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B75B370-16EF-B2C9-99C1-E52D4A3FEA97}"/>
              </a:ext>
            </a:extLst>
          </p:cNvPr>
          <p:cNvSpPr txBox="1"/>
          <p:nvPr/>
        </p:nvSpPr>
        <p:spPr>
          <a:xfrm>
            <a:off x="6310392" y="5080836"/>
            <a:ext cx="395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</a:rPr>
              <a:t>기업망</a:t>
            </a:r>
            <a:r>
              <a:rPr lang="en-US" altLang="ko-KR" dirty="0">
                <a:solidFill>
                  <a:srgbClr val="00B050"/>
                </a:solidFill>
              </a:rPr>
              <a:t>(IDC)</a:t>
            </a:r>
            <a:r>
              <a:rPr lang="ko-KR" altLang="en-US" dirty="0">
                <a:solidFill>
                  <a:srgbClr val="00B050"/>
                </a:solidFill>
              </a:rPr>
              <a:t> 영역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B0EA3BC-E626-82A0-1C14-B6B73EF0B671}"/>
              </a:ext>
            </a:extLst>
          </p:cNvPr>
          <p:cNvSpPr txBox="1"/>
          <p:nvPr/>
        </p:nvSpPr>
        <p:spPr>
          <a:xfrm>
            <a:off x="2378261" y="2028914"/>
            <a:ext cx="1216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ALB</a:t>
            </a:r>
            <a:endParaRPr lang="ko-KR" altLang="en-US" sz="3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228FBF-36B0-25EA-2472-0989F07BCD21}"/>
              </a:ext>
            </a:extLst>
          </p:cNvPr>
          <p:cNvSpPr txBox="1"/>
          <p:nvPr/>
        </p:nvSpPr>
        <p:spPr>
          <a:xfrm>
            <a:off x="1224206" y="2392008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NAT</a:t>
            </a:r>
            <a:endParaRPr lang="ko-KR" altLang="en-US" sz="105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901A140-BCF3-1577-3D19-1959EFDCB539}"/>
              </a:ext>
            </a:extLst>
          </p:cNvPr>
          <p:cNvSpPr txBox="1"/>
          <p:nvPr/>
        </p:nvSpPr>
        <p:spPr>
          <a:xfrm>
            <a:off x="3827384" y="2378513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NAT</a:t>
            </a:r>
            <a:endParaRPr lang="ko-KR" altLang="en-US" sz="10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CA2656-F68B-6014-B944-1D58971BDAB2}"/>
              </a:ext>
            </a:extLst>
          </p:cNvPr>
          <p:cNvSpPr txBox="1"/>
          <p:nvPr/>
        </p:nvSpPr>
        <p:spPr>
          <a:xfrm>
            <a:off x="8227812" y="2386816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NAT</a:t>
            </a:r>
            <a:endParaRPr lang="ko-KR" altLang="en-US" sz="105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349097-4C05-4ADC-EE83-5A50636C5F7B}"/>
              </a:ext>
            </a:extLst>
          </p:cNvPr>
          <p:cNvSpPr txBox="1"/>
          <p:nvPr/>
        </p:nvSpPr>
        <p:spPr>
          <a:xfrm>
            <a:off x="1216355" y="3756765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Web</a:t>
            </a:r>
            <a:endParaRPr lang="ko-KR" altLang="en-US" sz="105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2CD97C-6F87-85A5-31B8-92A7200BA20E}"/>
              </a:ext>
            </a:extLst>
          </p:cNvPr>
          <p:cNvSpPr txBox="1"/>
          <p:nvPr/>
        </p:nvSpPr>
        <p:spPr>
          <a:xfrm>
            <a:off x="3882789" y="3709599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Web</a:t>
            </a:r>
            <a:endParaRPr lang="ko-KR" altLang="en-US" sz="105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DDFF76-BB14-4756-C555-C8B5C1DBA9A8}"/>
              </a:ext>
            </a:extLst>
          </p:cNvPr>
          <p:cNvSpPr txBox="1"/>
          <p:nvPr/>
        </p:nvSpPr>
        <p:spPr>
          <a:xfrm>
            <a:off x="8227812" y="3753572"/>
            <a:ext cx="975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Web</a:t>
            </a:r>
            <a:endParaRPr lang="ko-KR" altLang="en-US" sz="105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02FCD73-A2BE-7169-4464-E71FE516BA73}"/>
              </a:ext>
            </a:extLst>
          </p:cNvPr>
          <p:cNvCxnSpPr>
            <a:cxnSpLocks/>
            <a:stCxn id="55" idx="0"/>
            <a:endCxn id="95" idx="1"/>
          </p:cNvCxnSpPr>
          <p:nvPr/>
        </p:nvCxnSpPr>
        <p:spPr>
          <a:xfrm rot="5400000" flipH="1" flipV="1">
            <a:off x="6242572" y="1968627"/>
            <a:ext cx="784894" cy="10446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E6F5E1EB-988E-386F-4EDB-6006ADD8B530}"/>
              </a:ext>
            </a:extLst>
          </p:cNvPr>
          <p:cNvCxnSpPr>
            <a:cxnSpLocks/>
          </p:cNvCxnSpPr>
          <p:nvPr/>
        </p:nvCxnSpPr>
        <p:spPr>
          <a:xfrm>
            <a:off x="4599947" y="2033058"/>
            <a:ext cx="658298" cy="6076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030B9A2-2EA0-6B32-3DAB-FDAAF9334E66}"/>
              </a:ext>
            </a:extLst>
          </p:cNvPr>
          <p:cNvCxnSpPr>
            <a:cxnSpLocks/>
          </p:cNvCxnSpPr>
          <p:nvPr/>
        </p:nvCxnSpPr>
        <p:spPr>
          <a:xfrm>
            <a:off x="5525243" y="2704357"/>
            <a:ext cx="800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화살표: 위쪽/아래쪽 143">
            <a:extLst>
              <a:ext uri="{FF2B5EF4-FFF2-40B4-BE49-F238E27FC236}">
                <a16:creationId xmlns:a16="http://schemas.microsoft.com/office/drawing/2014/main" id="{14B7BFAB-F6F9-BFA4-5710-06DF17C3077C}"/>
              </a:ext>
            </a:extLst>
          </p:cNvPr>
          <p:cNvSpPr/>
          <p:nvPr/>
        </p:nvSpPr>
        <p:spPr>
          <a:xfrm>
            <a:off x="4889850" y="2996446"/>
            <a:ext cx="601156" cy="270387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화살표: 위쪽/아래쪽 144">
            <a:extLst>
              <a:ext uri="{FF2B5EF4-FFF2-40B4-BE49-F238E27FC236}">
                <a16:creationId xmlns:a16="http://schemas.microsoft.com/office/drawing/2014/main" id="{E3FF6463-B2EB-9EC3-0F3C-CBD4475631C5}"/>
              </a:ext>
            </a:extLst>
          </p:cNvPr>
          <p:cNvSpPr/>
          <p:nvPr/>
        </p:nvSpPr>
        <p:spPr>
          <a:xfrm>
            <a:off x="6432961" y="2996446"/>
            <a:ext cx="601156" cy="270387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70A3291-018D-A868-33AB-2D0B72D866AB}"/>
              </a:ext>
            </a:extLst>
          </p:cNvPr>
          <p:cNvSpPr/>
          <p:nvPr/>
        </p:nvSpPr>
        <p:spPr>
          <a:xfrm rot="4010720">
            <a:off x="7234142" y="2662505"/>
            <a:ext cx="1440439" cy="652209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16995-BCA8-C678-BC06-93C0747CFAB9}"/>
              </a:ext>
            </a:extLst>
          </p:cNvPr>
          <p:cNvSpPr txBox="1"/>
          <p:nvPr/>
        </p:nvSpPr>
        <p:spPr>
          <a:xfrm>
            <a:off x="3827384" y="2108671"/>
            <a:ext cx="213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  <a:highlight>
                  <a:srgbClr val="FF0000"/>
                </a:highlight>
              </a:rPr>
              <a:t>상태 점검 실패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99121-5D10-9EB2-9702-6747F3D1487C}"/>
              </a:ext>
            </a:extLst>
          </p:cNvPr>
          <p:cNvSpPr txBox="1"/>
          <p:nvPr/>
        </p:nvSpPr>
        <p:spPr>
          <a:xfrm>
            <a:off x="3352747" y="4780471"/>
            <a:ext cx="213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  <a:highlight>
                  <a:srgbClr val="FF0000"/>
                </a:highlight>
              </a:rPr>
              <a:t>상태 점검 실패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F5D11-9936-71DC-B160-1F1775C1AF2A}"/>
              </a:ext>
            </a:extLst>
          </p:cNvPr>
          <p:cNvSpPr txBox="1"/>
          <p:nvPr/>
        </p:nvSpPr>
        <p:spPr>
          <a:xfrm>
            <a:off x="1958913" y="2949678"/>
            <a:ext cx="213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  <a:highlight>
                  <a:srgbClr val="FF0000"/>
                </a:highlight>
              </a:rPr>
              <a:t>상태 점검 실패</a:t>
            </a:r>
          </a:p>
        </p:txBody>
      </p:sp>
    </p:spTree>
    <p:extLst>
      <p:ext uri="{BB962C8B-B14F-4D97-AF65-F5344CB8AC3E}">
        <p14:creationId xmlns:p14="http://schemas.microsoft.com/office/powerpoint/2010/main" val="320031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AC7FE-FCBB-74F8-E54F-559FA5DD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서울</a:t>
            </a:r>
            <a:r>
              <a:rPr lang="en-US" altLang="ko-KR" dirty="0"/>
              <a:t> VPC </a:t>
            </a:r>
            <a:r>
              <a:rPr lang="ko-KR" altLang="en-US" dirty="0"/>
              <a:t>인프라 구축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659992-91CD-7963-33F5-67F89FFB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프레젠테이션 제목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4C5A8ADB-8822-066F-82CA-78EE4F4F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20XX</a:t>
            </a:r>
            <a:r>
              <a:rPr lang="ko-KR" altLang="en-US">
                <a:solidFill>
                  <a:prstClr val="black"/>
                </a:solidFill>
              </a:rPr>
              <a:t>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3DB3E-CA61-E110-D4F1-3F4BD82D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D940D-6D44-4DF9-9322-B4B11F7EDCD0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30805C-CFF1-0AAF-6BEA-82C82FB4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4124"/>
            <a:ext cx="12192000" cy="22227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1019AC-7DD3-66CA-6F78-B01E6E84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0592"/>
            <a:ext cx="12192000" cy="209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539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싱가포르 </a:t>
            </a:r>
            <a:r>
              <a:rPr lang="en-US" altLang="ko-KR"/>
              <a:t>VPC </a:t>
            </a:r>
            <a:r>
              <a:rPr lang="ko-KR" altLang="en-US"/>
              <a:t>인프라 구축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4654" y="2339271"/>
            <a:ext cx="11292171" cy="2132236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639" y="4468960"/>
            <a:ext cx="11551257" cy="2389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VPN </a:t>
            </a:r>
            <a:br>
              <a:rPr lang="en-US" altLang="ko-KR"/>
            </a:br>
            <a:r>
              <a:rPr lang="en-US" altLang="ko-KR"/>
              <a:t>site-tosite vpn</a:t>
            </a:r>
            <a:r>
              <a:rPr lang="ko-KR" altLang="en-US"/>
              <a:t>연결후 통신확인</a:t>
            </a:r>
            <a:endParaRPr lang="ko-KR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316" y="3035230"/>
            <a:ext cx="5378726" cy="2829699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073325"/>
            <a:ext cx="5844846" cy="2799230"/>
          </a:xfrm>
          <a:prstGeom prst="rect">
            <a:avLst/>
          </a:prstGeom>
        </p:spPr>
      </p:pic>
      <p:sp>
        <p:nvSpPr>
          <p:cNvPr id="19" name=""/>
          <p:cNvSpPr txBox="1"/>
          <p:nvPr/>
        </p:nvSpPr>
        <p:spPr>
          <a:xfrm>
            <a:off x="6096000" y="2426970"/>
            <a:ext cx="5219700" cy="361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싱가폴 </a:t>
            </a:r>
            <a:r>
              <a:rPr lang="en-US" altLang="ko-KR"/>
              <a:t>IDC-DB</a:t>
            </a:r>
            <a:endParaRPr lang="en-US" altLang="ko-KR"/>
          </a:p>
        </p:txBody>
      </p:sp>
      <p:sp>
        <p:nvSpPr>
          <p:cNvPr id="20" name=""/>
          <p:cNvSpPr txBox="1"/>
          <p:nvPr/>
        </p:nvSpPr>
        <p:spPr>
          <a:xfrm>
            <a:off x="525779" y="2449830"/>
            <a:ext cx="5219700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서울 </a:t>
            </a:r>
            <a:r>
              <a:rPr lang="en-US" altLang="ko-KR"/>
              <a:t>IDC-DB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315</ep:Words>
  <ep:PresentationFormat>와이드스크린</ep:PresentationFormat>
  <ep:Paragraphs>133</ep:Paragraphs>
  <ep:Slides>21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ColorBlockVTI</vt:lpstr>
      <vt:lpstr xml:space="preserve">TGW 싱가포르 리전 피어링 준비 </vt:lpstr>
      <vt:lpstr xml:space="preserve">두 리전간 피어링 연결 </vt:lpstr>
      <vt:lpstr xml:space="preserve">서울 –싱가포르 DB 복제 진행 </vt:lpstr>
      <vt:lpstr>감사합니다</vt:lpstr>
      <vt:lpstr>슬라이드 5</vt:lpstr>
      <vt:lpstr>슬라이드 6</vt:lpstr>
      <vt:lpstr>슬라이드 7</vt:lpstr>
      <vt:lpstr>싱가포르 VPC 인프라 구축</vt:lpstr>
      <vt:lpstr>VPN  site-tosite vpn연결후 통신확인</vt:lpstr>
      <vt:lpstr>TGW 서울 리전 피어링 준비</vt:lpstr>
      <vt:lpstr>TGW 싱가포르 리전 피어링 준비</vt:lpstr>
      <vt:lpstr>슬라이드 12</vt:lpstr>
      <vt:lpstr>서울 – 싱가포르 DB 복제 진행</vt:lpstr>
      <vt:lpstr>서울 리전 장애 발생전</vt:lpstr>
      <vt:lpstr>싱가폴 리전 장애 발생전</vt:lpstr>
      <vt:lpstr>싱가폴 리전 장애 발생전</vt:lpstr>
      <vt:lpstr>서울 ALB에서 상태확인</vt:lpstr>
      <vt:lpstr>서울리전 장애발생 결과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2022-10-17T18:04:47.000</dcterms:created>
  <dc:creator>821028967114</dc:creator>
  <cp:lastModifiedBy>97jun</cp:lastModifiedBy>
  <dcterms:modified xsi:type="dcterms:W3CDTF">2022-12-21T18:00:19.304</dcterms:modified>
  <cp:revision>49</cp:revision>
  <dc:title>프레젠테이션 제목</dc:title>
  <cp:version>1000.0000.01</cp:version>
</cp:coreProperties>
</file>