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0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5F5-FB5E-4F79-A561-97039C58D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9A72-225A-994F-8B02-A93A49679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0A80-E872-44E8-BC8C-884F2AA0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quid.gatech.edu/mobile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lay.google.com/store/apps/details?id=com.gatech.itsv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"/>
            <a:ext cx="45499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ITS Mobile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943600"/>
            <a:ext cx="2971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</a:t>
            </a:r>
            <a:r>
              <a:rPr lang="en-US" sz="3200" dirty="0" smtClean="0"/>
              <a:t>1.  </a:t>
            </a:r>
            <a:r>
              <a:rPr lang="en-US" sz="3200" b="1" dirty="0" smtClean="0"/>
              <a:t>GT Login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5943600"/>
            <a:ext cx="34419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 </a:t>
            </a:r>
            <a:r>
              <a:rPr lang="en-US" sz="3200" dirty="0" smtClean="0"/>
              <a:t>2.  </a:t>
            </a:r>
            <a:r>
              <a:rPr lang="en-US" sz="3200" b="1" dirty="0" smtClean="0"/>
              <a:t>Assignment List</a:t>
            </a:r>
            <a:endParaRPr 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200"/>
            <a:ext cx="3429000" cy="451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3429000" cy="448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52400"/>
            <a:ext cx="7620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440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8600" y="381000"/>
            <a:ext cx="274320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72200" y="381000"/>
            <a:ext cx="2743201" cy="4876800"/>
          </a:xfrm>
          <a:prstGeom prst="rect">
            <a:avLst/>
          </a:prstGeom>
        </p:spPr>
      </p:pic>
      <p:pic>
        <p:nvPicPr>
          <p:cNvPr id="2050" name="Picture 2" descr="E:\GT\courses\ITS\Screenshot_201410271826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2743201" cy="48768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33400" y="5486400"/>
            <a:ext cx="7803461" cy="584776"/>
            <a:chOff x="152400" y="5486400"/>
            <a:chExt cx="7803461" cy="584776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5486400"/>
              <a:ext cx="1783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5.  </a:t>
              </a:r>
              <a:r>
                <a:rPr lang="en-US" sz="3200" b="1" dirty="0" smtClean="0"/>
                <a:t>Scores</a:t>
              </a:r>
              <a:endParaRPr lang="en-US" sz="3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5486400"/>
              <a:ext cx="239861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3.  </a:t>
              </a:r>
              <a:r>
                <a:rPr lang="en-US" sz="3200" b="1" dirty="0" smtClean="0"/>
                <a:t>Questions</a:t>
              </a:r>
              <a:endParaRPr lang="en-US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5486400"/>
              <a:ext cx="192272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4.  </a:t>
              </a:r>
              <a:r>
                <a:rPr lang="en-US" sz="3200" b="1" dirty="0" smtClean="0"/>
                <a:t>Review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5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2618" y="381000"/>
            <a:ext cx="818111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3600" dirty="0" smtClean="0"/>
              <a:t>Need </a:t>
            </a:r>
            <a:r>
              <a:rPr lang="en-US" sz="3600" b="1" dirty="0" smtClean="0"/>
              <a:t>TESTERS </a:t>
            </a:r>
            <a:r>
              <a:rPr lang="en-US" sz="3600" dirty="0" smtClean="0"/>
              <a:t>!!!</a:t>
            </a:r>
          </a:p>
          <a:p>
            <a:pPr marL="285750" indent="-285750"/>
            <a:endParaRPr lang="en-US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800000"/>
                </a:solidFill>
              </a:rPr>
              <a:t>Sneak peak </a:t>
            </a:r>
            <a:r>
              <a:rPr lang="en-US" sz="3600" b="1" dirty="0" smtClean="0">
                <a:solidFill>
                  <a:srgbClr val="800000"/>
                </a:solidFill>
              </a:rPr>
              <a:t>A.6-7 </a:t>
            </a:r>
            <a:r>
              <a:rPr lang="en-US" sz="3600" dirty="0" smtClean="0">
                <a:solidFill>
                  <a:srgbClr val="800000"/>
                </a:solidFill>
              </a:rPr>
              <a:t>questions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ITS Mobile is </a:t>
            </a:r>
            <a:r>
              <a:rPr lang="en-US" sz="3600" u="sng" dirty="0" smtClean="0"/>
              <a:t>not scored</a:t>
            </a:r>
            <a:endParaRPr lang="en-US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Testing period:</a:t>
            </a:r>
            <a:r>
              <a:rPr lang="en-US" sz="3600" dirty="0" smtClean="0"/>
              <a:t> </a:t>
            </a:r>
            <a:r>
              <a:rPr lang="en-US" sz="3600" b="1" dirty="0" smtClean="0"/>
              <a:t>Nov. 7</a:t>
            </a:r>
            <a:r>
              <a:rPr lang="en-US" sz="3600" b="1" dirty="0" smtClean="0"/>
              <a:t>-</a:t>
            </a:r>
            <a:r>
              <a:rPr lang="en-US" sz="3600" b="1" dirty="0" smtClean="0"/>
              <a:t>14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Android only - Android App Store: </a:t>
            </a:r>
          </a:p>
          <a:p>
            <a:r>
              <a:rPr lang="en-US" sz="3600" dirty="0" smtClean="0">
                <a:hlinkClick r:id="rId2"/>
              </a:rPr>
              <a:t>play.google.com/store/apps/details?id=com.gatech.itsvip</a:t>
            </a:r>
            <a:endParaRPr lang="en-US" sz="3600" dirty="0" smtClean="0"/>
          </a:p>
          <a:p>
            <a:endParaRPr lang="en-US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ITS Mobile FAQ: </a:t>
            </a:r>
            <a:r>
              <a:rPr lang="en-US" sz="3600" dirty="0" err="1" smtClean="0">
                <a:hlinkClick r:id="rId3"/>
              </a:rPr>
              <a:t>quid.gatech.edu</a:t>
            </a:r>
            <a:r>
              <a:rPr lang="en-US" sz="3600" dirty="0" smtClean="0">
                <a:hlinkClick r:id="rId3"/>
              </a:rPr>
              <a:t>/mobile</a:t>
            </a:r>
            <a:endParaRPr lang="en-US" sz="3600" dirty="0" smtClean="0"/>
          </a:p>
        </p:txBody>
      </p:sp>
      <p:sp>
        <p:nvSpPr>
          <p:cNvPr id="2" name="AutoShape 2" descr="data:image/png;base64,iVBORw0KGgoAAAANSUhEUgAAAMgAAADICAYAAACtWK6eAAAOgUlEQVR4Xu2d0WLbuA5Ek///6F43u75rN5J4yIFIpTr7aoAABjMA6SbZz1+P/z78TwREYBOBTwUiM0RgHwEFIjtE4AABBSI9RECByAERGEPADTKGm143QUCB3KTRljmGgAIZw02vmyCgQG7SaMscQ0CBjOGm100QUCA3abRljiGgQMZw0+smCCiQmzTaMscQUCBjuOl1EwQUyE0abZljCCiQMdz0ugkCCuQmjbbMMQRKBPL5+TkW/QSv5Pe/tupIztsqL4lBcaY5rzrvhLZ/O5Ji0MpFgbwglJC3BfTz8yTGKkJTstH8KFaJHc25FUOBKJAWRz4o2RTIDpR/CzDJdG+y7F+DJAbFuZrQ1edRrBI7mnMrhhvEDdLiiBukiVDDIJmKSWwal07erVzoJKqOQc/byq/aN8GA+s7gwUiM0zbIlYChhFEgHx906FR/QzdC3oovPlpxFUgDISr0ahHS89wgmagVyAMBSjY3SEa2ZPu0iHr0+Zlx3SBukDcEErIlvgrkhElOG0LtkiZR32SbJRuO5pe8LSjOCQb0Skmvxi1cpm6QVcDQxrXAqvg8wUCBfGx+5XxmfxVIBes7zlAg9W9CBfIgYLJazwSwQxtfpgokwyDhQW+vvvpV8dfdKQETciTA0PxGAOz1STDwipUNyt5e3UYgycMz8U3EUPXI7CUFzbl6YNE8k7g0xqvdLTZIQvLEl5Jt1WagtdH86KauxoXGVSA7bxVKBDq1aUOqiTDS4F4fmnMyyWmMamH2YuEV6w/EFAh/QCuQDrmtmqg0rhuEN5NOdwXCMcU/AUrBr16tPzEuxYC2iQ4TapcMnVX9oFjd7pG+qiFJXAWyTedkcymQnUd6QtSkIUlcBaJAugS9iqir4ioQBaJAuhDY/ldkegR9W1A73yAU+YddAmpHmG+mNO4Mu6SO5OvlZNPMwIXWluBH6xiJMfVf0kcSPPKhwMywS2qjJKJvmuS86islzSXBj/Z3JIYCeUGNAk2JShtCSUTjJucpkPeuKRAF8sYIBaJAvhCoJgLdFtVvhurzqnGh2yzBj27+kRinbZCRZCp8ZjSYNkS7io6OnVElTAVSdMVSmPwHHcco3+elQHbwkqj8a/cZG66P1nXWCkSBnPKWqh4wdZTvO0mBKBAFcqCZSwmkT9vzrZOrRPW3RPQ8+m8eCZqURBS/JJer+pY80q9a3DMv2mBKyoRYCuTqbHnPT4E0vsWihN6ySwRHfRO6JUKnvkl+V/BVIAqkyUO6gZsH/UADBaJAmrRVIE2Ijg3odSD5CrH6CkNLprXR86qvJkl+NBcqkOpc6Hm0DtqjV7uSDZIUQsFXINvtpdhXv6XosKOkTM5TIDsoU3IkANIYCRGobzIkFMgYym6QBm4KJPvRFUpLN8gDKQoCnfiUvPS86gmdTG1KLIpBkgu9BlfnQs9L+tvCuWSDtII8P6cF0/MSYGY0nZKS4jKj3uohQXNOMKC9pLwqf6TTwBQEeh4FnzadbjianwLhf4mFcoP2KOGGAnkgQKcObRwVDW0wFReNS+ulw4TGpUSlOFP8aNxWHV6xXhCi4LdAPfo8iZE0XYGMdU2BKJAmc+h0T7YejUEHTDJMplyxVk2spEnV1wuaCyVHk8n/GlSR4+jLFUrU6pwpVlUYnLZBFMg2NaqJRUVIiUqHRHUdlNAKZOcBnTSYgk/JUZ0LbTqNm9RLMVAgtBs7dm4QN0gPhaio6TCh57Vy9IrVQIg2pAX08/PqyesViw8i2qPyR3pCIkoYOhHo5kpyHgH6yOdKtVX3I7myUd8zh0TJBknIVt0QBZL9AbfqflCSJ0NCgTwQSACkTa/eDPS8K9VGsaI5K5DwW6fqhrhB3CC/RZkI2DdIKGq6GagdbeYM8VcPLDdIB9lmECFpMH1LJXVQ0VTfq6m4aH7VWNG41YJrxZ36SE+IVU18el5CVEqiVpOen1P8ZpCI1pbkTHGpFv+yKxYFixY8w06BbNNUgVD5esXaRYqSiEJNB4wb5Ic+0mmDZ2wGr1gZiaj4ac/pkJgh/vIrVpJ0NdBUXLQh9DxqR+NSO4pf9VWRDphqO4pLlTBLHukKhP8KL20wtVMg20gpkB0GVU9yeh61o8SndgpEgXwhQCdCNVHpedSOEp/aKRAFokAO1KJA/iKB0IcincaJHZ3QSc6JL92YSR1UXPShTXNJaqM9p7m07KY+0qsJQ8GiRGiB9fw8IQz1TUhE66C40Jxp3KQ22nOaS8tOgbQQ2vg8IQz1TUhES1IgbaQUSBujbxaU5NUbcyDVQxcF0kZUgbQxUiC/fn3DgIqLDgnahh95xaJJzwD1SrkkTae+iV1yjaM4b+VHeUA3dVJHC7+SDULBosAkU+dKubTAf36e4EJjJJhSklOi0noVSEd3E/Ap0DQdmgs9jxKGnkftkjroIKLiogJO4lJcXu3cIAOoJcRKCDOQ6qFLUkdCVDoQ6GBL6mhhqkBaCG18Xt0QSpiBVBVICNpygSRkS6YYneR0ilVfEZLaEsHN6EdSW9K3Ea0okBfUaOMoAam4EjtKGEoOBfKOlAJRIG+MUCAKZHeYukH4rxXQzVW9HZO4dIte6lusGROLAqNAFMifXDntikVJSQVCyUsnDH1UJ+dVx6BYVedc3cskvwQDWseUDUKToQUrkPrpTntE7WgvFQhF9GFHQVUgHKuEgB2t+2ZKe5nkl8QYqc0r1gtqFHz6Na9XLE5JiintEY98bKlAFEgVl/Bt4HYbhBZMv/KjkzeZOtSXsofWltjRXKjdjGtr0kuKFY1BcSl/pCuQ7fcBJSC1G2nwkU8SNxkwlPjUToHsPOZpkxKgKSlpjMSO5kLtFEgbqZI3iBvEDdKm2n8WyZBIhmJPjk9bBTKC2oZPddNnfFvjBmk3/zSBXH2rtKH5x6Ka+DQutaNCSiZv4pvwgGJwpp0CaaCrQPj/NTcRK/U9UwybYn4k9v1vupyUBV3pycSivrREBaJAFMiBWhSIAlEgCuT/CNCBsAUZvYzQmwTd8mfalbxBkmsNBZU+9mjjVjWJYlVN1KTexLeavLNzUSAvHUzESomgQChS23YKpAO/arIpkGuQ8ogCCkSBdP37y4wr5WxSKpCia40bZJtK9P1CN6YC6Zja1JSSl55XPSlp06kd/RKhmrw0LsU5EQ3tEc05yYX6tnApeaTTglvJ9H6ekI0Sn9pRDJKcKT7JcKLEojGS82b4tjBVII3rngLhD3c3SEtuL5/TCdNx5DfTZBpT4lM7Nwh/DyVYVfu2+OcGcYO8cSS51rhBduSWbIvqhrQmwvNzGpeel9hR/GZszKQO6ku3crUdze/VrmSD0AZXT5iRghXIf6itGhLVxKfnjfBFgYygVuxDB4wbJPsFtpG2KZAR1Ip9FEhGfDfIg5CURJS7q64X9FsYeh2l5KB2FL/EjuZSbTeSc8kGoU1PSEnBGgHh6VMdo/o8inOCAb3GUQEnOc/IpYWVAnlBqJrQ1eclZGsR4ejLC7q96QBMzkt8KQbl32LRxlEAZ5w3I4YC2aZkQvLEV4GMIOAGeUNtxrUmIXniO0IPr1gKRIEcKKdEIPQqQdVPH4DVcekVkMalE4vikuRHc1llR2ubnZ8CeUGcNkmB1NOUYl8f+fhEBaJAZnNuM54CecBCrxJesbY5S0mU4LxKLbS22fm5Qdwgszl3vw1yCYSPvon4/EQpzviKEyWys22r80s2TTLx6Ruu2o5i/2pXskFGAs/0oUSoJmBSY0KO5IpKc1YgFKkfYKdA+E/L0nYqEIrUD7BTIApklKZesRqP9ERco0357ecVK8Mg2XDlbxBKooQw1HfGO4KSl+Y8wy7JmfomdgkGVWLYyqFkgyiQ7StM0vRqX0reTZJsfAtIBxG1S+pVIB3oJQ2hQCdk6yil1DTJmfomdkmxtG8jMdwgjTdIMlFHGnKWDyVvUi+NUX3jUCAdrHGDbINFyatA3hE4bYOcqepnCUnTq4nQoeFLm9IBk/Q36RvdPkl+U77FqkrwiE0J0ApkG1kF4gbZ1RwVHJ1il14VO8kpEAWiQA6Uq0AUiAJRIHi5T32kJ1eT6sk2I5etLtC3WXLdo1jR/BKsKBMpLvS8KjsFMoBkNQGrvzCozk+BDJDk7auw4EcRaGjadDqJkqbTXOiEViDX/VEdNwhV6IudAhkAreFCB1t95OMTFcgA4gpkADQF8o5AQiJ6NUkesrTFMyYbrYPmXH1lS/pBc56BM83l7fnwSOzXiONPeoNUvzdSvP70VyC+Qb44UU1USqzquArkWr/CW90PN0gHogULthmNCr150IEBjUGHyYwrdFJvle8tHum06fSuXQX+8xxK3iQujUGxUiAd3agGnxKVxk0erRSGGbkkMWbUkcSgvlSYVZv/FhtEgVD68b8kwk/8bkm31IxB2apDgbwglEydZLpTX2rXavrR56ti0JzdIDtIVQNTTYTkPOpL7SjZZmxWGoPmXM2DVlw3iBvkjSOrRNgi6vPzv1ogFARqR5tJ77wJ+EkuNG5yJ6eYUrtV11GaX5Xd1A1SlfTznISUCdkooavtkpyrsVcgHYhSonYciUxpXDcIgrPLSIF0wEWJ2nEkMqVxFQiCs8tIgXTARYnacSQypXEVCIKzy0iBdMBFCdhx5LBpcu/fCkprq447DMCOIx0mCQb0jZTUltQxEve0R/pIMhU+1URVIPU/hZ30WYEk6D18Fcg2gAmx6JBwg3Ss75Dnw+4KRIEMk2fD0StWA006PauFWdnk32e5QcYQLRHIWGi9ROD6CCiQ6/fIDBcioEAWgm/o6yOgQK7fIzNciIACWQi+oa+PgAK5fo/McCECCmQh+Ia+PgIK5Po9MsOFCCiQheAb+voIKJDr98gMFyKgQBaCb+jrI6BArt8jM1yIgAJZCL6hr4+AArl+j8xwIQIKZCH4hr4+Agrk+j0yw4UIKJCF4Bv6+ggokOv3yAwXIvA/EwyVxjS5dC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242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0" y="25908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Scan it to download</a:t>
            </a:r>
          </a:p>
          <a:p>
            <a:r>
              <a:rPr lang="en-US" b="1" dirty="0"/>
              <a:t>t</a:t>
            </a:r>
            <a:r>
              <a:rPr lang="en-US" b="1" dirty="0" smtClean="0"/>
              <a:t>he app!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2514600"/>
            <a:ext cx="9906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625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80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</dc:creator>
  <cp:keywords/>
  <cp:lastModifiedBy>GAK</cp:lastModifiedBy>
  <cp:revision>34</cp:revision>
  <dcterms:created xsi:type="dcterms:W3CDTF">2014-11-05T18:21:07Z</dcterms:created>
  <dcterms:modified xsi:type="dcterms:W3CDTF">2014-11-05T18:23:10Z</dcterms:modified>
</cp:coreProperties>
</file>