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56" r:id="rId2"/>
    <p:sldId id="411" r:id="rId3"/>
    <p:sldId id="412" r:id="rId4"/>
    <p:sldId id="426" r:id="rId5"/>
    <p:sldId id="391" r:id="rId6"/>
    <p:sldId id="425" r:id="rId7"/>
    <p:sldId id="392" r:id="rId8"/>
    <p:sldId id="410" r:id="rId9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020F91D-734D-42F0-9AB3-B9E619C0637B}">
          <p14:sldIdLst>
            <p14:sldId id="256"/>
            <p14:sldId id="411"/>
            <p14:sldId id="412"/>
            <p14:sldId id="426"/>
            <p14:sldId id="391"/>
            <p14:sldId id="425"/>
            <p14:sldId id="392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CA0364"/>
    <a:srgbClr val="1D1DA6"/>
    <a:srgbClr val="F8F8FC"/>
    <a:srgbClr val="A6A6A6"/>
    <a:srgbClr val="00B0F0"/>
    <a:srgbClr val="F9F9F9"/>
    <a:srgbClr val="FF8000"/>
    <a:srgbClr val="FF850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DA618-0AD2-4D4B-B22F-50F4CE4689DA}" v="233" dt="2020-01-04T14:01:04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8824" autoAdjust="0"/>
  </p:normalViewPr>
  <p:slideViewPr>
    <p:cSldViewPr snapToGrid="0">
      <p:cViewPr varScale="1">
        <p:scale>
          <a:sx n="119" d="100"/>
          <a:sy n="119" d="100"/>
        </p:scale>
        <p:origin x="792" y="65"/>
      </p:cViewPr>
      <p:guideLst/>
    </p:cSldViewPr>
  </p:slideViewPr>
  <p:outlineViewPr>
    <p:cViewPr>
      <p:scale>
        <a:sx n="25" d="100"/>
        <a:sy n="25" d="100"/>
      </p:scale>
      <p:origin x="0" y="-10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0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다진(산업경영공학과)" userId="d0b6bfb7-91e3-4ec1-83e1-2d312621def7" providerId="ADAL" clId="{675DA618-0AD2-4D4B-B22F-50F4CE4689DA}"/>
    <pc:docChg chg="undo custSel addSld delSld modSld modMainMaster">
      <pc:chgData name="이다진(산업경영공학과)" userId="d0b6bfb7-91e3-4ec1-83e1-2d312621def7" providerId="ADAL" clId="{675DA618-0AD2-4D4B-B22F-50F4CE4689DA}" dt="2020-01-04T14:01:04.312" v="849" actId="2792"/>
      <pc:docMkLst>
        <pc:docMk/>
      </pc:docMkLst>
      <pc:sldChg chg="modSp add del">
        <pc:chgData name="이다진(산업경영공학과)" userId="d0b6bfb7-91e3-4ec1-83e1-2d312621def7" providerId="ADAL" clId="{675DA618-0AD2-4D4B-B22F-50F4CE4689DA}" dt="2020-01-04T03:10:19.498" v="530" actId="2696"/>
        <pc:sldMkLst>
          <pc:docMk/>
          <pc:sldMk cId="28881227" sldId="256"/>
        </pc:sldMkLst>
        <pc:spChg chg="mod">
          <ac:chgData name="이다진(산업경영공학과)" userId="d0b6bfb7-91e3-4ec1-83e1-2d312621def7" providerId="ADAL" clId="{675DA618-0AD2-4D4B-B22F-50F4CE4689DA}" dt="2020-01-04T03:01:11.843" v="341" actId="242"/>
          <ac:spMkLst>
            <pc:docMk/>
            <pc:sldMk cId="28881227" sldId="256"/>
            <ac:spMk id="2" creationId="{0E012CE6-B73E-419C-9619-60090D22770F}"/>
          </ac:spMkLst>
        </pc:spChg>
        <pc:spChg chg="mod">
          <ac:chgData name="이다진(산업경영공학과)" userId="d0b6bfb7-91e3-4ec1-83e1-2d312621def7" providerId="ADAL" clId="{675DA618-0AD2-4D4B-B22F-50F4CE4689DA}" dt="2020-01-04T03:01:01.434" v="340" actId="242"/>
          <ac:spMkLst>
            <pc:docMk/>
            <pc:sldMk cId="28881227" sldId="256"/>
            <ac:spMk id="3" creationId="{E1028141-C405-483D-A94A-FC8648B242A2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3:11:02.970" v="538" actId="2696"/>
        <pc:sldMkLst>
          <pc:docMk/>
          <pc:sldMk cId="703917391" sldId="256"/>
        </pc:sldMkLst>
        <pc:spChg chg="mod">
          <ac:chgData name="이다진(산업경영공학과)" userId="d0b6bfb7-91e3-4ec1-83e1-2d312621def7" providerId="ADAL" clId="{675DA618-0AD2-4D4B-B22F-50F4CE4689DA}" dt="2020-01-04T03:10:58.067" v="537" actId="27636"/>
          <ac:spMkLst>
            <pc:docMk/>
            <pc:sldMk cId="703917391" sldId="256"/>
            <ac:spMk id="5" creationId="{890BBE2B-CBCE-40BA-960E-BEECBA0597D9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3:10:57.237" v="535" actId="2696"/>
        <pc:sldMkLst>
          <pc:docMk/>
          <pc:sldMk cId="950519788" sldId="256"/>
        </pc:sldMkLst>
        <pc:spChg chg="mod">
          <ac:chgData name="이다진(산업경영공학과)" userId="d0b6bfb7-91e3-4ec1-83e1-2d312621def7" providerId="ADAL" clId="{675DA618-0AD2-4D4B-B22F-50F4CE4689DA}" dt="2020-01-04T03:10:20.789" v="532" actId="27636"/>
          <ac:spMkLst>
            <pc:docMk/>
            <pc:sldMk cId="950519788" sldId="256"/>
            <ac:spMk id="5" creationId="{67E40D5C-F3C5-48CB-B8B1-DA8397C4CEED}"/>
          </ac:spMkLst>
        </pc:spChg>
      </pc:sldChg>
      <pc:sldChg chg="addSp delSp modSp del">
        <pc:chgData name="이다진(산업경영공학과)" userId="d0b6bfb7-91e3-4ec1-83e1-2d312621def7" providerId="ADAL" clId="{675DA618-0AD2-4D4B-B22F-50F4CE4689DA}" dt="2020-01-04T02:52:03.678" v="249" actId="2696"/>
        <pc:sldMkLst>
          <pc:docMk/>
          <pc:sldMk cId="1747178064" sldId="256"/>
        </pc:sldMkLst>
        <pc:spChg chg="add del mod">
          <ac:chgData name="이다진(산업경영공학과)" userId="d0b6bfb7-91e3-4ec1-83e1-2d312621def7" providerId="ADAL" clId="{675DA618-0AD2-4D4B-B22F-50F4CE4689DA}" dt="2020-01-04T02:41:22.106" v="18" actId="478"/>
          <ac:spMkLst>
            <pc:docMk/>
            <pc:sldMk cId="1747178064" sldId="256"/>
            <ac:spMk id="6" creationId="{141029D7-704D-4F6D-88BC-8679321F4D68}"/>
          </ac:spMkLst>
        </pc:spChg>
        <pc:spChg chg="add del mod">
          <ac:chgData name="이다진(산업경영공학과)" userId="d0b6bfb7-91e3-4ec1-83e1-2d312621def7" providerId="ADAL" clId="{675DA618-0AD2-4D4B-B22F-50F4CE4689DA}" dt="2020-01-04T02:50:29.137" v="234" actId="478"/>
          <ac:spMkLst>
            <pc:docMk/>
            <pc:sldMk cId="1747178064" sldId="256"/>
            <ac:spMk id="7" creationId="{02FD74A0-AA8B-4304-852B-86A9D4AAAE6D}"/>
          </ac:spMkLst>
        </pc:spChg>
        <pc:spChg chg="add del mod">
          <ac:chgData name="이다진(산업경영공학과)" userId="d0b6bfb7-91e3-4ec1-83e1-2d312621def7" providerId="ADAL" clId="{675DA618-0AD2-4D4B-B22F-50F4CE4689DA}" dt="2020-01-04T02:42:05.865" v="88" actId="478"/>
          <ac:spMkLst>
            <pc:docMk/>
            <pc:sldMk cId="1747178064" sldId="256"/>
            <ac:spMk id="8" creationId="{D009F147-2979-4868-BBC6-A9D8C7F60174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4:29:31.096" v="584" actId="2696"/>
        <pc:sldMkLst>
          <pc:docMk/>
          <pc:sldMk cId="1826909493" sldId="256"/>
        </pc:sldMkLst>
        <pc:spChg chg="mod">
          <ac:chgData name="이다진(산업경영공학과)" userId="d0b6bfb7-91e3-4ec1-83e1-2d312621def7" providerId="ADAL" clId="{675DA618-0AD2-4D4B-B22F-50F4CE4689DA}" dt="2020-01-04T04:29:11.979" v="583"/>
          <ac:spMkLst>
            <pc:docMk/>
            <pc:sldMk cId="1826909493" sldId="256"/>
            <ac:spMk id="5" creationId="{E0D22DF9-1595-421E-8B7C-6245E3768B32}"/>
          </ac:spMkLst>
        </pc:spChg>
      </pc:sldChg>
      <pc:sldChg chg="addSp delSp modSp add del">
        <pc:chgData name="이다진(산업경영공학과)" userId="d0b6bfb7-91e3-4ec1-83e1-2d312621def7" providerId="ADAL" clId="{675DA618-0AD2-4D4B-B22F-50F4CE4689DA}" dt="2020-01-04T02:59:57.008" v="331" actId="2696"/>
        <pc:sldMkLst>
          <pc:docMk/>
          <pc:sldMk cId="2563626884" sldId="256"/>
        </pc:sldMkLst>
        <pc:spChg chg="del mod">
          <ac:chgData name="이다진(산업경영공학과)" userId="d0b6bfb7-91e3-4ec1-83e1-2d312621def7" providerId="ADAL" clId="{675DA618-0AD2-4D4B-B22F-50F4CE4689DA}" dt="2020-01-04T02:58:01.753" v="256" actId="478"/>
          <ac:spMkLst>
            <pc:docMk/>
            <pc:sldMk cId="2563626884" sldId="256"/>
            <ac:spMk id="2" creationId="{064CF778-82B3-4CF3-9FD5-03B2C9D6EFD6}"/>
          </ac:spMkLst>
        </pc:spChg>
        <pc:spChg chg="add mod">
          <ac:chgData name="이다진(산업경영공학과)" userId="d0b6bfb7-91e3-4ec1-83e1-2d312621def7" providerId="ADAL" clId="{675DA618-0AD2-4D4B-B22F-50F4CE4689DA}" dt="2020-01-04T02:58:01.783" v="257" actId="27636"/>
          <ac:spMkLst>
            <pc:docMk/>
            <pc:sldMk cId="2563626884" sldId="256"/>
            <ac:spMk id="4" creationId="{FAAB9FAE-7ED9-466E-9E60-3ACC11D1BF5C}"/>
          </ac:spMkLst>
        </pc:spChg>
      </pc:sldChg>
      <pc:sldChg chg="modSp add">
        <pc:chgData name="이다진(산업경영공학과)" userId="d0b6bfb7-91e3-4ec1-83e1-2d312621def7" providerId="ADAL" clId="{675DA618-0AD2-4D4B-B22F-50F4CE4689DA}" dt="2020-01-04T04:39:00.982" v="829" actId="27636"/>
        <pc:sldMkLst>
          <pc:docMk/>
          <pc:sldMk cId="2596861556" sldId="256"/>
        </pc:sldMkLst>
        <pc:spChg chg="mod">
          <ac:chgData name="이다진(산업경영공학과)" userId="d0b6bfb7-91e3-4ec1-83e1-2d312621def7" providerId="ADAL" clId="{675DA618-0AD2-4D4B-B22F-50F4CE4689DA}" dt="2020-01-04T04:39:00.982" v="829" actId="27636"/>
          <ac:spMkLst>
            <pc:docMk/>
            <pc:sldMk cId="2596861556" sldId="256"/>
            <ac:spMk id="5" creationId="{37F6F5D8-33CD-422F-A339-CEA3E86764FD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3:12:20.841" v="558" actId="2696"/>
        <pc:sldMkLst>
          <pc:docMk/>
          <pc:sldMk cId="3496673500" sldId="256"/>
        </pc:sldMkLst>
        <pc:spChg chg="mod">
          <ac:chgData name="이다진(산업경영공학과)" userId="d0b6bfb7-91e3-4ec1-83e1-2d312621def7" providerId="ADAL" clId="{675DA618-0AD2-4D4B-B22F-50F4CE4689DA}" dt="2020-01-04T03:11:52.905" v="557" actId="1036"/>
          <ac:spMkLst>
            <pc:docMk/>
            <pc:sldMk cId="3496673500" sldId="256"/>
            <ac:spMk id="5" creationId="{D44CDD8C-DA1F-42CE-991E-A78CA538A348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4:38:58.223" v="825" actId="2696"/>
        <pc:sldMkLst>
          <pc:docMk/>
          <pc:sldMk cId="3662185806" sldId="256"/>
        </pc:sldMkLst>
        <pc:spChg chg="mod">
          <ac:chgData name="이다진(산업경영공학과)" userId="d0b6bfb7-91e3-4ec1-83e1-2d312621def7" providerId="ADAL" clId="{675DA618-0AD2-4D4B-B22F-50F4CE4689DA}" dt="2020-01-04T04:38:55.036" v="824" actId="20577"/>
          <ac:spMkLst>
            <pc:docMk/>
            <pc:sldMk cId="3662185806" sldId="256"/>
            <ac:spMk id="5" creationId="{605EE749-34FF-4E4C-9960-2411CDC04970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4:38:58.235" v="826" actId="2696"/>
        <pc:sldMkLst>
          <pc:docMk/>
          <pc:sldMk cId="1803997222" sldId="257"/>
        </pc:sldMkLst>
        <pc:spChg chg="mod">
          <ac:chgData name="이다진(산업경영공학과)" userId="d0b6bfb7-91e3-4ec1-83e1-2d312621def7" providerId="ADAL" clId="{675DA618-0AD2-4D4B-B22F-50F4CE4689DA}" dt="2020-01-04T04:33:43.158" v="713" actId="20577"/>
          <ac:spMkLst>
            <pc:docMk/>
            <pc:sldMk cId="1803997222" sldId="257"/>
            <ac:spMk id="2" creationId="{173ED9ED-5C23-4AB7-A4DD-008DBC6DFCB6}"/>
          </ac:spMkLst>
        </pc:spChg>
      </pc:sldChg>
      <pc:sldChg chg="add del">
        <pc:chgData name="이다진(산업경영공학과)" userId="d0b6bfb7-91e3-4ec1-83e1-2d312621def7" providerId="ADAL" clId="{675DA618-0AD2-4D4B-B22F-50F4CE4689DA}" dt="2020-01-04T02:52:04.306" v="250" actId="2696"/>
        <pc:sldMkLst>
          <pc:docMk/>
          <pc:sldMk cId="2663542746" sldId="257"/>
        </pc:sldMkLst>
      </pc:sldChg>
      <pc:sldChg chg="modSp add">
        <pc:chgData name="이다진(산업경영공학과)" userId="d0b6bfb7-91e3-4ec1-83e1-2d312621def7" providerId="ADAL" clId="{675DA618-0AD2-4D4B-B22F-50F4CE4689DA}" dt="2020-01-04T04:39:14.934" v="840" actId="5793"/>
        <pc:sldMkLst>
          <pc:docMk/>
          <pc:sldMk cId="3374339233" sldId="257"/>
        </pc:sldMkLst>
        <pc:spChg chg="mod">
          <ac:chgData name="이다진(산업경영공학과)" userId="d0b6bfb7-91e3-4ec1-83e1-2d312621def7" providerId="ADAL" clId="{675DA618-0AD2-4D4B-B22F-50F4CE4689DA}" dt="2020-01-04T04:39:14.934" v="840" actId="5793"/>
          <ac:spMkLst>
            <pc:docMk/>
            <pc:sldMk cId="3374339233" sldId="257"/>
            <ac:spMk id="2" creationId="{F26F6A8F-6A12-4B49-95FF-C2438EF11B76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4:33:15.319" v="674" actId="2696"/>
        <pc:sldMkLst>
          <pc:docMk/>
          <pc:sldMk cId="3731840504" sldId="257"/>
        </pc:sldMkLst>
        <pc:spChg chg="mod">
          <ac:chgData name="이다진(산업경영공학과)" userId="d0b6bfb7-91e3-4ec1-83e1-2d312621def7" providerId="ADAL" clId="{675DA618-0AD2-4D4B-B22F-50F4CE4689DA}" dt="2020-01-04T04:32:25.951" v="673" actId="20577"/>
          <ac:spMkLst>
            <pc:docMk/>
            <pc:sldMk cId="3731840504" sldId="257"/>
            <ac:spMk id="2" creationId="{D8DE75D4-3401-4834-8990-48954F5F664C}"/>
          </ac:spMkLst>
        </pc:spChg>
      </pc:sldChg>
      <pc:sldChg chg="modSp add del">
        <pc:chgData name="이다진(산업경영공학과)" userId="d0b6bfb7-91e3-4ec1-83e1-2d312621def7" providerId="ADAL" clId="{675DA618-0AD2-4D4B-B22F-50F4CE4689DA}" dt="2020-01-04T04:38:58.246" v="827" actId="2696"/>
        <pc:sldMkLst>
          <pc:docMk/>
          <pc:sldMk cId="2273639349" sldId="258"/>
        </pc:sldMkLst>
        <pc:spChg chg="mod">
          <ac:chgData name="이다진(산업경영공학과)" userId="d0b6bfb7-91e3-4ec1-83e1-2d312621def7" providerId="ADAL" clId="{675DA618-0AD2-4D4B-B22F-50F4CE4689DA}" dt="2020-01-04T04:38:44.657" v="809"/>
          <ac:spMkLst>
            <pc:docMk/>
            <pc:sldMk cId="2273639349" sldId="258"/>
            <ac:spMk id="2" creationId="{C67C56F2-621E-43DA-8FA7-27F774ACE6E4}"/>
          </ac:spMkLst>
        </pc:spChg>
        <pc:spChg chg="mod">
          <ac:chgData name="이다진(산업경영공학과)" userId="d0b6bfb7-91e3-4ec1-83e1-2d312621def7" providerId="ADAL" clId="{675DA618-0AD2-4D4B-B22F-50F4CE4689DA}" dt="2020-01-04T04:38:45.585" v="813"/>
          <ac:spMkLst>
            <pc:docMk/>
            <pc:sldMk cId="2273639349" sldId="258"/>
            <ac:spMk id="3" creationId="{FED28F5E-44B9-453F-9DD5-A1BB286FCF26}"/>
          </ac:spMkLst>
        </pc:spChg>
        <pc:spChg chg="mod">
          <ac:chgData name="이다진(산업경영공학과)" userId="d0b6bfb7-91e3-4ec1-83e1-2d312621def7" providerId="ADAL" clId="{675DA618-0AD2-4D4B-B22F-50F4CE4689DA}" dt="2020-01-04T04:38:46.402" v="820"/>
          <ac:spMkLst>
            <pc:docMk/>
            <pc:sldMk cId="2273639349" sldId="258"/>
            <ac:spMk id="4" creationId="{649DB30E-8FE1-4F76-82DB-9E171C745C5D}"/>
          </ac:spMkLst>
        </pc:spChg>
      </pc:sldChg>
      <pc:sldChg chg="modSp add">
        <pc:chgData name="이다진(산업경영공학과)" userId="d0b6bfb7-91e3-4ec1-83e1-2d312621def7" providerId="ADAL" clId="{675DA618-0AD2-4D4B-B22F-50F4CE4689DA}" dt="2020-01-04T04:42:38.097" v="842" actId="20577"/>
        <pc:sldMkLst>
          <pc:docMk/>
          <pc:sldMk cId="3419423894" sldId="258"/>
        </pc:sldMkLst>
        <pc:spChg chg="mod">
          <ac:chgData name="이다진(산업경영공학과)" userId="d0b6bfb7-91e3-4ec1-83e1-2d312621def7" providerId="ADAL" clId="{675DA618-0AD2-4D4B-B22F-50F4CE4689DA}" dt="2020-01-04T04:42:38.097" v="842" actId="20577"/>
          <ac:spMkLst>
            <pc:docMk/>
            <pc:sldMk cId="3419423894" sldId="258"/>
            <ac:spMk id="2" creationId="{C11DE336-8F95-4CA2-AF42-57E999F5593A}"/>
          </ac:spMkLst>
        </pc:spChg>
      </pc:sldChg>
      <pc:sldChg chg="add del">
        <pc:chgData name="이다진(산업경영공학과)" userId="d0b6bfb7-91e3-4ec1-83e1-2d312621def7" providerId="ADAL" clId="{675DA618-0AD2-4D4B-B22F-50F4CE4689DA}" dt="2020-01-04T04:38:39.166" v="803" actId="2696"/>
        <pc:sldMkLst>
          <pc:docMk/>
          <pc:sldMk cId="3891616369" sldId="258"/>
        </pc:sldMkLst>
      </pc:sldChg>
      <pc:sldChg chg="add del">
        <pc:chgData name="이다진(산업경영공학과)" userId="d0b6bfb7-91e3-4ec1-83e1-2d312621def7" providerId="ADAL" clId="{675DA618-0AD2-4D4B-B22F-50F4CE4689DA}" dt="2020-01-04T04:34:07.538" v="715" actId="2696"/>
        <pc:sldMkLst>
          <pc:docMk/>
          <pc:sldMk cId="4022205086" sldId="258"/>
        </pc:sldMkLst>
      </pc:sldChg>
      <pc:sldMasterChg chg="modSp delSldLayout modSldLayout">
        <pc:chgData name="이다진(산업경영공학과)" userId="d0b6bfb7-91e3-4ec1-83e1-2d312621def7" providerId="ADAL" clId="{675DA618-0AD2-4D4B-B22F-50F4CE4689DA}" dt="2020-01-04T14:01:04.312" v="849" actId="2792"/>
        <pc:sldMasterMkLst>
          <pc:docMk/>
          <pc:sldMasterMk cId="1858513904" sldId="2147483660"/>
        </pc:sldMasterMkLst>
        <pc:spChg chg="mod">
          <ac:chgData name="이다진(산업경영공학과)" userId="d0b6bfb7-91e3-4ec1-83e1-2d312621def7" providerId="ADAL" clId="{675DA618-0AD2-4D4B-B22F-50F4CE4689DA}" dt="2020-01-04T02:42:58.200" v="112" actId="20577"/>
          <ac:spMkLst>
            <pc:docMk/>
            <pc:sldMasterMk cId="1858513904" sldId="2147483660"/>
            <ac:spMk id="2" creationId="{00000000-0000-0000-0000-000000000000}"/>
          </ac:spMkLst>
        </pc:spChg>
        <pc:spChg chg="mod">
          <ac:chgData name="이다진(산업경영공학과)" userId="d0b6bfb7-91e3-4ec1-83e1-2d312621def7" providerId="ADAL" clId="{675DA618-0AD2-4D4B-B22F-50F4CE4689DA}" dt="2020-01-04T04:35:01.660" v="722" actId="404"/>
          <ac:spMkLst>
            <pc:docMk/>
            <pc:sldMasterMk cId="1858513904" sldId="2147483660"/>
            <ac:spMk id="3" creationId="{00000000-0000-0000-0000-000000000000}"/>
          </ac:spMkLst>
        </pc:spChg>
        <pc:sldLayoutChg chg="addSp delSp modSp">
          <pc:chgData name="이다진(산업경영공학과)" userId="d0b6bfb7-91e3-4ec1-83e1-2d312621def7" providerId="ADAL" clId="{675DA618-0AD2-4D4B-B22F-50F4CE4689DA}" dt="2020-01-04T03:10:48.854" v="534" actId="122"/>
          <pc:sldLayoutMkLst>
            <pc:docMk/>
            <pc:sldMasterMk cId="1858513904" sldId="2147483660"/>
            <pc:sldLayoutMk cId="786702048" sldId="2147483661"/>
          </pc:sldLayoutMkLst>
          <pc:spChg chg="del">
            <ac:chgData name="이다진(산업경영공학과)" userId="d0b6bfb7-91e3-4ec1-83e1-2d312621def7" providerId="ADAL" clId="{675DA618-0AD2-4D4B-B22F-50F4CE4689DA}" dt="2020-01-04T02:43:28.300" v="114" actId="478"/>
            <ac:spMkLst>
              <pc:docMk/>
              <pc:sldMasterMk cId="1858513904" sldId="2147483660"/>
              <pc:sldLayoutMk cId="786702048" sldId="2147483661"/>
              <ac:spMk id="2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3:28.300" v="114" actId="478"/>
            <ac:spMkLst>
              <pc:docMk/>
              <pc:sldMasterMk cId="1858513904" sldId="2147483660"/>
              <pc:sldLayoutMk cId="786702048" sldId="2147483661"/>
              <ac:spMk id="3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3:28.300" v="114" actId="478"/>
            <ac:spMkLst>
              <pc:docMk/>
              <pc:sldMasterMk cId="1858513904" sldId="2147483660"/>
              <pc:sldLayoutMk cId="786702048" sldId="2147483661"/>
              <ac:spMk id="4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3:28.300" v="114" actId="478"/>
            <ac:spMkLst>
              <pc:docMk/>
              <pc:sldMasterMk cId="1858513904" sldId="2147483660"/>
              <pc:sldLayoutMk cId="786702048" sldId="2147483661"/>
              <ac:spMk id="5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3:28.300" v="114" actId="478"/>
            <ac:spMkLst>
              <pc:docMk/>
              <pc:sldMasterMk cId="1858513904" sldId="2147483660"/>
              <pc:sldLayoutMk cId="786702048" sldId="2147483661"/>
              <ac:spMk id="6" creationId="{00000000-0000-0000-0000-000000000000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3:40.154" v="124"/>
            <ac:spMkLst>
              <pc:docMk/>
              <pc:sldMasterMk cId="1858513904" sldId="2147483660"/>
              <pc:sldLayoutMk cId="786702048" sldId="2147483661"/>
              <ac:spMk id="8" creationId="{14F56AE8-614E-4916-8FFE-44E64A8FDB00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3:40.154" v="124"/>
            <ac:spMkLst>
              <pc:docMk/>
              <pc:sldMasterMk cId="1858513904" sldId="2147483660"/>
              <pc:sldLayoutMk cId="786702048" sldId="2147483661"/>
              <ac:spMk id="9" creationId="{02158ED4-4EFB-4899-BE7C-3029841B7E5D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3:40.154" v="124"/>
            <ac:spMkLst>
              <pc:docMk/>
              <pc:sldMasterMk cId="1858513904" sldId="2147483660"/>
              <pc:sldLayoutMk cId="786702048" sldId="2147483661"/>
              <ac:spMk id="10" creationId="{C8A67DB7-499C-4754-BD8E-37B7196F9F3A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3:40.154" v="124"/>
            <ac:spMkLst>
              <pc:docMk/>
              <pc:sldMasterMk cId="1858513904" sldId="2147483660"/>
              <pc:sldLayoutMk cId="786702048" sldId="2147483661"/>
              <ac:spMk id="11" creationId="{56A47FB4-F4F1-41C4-8572-74E8B607920E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15.211" v="126" actId="478"/>
            <ac:spMkLst>
              <pc:docMk/>
              <pc:sldMasterMk cId="1858513904" sldId="2147483660"/>
              <pc:sldLayoutMk cId="786702048" sldId="2147483661"/>
              <ac:spMk id="14" creationId="{70B6E6B9-1A14-4AD4-9E60-0F1E1A68A54F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15.211" v="126" actId="478"/>
            <ac:spMkLst>
              <pc:docMk/>
              <pc:sldMasterMk cId="1858513904" sldId="2147483660"/>
              <pc:sldLayoutMk cId="786702048" sldId="2147483661"/>
              <ac:spMk id="15" creationId="{620A91D9-0EBE-4D19-9565-4466AA09C5A3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15.211" v="126" actId="478"/>
            <ac:spMkLst>
              <pc:docMk/>
              <pc:sldMasterMk cId="1858513904" sldId="2147483660"/>
              <pc:sldLayoutMk cId="786702048" sldId="2147483661"/>
              <ac:spMk id="16" creationId="{7D0C6986-498E-4878-8590-70647B5FD627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15.211" v="126" actId="478"/>
            <ac:spMkLst>
              <pc:docMk/>
              <pc:sldMasterMk cId="1858513904" sldId="2147483660"/>
              <pc:sldLayoutMk cId="786702048" sldId="2147483661"/>
              <ac:spMk id="17" creationId="{40E155DA-6BBB-4940-89CB-1840FE955305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21.824" v="130"/>
            <ac:spMkLst>
              <pc:docMk/>
              <pc:sldMasterMk cId="1858513904" sldId="2147483660"/>
              <pc:sldLayoutMk cId="786702048" sldId="2147483661"/>
              <ac:spMk id="19" creationId="{4EA29892-E707-461A-A270-A503E58BC8B2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21.824" v="130"/>
            <ac:spMkLst>
              <pc:docMk/>
              <pc:sldMasterMk cId="1858513904" sldId="2147483660"/>
              <pc:sldLayoutMk cId="786702048" sldId="2147483661"/>
              <ac:spMk id="20" creationId="{33C33C9E-912E-44E0-A1D0-7B75FDBF5516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21.824" v="130"/>
            <ac:spMkLst>
              <pc:docMk/>
              <pc:sldMasterMk cId="1858513904" sldId="2147483660"/>
              <pc:sldLayoutMk cId="786702048" sldId="2147483661"/>
              <ac:spMk id="21" creationId="{32983B56-D6B9-4C80-BAAA-14CD864C6E62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21.824" v="130"/>
            <ac:spMkLst>
              <pc:docMk/>
              <pc:sldMasterMk cId="1858513904" sldId="2147483660"/>
              <pc:sldLayoutMk cId="786702048" sldId="2147483661"/>
              <ac:spMk id="22" creationId="{096DC7AB-834F-4BBA-9BD3-F12A3904D2C6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4:21.824" v="130"/>
            <ac:spMkLst>
              <pc:docMk/>
              <pc:sldMasterMk cId="1858513904" sldId="2147483660"/>
              <pc:sldLayoutMk cId="786702048" sldId="2147483661"/>
              <ac:spMk id="24" creationId="{F48B778F-B7AE-44F2-9D41-E7FA14471D75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2:59:45.646" v="329" actId="478"/>
            <ac:spMkLst>
              <pc:docMk/>
              <pc:sldMasterMk cId="1858513904" sldId="2147483660"/>
              <pc:sldLayoutMk cId="786702048" sldId="2147483661"/>
              <ac:spMk id="25" creationId="{2877949E-2DEE-4A41-818C-EADA0AC16695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3:02:35.707" v="375" actId="478"/>
            <ac:spMkLst>
              <pc:docMk/>
              <pc:sldMasterMk cId="1858513904" sldId="2147483660"/>
              <pc:sldLayoutMk cId="786702048" sldId="2147483661"/>
              <ac:spMk id="26" creationId="{C9EAD929-08F3-49F7-BA65-76F96D1FCA00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2:51:35.944" v="244" actId="478"/>
            <ac:spMkLst>
              <pc:docMk/>
              <pc:sldMasterMk cId="1858513904" sldId="2147483660"/>
              <pc:sldLayoutMk cId="786702048" sldId="2147483661"/>
              <ac:spMk id="27" creationId="{ABBD6519-B753-45FA-9D06-177CF86D1F4B}"/>
            </ac:spMkLst>
          </pc:spChg>
          <pc:spChg chg="add mod topLvl">
            <ac:chgData name="이다진(산업경영공학과)" userId="d0b6bfb7-91e3-4ec1-83e1-2d312621def7" providerId="ADAL" clId="{675DA618-0AD2-4D4B-B22F-50F4CE4689DA}" dt="2020-01-04T03:09:59.672" v="529" actId="1076"/>
            <ac:spMkLst>
              <pc:docMk/>
              <pc:sldMasterMk cId="1858513904" sldId="2147483660"/>
              <pc:sldLayoutMk cId="786702048" sldId="2147483661"/>
              <ac:spMk id="28" creationId="{BD626F25-16B3-458E-805C-FCA608FA67CA}"/>
            </ac:spMkLst>
          </pc:spChg>
          <pc:spChg chg="add del mod topLvl">
            <ac:chgData name="이다진(산업경영공학과)" userId="d0b6bfb7-91e3-4ec1-83e1-2d312621def7" providerId="ADAL" clId="{675DA618-0AD2-4D4B-B22F-50F4CE4689DA}" dt="2020-01-04T03:09:34.196" v="526" actId="478"/>
            <ac:spMkLst>
              <pc:docMk/>
              <pc:sldMasterMk cId="1858513904" sldId="2147483660"/>
              <pc:sldLayoutMk cId="786702048" sldId="2147483661"/>
              <ac:spMk id="30" creationId="{3037944A-2465-4478-A0D8-0B0B94FFAF3C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2:58:49.943" v="302" actId="478"/>
            <ac:spMkLst>
              <pc:docMk/>
              <pc:sldMasterMk cId="1858513904" sldId="2147483660"/>
              <pc:sldLayoutMk cId="786702048" sldId="2147483661"/>
              <ac:spMk id="34" creationId="{18DC3A83-1B4C-490A-A598-E8E22ED030DC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58:24.275" v="258" actId="11529"/>
            <ac:spMkLst>
              <pc:docMk/>
              <pc:sldMasterMk cId="1858513904" sldId="2147483660"/>
              <pc:sldLayoutMk cId="786702048" sldId="2147483661"/>
              <ac:spMk id="35" creationId="{59669C30-DC84-4352-9E3C-1DAEF8E4F615}"/>
            </ac:spMkLst>
          </pc:spChg>
          <pc:spChg chg="add mod">
            <ac:chgData name="이다진(산업경영공학과)" userId="d0b6bfb7-91e3-4ec1-83e1-2d312621def7" providerId="ADAL" clId="{675DA618-0AD2-4D4B-B22F-50F4CE4689DA}" dt="2020-01-04T03:01:30.283" v="344" actId="242"/>
            <ac:spMkLst>
              <pc:docMk/>
              <pc:sldMasterMk cId="1858513904" sldId="2147483660"/>
              <pc:sldLayoutMk cId="786702048" sldId="2147483661"/>
              <ac:spMk id="36" creationId="{26BEF724-8B07-4CDE-8C79-844B9A67B711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59:14.920" v="304" actId="11529"/>
            <ac:spMkLst>
              <pc:docMk/>
              <pc:sldMasterMk cId="1858513904" sldId="2147483660"/>
              <pc:sldLayoutMk cId="786702048" sldId="2147483661"/>
              <ac:spMk id="37" creationId="{142E92CE-849F-45F9-B0B9-8D0E16C0327E}"/>
            </ac:spMkLst>
          </pc:spChg>
          <pc:spChg chg="add mod">
            <ac:chgData name="이다진(산업경영공학과)" userId="d0b6bfb7-91e3-4ec1-83e1-2d312621def7" providerId="ADAL" clId="{675DA618-0AD2-4D4B-B22F-50F4CE4689DA}" dt="2020-01-04T03:01:32.848" v="345" actId="242"/>
            <ac:spMkLst>
              <pc:docMk/>
              <pc:sldMasterMk cId="1858513904" sldId="2147483660"/>
              <pc:sldLayoutMk cId="786702048" sldId="2147483661"/>
              <ac:spMk id="38" creationId="{D3872B7E-4841-4536-9218-A9A8C845B1DA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1:44.504" v="346" actId="11529"/>
            <ac:spMkLst>
              <pc:docMk/>
              <pc:sldMasterMk cId="1858513904" sldId="2147483660"/>
              <pc:sldLayoutMk cId="786702048" sldId="2147483661"/>
              <ac:spMk id="39" creationId="{D9B437D2-D508-4680-A4D1-D7C98D8802FE}"/>
            </ac:spMkLst>
          </pc:spChg>
          <pc:spChg chg="add mod">
            <ac:chgData name="이다진(산업경영공학과)" userId="d0b6bfb7-91e3-4ec1-83e1-2d312621def7" providerId="ADAL" clId="{675DA618-0AD2-4D4B-B22F-50F4CE4689DA}" dt="2020-01-04T03:10:46.532" v="533" actId="122"/>
            <ac:spMkLst>
              <pc:docMk/>
              <pc:sldMasterMk cId="1858513904" sldId="2147483660"/>
              <pc:sldLayoutMk cId="786702048" sldId="2147483661"/>
              <ac:spMk id="40" creationId="{6799FAA4-B34D-497A-9721-1DA0995DAE7F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6:51.805" v="378" actId="11529"/>
            <ac:spMkLst>
              <pc:docMk/>
              <pc:sldMasterMk cId="1858513904" sldId="2147483660"/>
              <pc:sldLayoutMk cId="786702048" sldId="2147483661"/>
              <ac:spMk id="41" creationId="{1F27B92C-14EB-4ED5-B990-0F156A199C33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3:08:20.212" v="499" actId="478"/>
            <ac:spMkLst>
              <pc:docMk/>
              <pc:sldMasterMk cId="1858513904" sldId="2147483660"/>
              <pc:sldLayoutMk cId="786702048" sldId="2147483661"/>
              <ac:spMk id="42" creationId="{33CB5A68-6229-4000-9E88-94EAF878C1F7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8:27.773" v="500" actId="11529"/>
            <ac:spMkLst>
              <pc:docMk/>
              <pc:sldMasterMk cId="1858513904" sldId="2147483660"/>
              <pc:sldLayoutMk cId="786702048" sldId="2147483661"/>
              <ac:spMk id="43" creationId="{B74C0D81-F924-4B64-9576-0B5AE470C276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3:08:30.793" v="501" actId="478"/>
            <ac:spMkLst>
              <pc:docMk/>
              <pc:sldMasterMk cId="1858513904" sldId="2147483660"/>
              <pc:sldLayoutMk cId="786702048" sldId="2147483661"/>
              <ac:spMk id="44" creationId="{624D4A88-FB6B-4CC3-9FC4-824DE8056061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8:37.740" v="502" actId="11529"/>
            <ac:spMkLst>
              <pc:docMk/>
              <pc:sldMasterMk cId="1858513904" sldId="2147483660"/>
              <pc:sldLayoutMk cId="786702048" sldId="2147483661"/>
              <ac:spMk id="45" creationId="{1224E94D-6577-44D7-A803-CC201D18DD00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3:08:40.129" v="503" actId="478"/>
            <ac:spMkLst>
              <pc:docMk/>
              <pc:sldMasterMk cId="1858513904" sldId="2147483660"/>
              <pc:sldLayoutMk cId="786702048" sldId="2147483661"/>
              <ac:spMk id="46" creationId="{CAF2DBFF-6DD8-4FF7-811B-C8E89510B9DD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8:46.160" v="504" actId="11529"/>
            <ac:spMkLst>
              <pc:docMk/>
              <pc:sldMasterMk cId="1858513904" sldId="2147483660"/>
              <pc:sldLayoutMk cId="786702048" sldId="2147483661"/>
              <ac:spMk id="47" creationId="{4B0EC7A4-440C-40D5-A8AF-95D29B908AA1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3:08:51.721" v="505" actId="478"/>
            <ac:spMkLst>
              <pc:docMk/>
              <pc:sldMasterMk cId="1858513904" sldId="2147483660"/>
              <pc:sldLayoutMk cId="786702048" sldId="2147483661"/>
              <ac:spMk id="48" creationId="{8911CA8B-AB92-4316-9823-E2EF15D07082}"/>
            </ac:spMkLst>
          </pc:spChg>
          <pc:spChg chg="add del">
            <ac:chgData name="이다진(산업경영공학과)" userId="d0b6bfb7-91e3-4ec1-83e1-2d312621def7" providerId="ADAL" clId="{675DA618-0AD2-4D4B-B22F-50F4CE4689DA}" dt="2020-01-04T03:09:00.372" v="506" actId="11529"/>
            <ac:spMkLst>
              <pc:docMk/>
              <pc:sldMasterMk cId="1858513904" sldId="2147483660"/>
              <pc:sldLayoutMk cId="786702048" sldId="2147483661"/>
              <ac:spMk id="49" creationId="{8BDD2871-CCBD-46F4-A7C4-91DA6DAB38ED}"/>
            </ac:spMkLst>
          </pc:spChg>
          <pc:spChg chg="add mod">
            <ac:chgData name="이다진(산업경영공학과)" userId="d0b6bfb7-91e3-4ec1-83e1-2d312621def7" providerId="ADAL" clId="{675DA618-0AD2-4D4B-B22F-50F4CE4689DA}" dt="2020-01-04T03:10:48.854" v="534" actId="122"/>
            <ac:spMkLst>
              <pc:docMk/>
              <pc:sldMasterMk cId="1858513904" sldId="2147483660"/>
              <pc:sldLayoutMk cId="786702048" sldId="2147483661"/>
              <ac:spMk id="50" creationId="{C520A31E-2762-4CAE-BFC5-71519B11E12E}"/>
            </ac:spMkLst>
          </pc:spChg>
          <pc:grpChg chg="add mod">
            <ac:chgData name="이다진(산업경영공학과)" userId="d0b6bfb7-91e3-4ec1-83e1-2d312621def7" providerId="ADAL" clId="{675DA618-0AD2-4D4B-B22F-50F4CE4689DA}" dt="2020-01-04T02:46:25.054" v="175" actId="164"/>
            <ac:grpSpMkLst>
              <pc:docMk/>
              <pc:sldMasterMk cId="1858513904" sldId="2147483660"/>
              <pc:sldLayoutMk cId="786702048" sldId="2147483661"/>
              <ac:grpSpMk id="32" creationId="{E6F4AF4C-7368-4315-BDE7-6A3D5E5717FE}"/>
            </ac:grpSpMkLst>
          </pc:grpChg>
          <pc:grpChg chg="add del mod">
            <ac:chgData name="이다진(산업경영공학과)" userId="d0b6bfb7-91e3-4ec1-83e1-2d312621def7" providerId="ADAL" clId="{675DA618-0AD2-4D4B-B22F-50F4CE4689DA}" dt="2020-01-04T03:09:34.196" v="526" actId="478"/>
            <ac:grpSpMkLst>
              <pc:docMk/>
              <pc:sldMasterMk cId="1858513904" sldId="2147483660"/>
              <pc:sldLayoutMk cId="786702048" sldId="2147483661"/>
              <ac:grpSpMk id="33" creationId="{B1551810-7B6E-4798-BF80-791C968C85A3}"/>
            </ac:grpSpMkLst>
          </pc:grpChg>
          <pc:picChg chg="add del">
            <ac:chgData name="이다진(산업경영공학과)" userId="d0b6bfb7-91e3-4ec1-83e1-2d312621def7" providerId="ADAL" clId="{675DA618-0AD2-4D4B-B22F-50F4CE4689DA}" dt="2020-01-04T02:43:40.154" v="124"/>
            <ac:picMkLst>
              <pc:docMk/>
              <pc:sldMasterMk cId="1858513904" sldId="2147483660"/>
              <pc:sldLayoutMk cId="786702048" sldId="2147483661"/>
              <ac:picMk id="7" creationId="{35871612-DD8A-4073-913D-AD992EA8AAA4}"/>
            </ac:picMkLst>
          </pc:picChg>
          <pc:picChg chg="add del">
            <ac:chgData name="이다진(산업경영공학과)" userId="d0b6bfb7-91e3-4ec1-83e1-2d312621def7" providerId="ADAL" clId="{675DA618-0AD2-4D4B-B22F-50F4CE4689DA}" dt="2020-01-04T02:43:40.154" v="124"/>
            <ac:picMkLst>
              <pc:docMk/>
              <pc:sldMasterMk cId="1858513904" sldId="2147483660"/>
              <pc:sldLayoutMk cId="786702048" sldId="2147483661"/>
              <ac:picMk id="12" creationId="{6F29A6ED-753D-4624-AF27-8560E93760F6}"/>
            </ac:picMkLst>
          </pc:picChg>
          <pc:picChg chg="add del">
            <ac:chgData name="이다진(산업경영공학과)" userId="d0b6bfb7-91e3-4ec1-83e1-2d312621def7" providerId="ADAL" clId="{675DA618-0AD2-4D4B-B22F-50F4CE4689DA}" dt="2020-01-04T02:44:15.211" v="126" actId="478"/>
            <ac:picMkLst>
              <pc:docMk/>
              <pc:sldMasterMk cId="1858513904" sldId="2147483660"/>
              <pc:sldLayoutMk cId="786702048" sldId="2147483661"/>
              <ac:picMk id="13" creationId="{348778D1-F94F-44B0-88DF-7C3E5C207B88}"/>
            </ac:picMkLst>
          </pc:picChg>
          <pc:picChg chg="add del">
            <ac:chgData name="이다진(산업경영공학과)" userId="d0b6bfb7-91e3-4ec1-83e1-2d312621def7" providerId="ADAL" clId="{675DA618-0AD2-4D4B-B22F-50F4CE4689DA}" dt="2020-01-04T02:44:15.211" v="126" actId="478"/>
            <ac:picMkLst>
              <pc:docMk/>
              <pc:sldMasterMk cId="1858513904" sldId="2147483660"/>
              <pc:sldLayoutMk cId="786702048" sldId="2147483661"/>
              <ac:picMk id="18" creationId="{02E9F46C-73D5-41EB-8004-7D642F621DD3}"/>
            </ac:picMkLst>
          </pc:picChg>
          <pc:picChg chg="add del">
            <ac:chgData name="이다진(산업경영공학과)" userId="d0b6bfb7-91e3-4ec1-83e1-2d312621def7" providerId="ADAL" clId="{675DA618-0AD2-4D4B-B22F-50F4CE4689DA}" dt="2020-01-04T02:44:21.824" v="130"/>
            <ac:picMkLst>
              <pc:docMk/>
              <pc:sldMasterMk cId="1858513904" sldId="2147483660"/>
              <pc:sldLayoutMk cId="786702048" sldId="2147483661"/>
              <ac:picMk id="23" creationId="{6E754F85-5F72-45E7-A2C0-EFA68895229B}"/>
            </ac:picMkLst>
          </pc:picChg>
          <pc:picChg chg="add del mod">
            <ac:chgData name="이다진(산업경영공학과)" userId="d0b6bfb7-91e3-4ec1-83e1-2d312621def7" providerId="ADAL" clId="{675DA618-0AD2-4D4B-B22F-50F4CE4689DA}" dt="2020-01-04T02:45:39.272" v="135" actId="478"/>
            <ac:picMkLst>
              <pc:docMk/>
              <pc:sldMasterMk cId="1858513904" sldId="2147483660"/>
              <pc:sldLayoutMk cId="786702048" sldId="2147483661"/>
              <ac:picMk id="29" creationId="{4EB31118-7784-4AD7-8F07-DF87BCBD6289}"/>
            </ac:picMkLst>
          </pc:picChg>
          <pc:picChg chg="add">
            <ac:chgData name="이다진(산업경영공학과)" userId="d0b6bfb7-91e3-4ec1-83e1-2d312621def7" providerId="ADAL" clId="{675DA618-0AD2-4D4B-B22F-50F4CE4689DA}" dt="2020-01-04T02:45:39.559" v="136"/>
            <ac:picMkLst>
              <pc:docMk/>
              <pc:sldMasterMk cId="1858513904" sldId="2147483660"/>
              <pc:sldLayoutMk cId="786702048" sldId="2147483661"/>
              <ac:picMk id="31" creationId="{FBD3531D-6670-4D68-A570-3D9C9DA55540}"/>
            </ac:picMkLst>
          </pc:picChg>
        </pc:sldLayoutChg>
        <pc:sldLayoutChg chg="addSp delSp modSp">
          <pc:chgData name="이다진(산업경영공학과)" userId="d0b6bfb7-91e3-4ec1-83e1-2d312621def7" providerId="ADAL" clId="{675DA618-0AD2-4D4B-B22F-50F4CE4689DA}" dt="2020-01-04T14:01:04.312" v="849" actId="2792"/>
          <pc:sldLayoutMkLst>
            <pc:docMk/>
            <pc:sldMasterMk cId="1858513904" sldId="2147483660"/>
            <pc:sldLayoutMk cId="2325810768" sldId="2147483662"/>
          </pc:sldLayoutMkLst>
          <pc:spChg chg="del">
            <ac:chgData name="이다진(산업경영공학과)" userId="d0b6bfb7-91e3-4ec1-83e1-2d312621def7" providerId="ADAL" clId="{675DA618-0AD2-4D4B-B22F-50F4CE4689DA}" dt="2020-01-04T02:47:01.899" v="191" actId="478"/>
            <ac:spMkLst>
              <pc:docMk/>
              <pc:sldMasterMk cId="1858513904" sldId="2147483660"/>
              <pc:sldLayoutMk cId="2325810768" sldId="2147483662"/>
              <ac:spMk id="2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7:01.899" v="191" actId="478"/>
            <ac:spMkLst>
              <pc:docMk/>
              <pc:sldMasterMk cId="1858513904" sldId="2147483660"/>
              <pc:sldLayoutMk cId="2325810768" sldId="2147483662"/>
              <ac:spMk id="3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7:01.899" v="191" actId="478"/>
            <ac:spMkLst>
              <pc:docMk/>
              <pc:sldMasterMk cId="1858513904" sldId="2147483660"/>
              <pc:sldLayoutMk cId="2325810768" sldId="2147483662"/>
              <ac:spMk id="4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7:01.899" v="191" actId="478"/>
            <ac:spMkLst>
              <pc:docMk/>
              <pc:sldMasterMk cId="1858513904" sldId="2147483660"/>
              <pc:sldLayoutMk cId="2325810768" sldId="2147483662"/>
              <ac:spMk id="5" creationId="{00000000-0000-0000-0000-000000000000}"/>
            </ac:spMkLst>
          </pc:spChg>
          <pc:spChg chg="del">
            <ac:chgData name="이다진(산업경영공학과)" userId="d0b6bfb7-91e3-4ec1-83e1-2d312621def7" providerId="ADAL" clId="{675DA618-0AD2-4D4B-B22F-50F4CE4689DA}" dt="2020-01-04T02:47:01.899" v="191" actId="478"/>
            <ac:spMkLst>
              <pc:docMk/>
              <pc:sldMasterMk cId="1858513904" sldId="2147483660"/>
              <pc:sldLayoutMk cId="2325810768" sldId="2147483662"/>
              <ac:spMk id="6" creationId="{00000000-0000-0000-0000-000000000000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7:06.715" v="195"/>
            <ac:spMkLst>
              <pc:docMk/>
              <pc:sldMasterMk cId="1858513904" sldId="2147483660"/>
              <pc:sldLayoutMk cId="2325810768" sldId="2147483662"/>
              <ac:spMk id="12" creationId="{6CE457AA-DE71-44E0-940C-73E9DEBFFD64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7:24.098" v="197" actId="478"/>
            <ac:spMkLst>
              <pc:docMk/>
              <pc:sldMasterMk cId="1858513904" sldId="2147483660"/>
              <pc:sldLayoutMk cId="2325810768" sldId="2147483662"/>
              <ac:spMk id="18" creationId="{0FE4A0D9-B073-4529-A15F-4A1E3D7913DC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7:27.294" v="201"/>
            <ac:spMkLst>
              <pc:docMk/>
              <pc:sldMasterMk cId="1858513904" sldId="2147483660"/>
              <pc:sldLayoutMk cId="2325810768" sldId="2147483662"/>
              <ac:spMk id="24" creationId="{344CE426-3936-442A-8F88-D85E36F6CB7A}"/>
            </ac:spMkLst>
          </pc:spChg>
          <pc:spChg chg="mod">
            <ac:chgData name="이다진(산업경영공학과)" userId="d0b6bfb7-91e3-4ec1-83e1-2d312621def7" providerId="ADAL" clId="{675DA618-0AD2-4D4B-B22F-50F4CE4689DA}" dt="2020-01-04T14:00:41.442" v="843" actId="113"/>
            <ac:spMkLst>
              <pc:docMk/>
              <pc:sldMasterMk cId="1858513904" sldId="2147483660"/>
              <pc:sldLayoutMk cId="2325810768" sldId="2147483662"/>
              <ac:spMk id="29" creationId="{37690010-D1F5-41A5-AC31-45720850C923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2:00.586" v="653" actId="478"/>
            <ac:spMkLst>
              <pc:docMk/>
              <pc:sldMasterMk cId="1858513904" sldId="2147483660"/>
              <pc:sldLayoutMk cId="2325810768" sldId="2147483662"/>
              <ac:spMk id="30" creationId="{6E22AB72-44AB-401A-8C69-1F3B31173248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0:57.470" v="598" actId="11529"/>
            <ac:spMkLst>
              <pc:docMk/>
              <pc:sldMasterMk cId="1858513904" sldId="2147483660"/>
              <pc:sldLayoutMk cId="2325810768" sldId="2147483662"/>
              <ac:spMk id="31" creationId="{D2FA7909-1AB9-40C7-8E06-15A6A6E72455}"/>
            </ac:spMkLst>
          </pc:spChg>
          <pc:spChg chg="add mod">
            <ac:chgData name="이다진(산업경영공학과)" userId="d0b6bfb7-91e3-4ec1-83e1-2d312621def7" providerId="ADAL" clId="{675DA618-0AD2-4D4B-B22F-50F4CE4689DA}" dt="2020-01-04T14:01:04.312" v="849" actId="2792"/>
            <ac:spMkLst>
              <pc:docMk/>
              <pc:sldMasterMk cId="1858513904" sldId="2147483660"/>
              <pc:sldLayoutMk cId="2325810768" sldId="2147483662"/>
              <ac:spMk id="32" creationId="{B8244367-374D-4475-9E18-E6B381A0E853}"/>
            </ac:spMkLst>
          </pc:spChg>
          <pc:grpChg chg="add del">
            <ac:chgData name="이다진(산업경영공학과)" userId="d0b6bfb7-91e3-4ec1-83e1-2d312621def7" providerId="ADAL" clId="{675DA618-0AD2-4D4B-B22F-50F4CE4689DA}" dt="2020-01-04T02:47:06.715" v="195"/>
            <ac:grpSpMkLst>
              <pc:docMk/>
              <pc:sldMasterMk cId="1858513904" sldId="2147483660"/>
              <pc:sldLayoutMk cId="2325810768" sldId="2147483662"/>
              <ac:grpSpMk id="7" creationId="{400F3CBD-0C60-4AA9-B93C-F8E41CCFAE06}"/>
            </ac:grpSpMkLst>
          </pc:grpChg>
          <pc:grpChg chg="add del">
            <ac:chgData name="이다진(산업경영공학과)" userId="d0b6bfb7-91e3-4ec1-83e1-2d312621def7" providerId="ADAL" clId="{675DA618-0AD2-4D4B-B22F-50F4CE4689DA}" dt="2020-01-04T02:47:24.098" v="197" actId="478"/>
            <ac:grpSpMkLst>
              <pc:docMk/>
              <pc:sldMasterMk cId="1858513904" sldId="2147483660"/>
              <pc:sldLayoutMk cId="2325810768" sldId="2147483662"/>
              <ac:grpSpMk id="13" creationId="{FBA0C75E-82A5-49BA-896E-2054C7E52703}"/>
            </ac:grpSpMkLst>
          </pc:grpChg>
          <pc:grpChg chg="add del">
            <ac:chgData name="이다진(산업경영공학과)" userId="d0b6bfb7-91e3-4ec1-83e1-2d312621def7" providerId="ADAL" clId="{675DA618-0AD2-4D4B-B22F-50F4CE4689DA}" dt="2020-01-04T02:47:27.294" v="201"/>
            <ac:grpSpMkLst>
              <pc:docMk/>
              <pc:sldMasterMk cId="1858513904" sldId="2147483660"/>
              <pc:sldLayoutMk cId="2325810768" sldId="2147483662"/>
              <ac:grpSpMk id="19" creationId="{A73A3FE5-3964-4C62-B0E6-9069AFA7A98E}"/>
            </ac:grpSpMkLst>
          </pc:grpChg>
          <pc:grpChg chg="add">
            <ac:chgData name="이다진(산업경영공학과)" userId="d0b6bfb7-91e3-4ec1-83e1-2d312621def7" providerId="ADAL" clId="{675DA618-0AD2-4D4B-B22F-50F4CE4689DA}" dt="2020-01-04T02:47:27.301" v="202"/>
            <ac:grpSpMkLst>
              <pc:docMk/>
              <pc:sldMasterMk cId="1858513904" sldId="2147483660"/>
              <pc:sldLayoutMk cId="2325810768" sldId="2147483662"/>
              <ac:grpSpMk id="25" creationId="{0A932E41-6A5F-409E-A964-9BC60069ECBC}"/>
            </ac:grpSpMkLst>
          </pc:grpChg>
        </pc:sldLayoutChg>
        <pc:sldLayoutChg chg="addSp delSp modSp">
          <pc:chgData name="이다진(산업경영공학과)" userId="d0b6bfb7-91e3-4ec1-83e1-2d312621def7" providerId="ADAL" clId="{675DA618-0AD2-4D4B-B22F-50F4CE4689DA}" dt="2020-01-04T04:38:28.767" v="802" actId="1076"/>
          <pc:sldLayoutMkLst>
            <pc:docMk/>
            <pc:sldMasterMk cId="1858513904" sldId="2147483660"/>
            <pc:sldLayoutMk cId="2634611413" sldId="2147483663"/>
          </pc:sldLayoutMkLst>
          <pc:spChg chg="del">
            <ac:chgData name="이다진(산업경영공학과)" userId="d0b6bfb7-91e3-4ec1-83e1-2d312621def7" providerId="ADAL" clId="{675DA618-0AD2-4D4B-B22F-50F4CE4689DA}" dt="2020-01-04T02:48:16.935" v="212" actId="478"/>
            <ac:spMkLst>
              <pc:docMk/>
              <pc:sldMasterMk cId="1858513904" sldId="2147483660"/>
              <pc:sldLayoutMk cId="2634611413" sldId="2147483663"/>
              <ac:spMk id="2" creationId="{AF956367-1CF6-4106-9503-5699113291D5}"/>
            </ac:spMkLst>
          </pc:spChg>
          <pc:spChg chg="del">
            <ac:chgData name="이다진(산업경영공학과)" userId="d0b6bfb7-91e3-4ec1-83e1-2d312621def7" providerId="ADAL" clId="{675DA618-0AD2-4D4B-B22F-50F4CE4689DA}" dt="2020-01-04T02:48:16.935" v="212" actId="478"/>
            <ac:spMkLst>
              <pc:docMk/>
              <pc:sldMasterMk cId="1858513904" sldId="2147483660"/>
              <pc:sldLayoutMk cId="2634611413" sldId="2147483663"/>
              <ac:spMk id="3" creationId="{7776A2C1-D882-4FF2-A038-3AF83A2398D5}"/>
            </ac:spMkLst>
          </pc:spChg>
          <pc:spChg chg="del">
            <ac:chgData name="이다진(산업경영공학과)" userId="d0b6bfb7-91e3-4ec1-83e1-2d312621def7" providerId="ADAL" clId="{675DA618-0AD2-4D4B-B22F-50F4CE4689DA}" dt="2020-01-04T02:48:16.935" v="212" actId="478"/>
            <ac:spMkLst>
              <pc:docMk/>
              <pc:sldMasterMk cId="1858513904" sldId="2147483660"/>
              <pc:sldLayoutMk cId="2634611413" sldId="2147483663"/>
              <ac:spMk id="4" creationId="{8021F4ED-8BC3-401C-B405-CE0DCCA8ABBD}"/>
            </ac:spMkLst>
          </pc:spChg>
          <pc:spChg chg="del">
            <ac:chgData name="이다진(산업경영공학과)" userId="d0b6bfb7-91e3-4ec1-83e1-2d312621def7" providerId="ADAL" clId="{675DA618-0AD2-4D4B-B22F-50F4CE4689DA}" dt="2020-01-04T02:48:16.935" v="212" actId="478"/>
            <ac:spMkLst>
              <pc:docMk/>
              <pc:sldMasterMk cId="1858513904" sldId="2147483660"/>
              <pc:sldLayoutMk cId="2634611413" sldId="2147483663"/>
              <ac:spMk id="5" creationId="{EBB4AC6B-65D7-46F1-A78C-6E8138B00130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9:18.535" v="223" actId="478"/>
            <ac:spMkLst>
              <pc:docMk/>
              <pc:sldMasterMk cId="1858513904" sldId="2147483660"/>
              <pc:sldLayoutMk cId="2634611413" sldId="2147483663"/>
              <ac:spMk id="6" creationId="{53B815A6-3334-45C8-979F-DFEB1DFD7AD0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4:35:11.287" v="723" actId="478"/>
            <ac:spMkLst>
              <pc:docMk/>
              <pc:sldMasterMk cId="1858513904" sldId="2147483660"/>
              <pc:sldLayoutMk cId="2634611413" sldId="2147483663"/>
              <ac:spMk id="7" creationId="{6FA3DD56-9033-4A62-A9EC-A92F2CDB7CA4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8:28.728" v="214" actId="478"/>
            <ac:spMkLst>
              <pc:docMk/>
              <pc:sldMasterMk cId="1858513904" sldId="2147483660"/>
              <pc:sldLayoutMk cId="2634611413" sldId="2147483663"/>
              <ac:spMk id="8" creationId="{C7885843-A048-4453-9053-C5FB69B2E7B2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8:31.088" v="215" actId="478"/>
            <ac:spMkLst>
              <pc:docMk/>
              <pc:sldMasterMk cId="1858513904" sldId="2147483660"/>
              <pc:sldLayoutMk cId="2634611413" sldId="2147483663"/>
              <ac:spMk id="9" creationId="{36190763-4753-40CE-8268-FF8EC9887507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8:41.615" v="217" actId="478"/>
            <ac:spMkLst>
              <pc:docMk/>
              <pc:sldMasterMk cId="1858513904" sldId="2147483660"/>
              <pc:sldLayoutMk cId="2634611413" sldId="2147483663"/>
              <ac:spMk id="10" creationId="{AF5442B7-76D4-48EA-AAD2-8EFDC617AE0A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4:34:43.361" v="720" actId="478"/>
            <ac:spMkLst>
              <pc:docMk/>
              <pc:sldMasterMk cId="1858513904" sldId="2147483660"/>
              <pc:sldLayoutMk cId="2634611413" sldId="2147483663"/>
              <ac:spMk id="13" creationId="{12F5F36D-2289-4DBF-BC55-209EC41119E1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9:21.887" v="229"/>
            <ac:spMkLst>
              <pc:docMk/>
              <pc:sldMasterMk cId="1858513904" sldId="2147483660"/>
              <pc:sldLayoutMk cId="2634611413" sldId="2147483663"/>
              <ac:spMk id="14" creationId="{843831C4-D68C-46A1-BCDD-F44F8AF93046}"/>
            </ac:spMkLst>
          </pc:spChg>
          <pc:spChg chg="add del">
            <ac:chgData name="이다진(산업경영공학과)" userId="d0b6bfb7-91e3-4ec1-83e1-2d312621def7" providerId="ADAL" clId="{675DA618-0AD2-4D4B-B22F-50F4CE4689DA}" dt="2020-01-04T02:49:21.887" v="229"/>
            <ac:spMkLst>
              <pc:docMk/>
              <pc:sldMasterMk cId="1858513904" sldId="2147483660"/>
              <pc:sldLayoutMk cId="2634611413" sldId="2147483663"/>
              <ac:spMk id="17" creationId="{C1583521-D7B1-4957-8BD9-24F59B25250C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6:45.646" v="763" actId="478"/>
            <ac:spMkLst>
              <pc:docMk/>
              <pc:sldMasterMk cId="1858513904" sldId="2147483660"/>
              <pc:sldLayoutMk cId="2634611413" sldId="2147483663"/>
              <ac:spMk id="18" creationId="{31A54566-C39C-4423-B9A5-F860EE571C78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4:38:23.799" v="801" actId="478"/>
            <ac:spMkLst>
              <pc:docMk/>
              <pc:sldMasterMk cId="1858513904" sldId="2147483660"/>
              <pc:sldLayoutMk cId="2634611413" sldId="2147483663"/>
              <ac:spMk id="21" creationId="{66EB3FD7-3954-4E63-AD22-8733BCB52AAE}"/>
            </ac:spMkLst>
          </pc:spChg>
          <pc:spChg chg="add mod">
            <ac:chgData name="이다진(산업경영공학과)" userId="d0b6bfb7-91e3-4ec1-83e1-2d312621def7" providerId="ADAL" clId="{675DA618-0AD2-4D4B-B22F-50F4CE4689DA}" dt="2020-01-04T04:34:47.836" v="721" actId="1076"/>
            <ac:spMkLst>
              <pc:docMk/>
              <pc:sldMasterMk cId="1858513904" sldId="2147483660"/>
              <pc:sldLayoutMk cId="2634611413" sldId="2147483663"/>
              <ac:spMk id="22" creationId="{229599F3-3B44-4021-9F25-59B18B99CED8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5:17.248" v="724" actId="11529"/>
            <ac:spMkLst>
              <pc:docMk/>
              <pc:sldMasterMk cId="1858513904" sldId="2147483660"/>
              <pc:sldLayoutMk cId="2634611413" sldId="2147483663"/>
              <ac:spMk id="23" creationId="{579FEF39-466D-44B1-97E4-37329476D3CB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4:35:32.464" v="728" actId="478"/>
            <ac:spMkLst>
              <pc:docMk/>
              <pc:sldMasterMk cId="1858513904" sldId="2147483660"/>
              <pc:sldLayoutMk cId="2634611413" sldId="2147483663"/>
              <ac:spMk id="24" creationId="{BC758C07-64E3-4151-BC13-37B219349C50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5:27.392" v="725" actId="11529"/>
            <ac:spMkLst>
              <pc:docMk/>
              <pc:sldMasterMk cId="1858513904" sldId="2147483660"/>
              <pc:sldLayoutMk cId="2634611413" sldId="2147483663"/>
              <ac:spMk id="25" creationId="{13EA040F-3B81-45C6-8A79-65E83839B696}"/>
            </ac:spMkLst>
          </pc:spChg>
          <pc:spChg chg="add del mod">
            <ac:chgData name="이다진(산업경영공학과)" userId="d0b6bfb7-91e3-4ec1-83e1-2d312621def7" providerId="ADAL" clId="{675DA618-0AD2-4D4B-B22F-50F4CE4689DA}" dt="2020-01-04T04:35:29.441" v="726" actId="478"/>
            <ac:spMkLst>
              <pc:docMk/>
              <pc:sldMasterMk cId="1858513904" sldId="2147483660"/>
              <pc:sldLayoutMk cId="2634611413" sldId="2147483663"/>
              <ac:spMk id="26" creationId="{BF38E07E-F692-475B-AED5-23AB7E6D94CD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5:41.776" v="729" actId="11529"/>
            <ac:spMkLst>
              <pc:docMk/>
              <pc:sldMasterMk cId="1858513904" sldId="2147483660"/>
              <pc:sldLayoutMk cId="2634611413" sldId="2147483663"/>
              <ac:spMk id="27" creationId="{47F2DCC7-94AA-46C1-BCC0-18068F0AC0D2}"/>
            </ac:spMkLst>
          </pc:spChg>
          <pc:spChg chg="add mod">
            <ac:chgData name="이다진(산업경영공학과)" userId="d0b6bfb7-91e3-4ec1-83e1-2d312621def7" providerId="ADAL" clId="{675DA618-0AD2-4D4B-B22F-50F4CE4689DA}" dt="2020-01-04T04:35:50.912" v="731" actId="14100"/>
            <ac:spMkLst>
              <pc:docMk/>
              <pc:sldMasterMk cId="1858513904" sldId="2147483660"/>
              <pc:sldLayoutMk cId="2634611413" sldId="2147483663"/>
              <ac:spMk id="28" creationId="{20B35E54-4A43-43F7-9F43-71F34092ACFC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6:20.676" v="734" actId="11529"/>
            <ac:spMkLst>
              <pc:docMk/>
              <pc:sldMasterMk cId="1858513904" sldId="2147483660"/>
              <pc:sldLayoutMk cId="2634611413" sldId="2147483663"/>
              <ac:spMk id="31" creationId="{1397CA86-5D8F-480A-AB34-E2DF18CA8511}"/>
            </ac:spMkLst>
          </pc:spChg>
          <pc:spChg chg="add mod">
            <ac:chgData name="이다진(산업경영공학과)" userId="d0b6bfb7-91e3-4ec1-83e1-2d312621def7" providerId="ADAL" clId="{675DA618-0AD2-4D4B-B22F-50F4CE4689DA}" dt="2020-01-04T04:37:15.736" v="766" actId="1076"/>
            <ac:spMkLst>
              <pc:docMk/>
              <pc:sldMasterMk cId="1858513904" sldId="2147483660"/>
              <pc:sldLayoutMk cId="2634611413" sldId="2147483663"/>
              <ac:spMk id="32" creationId="{C06D8EDD-0BB9-44D2-AE3F-EC8F635FA586}"/>
            </ac:spMkLst>
          </pc:spChg>
          <pc:spChg chg="add del">
            <ac:chgData name="이다진(산업경영공학과)" userId="d0b6bfb7-91e3-4ec1-83e1-2d312621def7" providerId="ADAL" clId="{675DA618-0AD2-4D4B-B22F-50F4CE4689DA}" dt="2020-01-04T04:37:33.149" v="768" actId="11529"/>
            <ac:spMkLst>
              <pc:docMk/>
              <pc:sldMasterMk cId="1858513904" sldId="2147483660"/>
              <pc:sldLayoutMk cId="2634611413" sldId="2147483663"/>
              <ac:spMk id="33" creationId="{ED75CA44-2DBC-4645-A457-40E651A670F3}"/>
            </ac:spMkLst>
          </pc:spChg>
          <pc:spChg chg="add mod">
            <ac:chgData name="이다진(산업경영공학과)" userId="d0b6bfb7-91e3-4ec1-83e1-2d312621def7" providerId="ADAL" clId="{675DA618-0AD2-4D4B-B22F-50F4CE4689DA}" dt="2020-01-04T04:38:28.767" v="802" actId="1076"/>
            <ac:spMkLst>
              <pc:docMk/>
              <pc:sldMasterMk cId="1858513904" sldId="2147483660"/>
              <pc:sldLayoutMk cId="2634611413" sldId="2147483663"/>
              <ac:spMk id="34" creationId="{A327C5F3-04B5-465E-9963-CFAE9FCF8B15}"/>
            </ac:spMkLst>
          </pc:spChg>
          <pc:picChg chg="add">
            <ac:chgData name="이다진(산업경영공학과)" userId="d0b6bfb7-91e3-4ec1-83e1-2d312621def7" providerId="ADAL" clId="{675DA618-0AD2-4D4B-B22F-50F4CE4689DA}" dt="2020-01-04T02:48:31.557" v="216"/>
            <ac:picMkLst>
              <pc:docMk/>
              <pc:sldMasterMk cId="1858513904" sldId="2147483660"/>
              <pc:sldLayoutMk cId="2634611413" sldId="2147483663"/>
              <ac:picMk id="11" creationId="{0853C5E1-CCA6-4F56-9061-A8BDF78AC7DE}"/>
            </ac:picMkLst>
          </pc:picChg>
          <pc:picChg chg="add">
            <ac:chgData name="이다진(산업경영공학과)" userId="d0b6bfb7-91e3-4ec1-83e1-2d312621def7" providerId="ADAL" clId="{675DA618-0AD2-4D4B-B22F-50F4CE4689DA}" dt="2020-01-04T02:48:31.557" v="216"/>
            <ac:picMkLst>
              <pc:docMk/>
              <pc:sldMasterMk cId="1858513904" sldId="2147483660"/>
              <pc:sldLayoutMk cId="2634611413" sldId="2147483663"/>
              <ac:picMk id="12" creationId="{09CCBF27-0877-43C5-8E0E-01306C63B71A}"/>
            </ac:picMkLst>
          </pc:picChg>
          <pc:cxnChg chg="add del">
            <ac:chgData name="이다진(산업경영공학과)" userId="d0b6bfb7-91e3-4ec1-83e1-2d312621def7" providerId="ADAL" clId="{675DA618-0AD2-4D4B-B22F-50F4CE4689DA}" dt="2020-01-04T02:49:21.887" v="229"/>
            <ac:cxnSpMkLst>
              <pc:docMk/>
              <pc:sldMasterMk cId="1858513904" sldId="2147483660"/>
              <pc:sldLayoutMk cId="2634611413" sldId="2147483663"/>
              <ac:cxnSpMk id="15" creationId="{86BAC400-1DBF-4966-AE33-52BA61A7A8AB}"/>
            </ac:cxnSpMkLst>
          </pc:cxnChg>
          <pc:cxnChg chg="add del">
            <ac:chgData name="이다진(산업경영공학과)" userId="d0b6bfb7-91e3-4ec1-83e1-2d312621def7" providerId="ADAL" clId="{675DA618-0AD2-4D4B-B22F-50F4CE4689DA}" dt="2020-01-04T02:49:21.887" v="229"/>
            <ac:cxnSpMkLst>
              <pc:docMk/>
              <pc:sldMasterMk cId="1858513904" sldId="2147483660"/>
              <pc:sldLayoutMk cId="2634611413" sldId="2147483663"/>
              <ac:cxnSpMk id="16" creationId="{5508CEA6-1814-4AAC-A7BE-D8509C9F6F78}"/>
            </ac:cxnSpMkLst>
          </pc:cxnChg>
          <pc:cxnChg chg="add mod">
            <ac:chgData name="이다진(산업경영공학과)" userId="d0b6bfb7-91e3-4ec1-83e1-2d312621def7" providerId="ADAL" clId="{675DA618-0AD2-4D4B-B22F-50F4CE4689DA}" dt="2020-01-04T04:36:04.462" v="733" actId="14100"/>
            <ac:cxnSpMkLst>
              <pc:docMk/>
              <pc:sldMasterMk cId="1858513904" sldId="2147483660"/>
              <pc:sldLayoutMk cId="2634611413" sldId="2147483663"/>
              <ac:cxnSpMk id="19" creationId="{BC6D71AF-F53C-470D-9B47-776953BAE965}"/>
            </ac:cxnSpMkLst>
          </pc:cxnChg>
          <pc:cxnChg chg="add mod">
            <ac:chgData name="이다진(산업경영공학과)" userId="d0b6bfb7-91e3-4ec1-83e1-2d312621def7" providerId="ADAL" clId="{675DA618-0AD2-4D4B-B22F-50F4CE4689DA}" dt="2020-01-04T04:35:58.916" v="732" actId="14100"/>
            <ac:cxnSpMkLst>
              <pc:docMk/>
              <pc:sldMasterMk cId="1858513904" sldId="2147483660"/>
              <pc:sldLayoutMk cId="2634611413" sldId="2147483663"/>
              <ac:cxnSpMk id="20" creationId="{6C3160E8-3A5F-4FD4-9C7B-F3057112C5F4}"/>
            </ac:cxnSpMkLst>
          </pc:cxnChg>
        </pc:sldLayoutChg>
        <pc:sldLayoutChg chg="del">
          <pc:chgData name="이다진(산업경영공학과)" userId="d0b6bfb7-91e3-4ec1-83e1-2d312621def7" providerId="ADAL" clId="{675DA618-0AD2-4D4B-B22F-50F4CE4689DA}" dt="2020-01-04T02:48:03.138" v="204" actId="2696"/>
          <pc:sldLayoutMkLst>
            <pc:docMk/>
            <pc:sldMasterMk cId="1858513904" sldId="2147483660"/>
            <pc:sldLayoutMk cId="3005092291" sldId="2147483663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42" v="205" actId="2696"/>
          <pc:sldLayoutMkLst>
            <pc:docMk/>
            <pc:sldMasterMk cId="1858513904" sldId="2147483660"/>
            <pc:sldLayoutMk cId="1427217102" sldId="2147483664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46" v="206" actId="2696"/>
          <pc:sldLayoutMkLst>
            <pc:docMk/>
            <pc:sldMasterMk cId="1858513904" sldId="2147483660"/>
            <pc:sldLayoutMk cId="67642834" sldId="2147483665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49" v="207" actId="2696"/>
          <pc:sldLayoutMkLst>
            <pc:docMk/>
            <pc:sldMasterMk cId="1858513904" sldId="2147483660"/>
            <pc:sldLayoutMk cId="502053088" sldId="2147483666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52" v="208" actId="2696"/>
          <pc:sldLayoutMkLst>
            <pc:docMk/>
            <pc:sldMasterMk cId="1858513904" sldId="2147483660"/>
            <pc:sldLayoutMk cId="3745530368" sldId="2147483667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54" v="209" actId="2696"/>
          <pc:sldLayoutMkLst>
            <pc:docMk/>
            <pc:sldMasterMk cId="1858513904" sldId="2147483660"/>
            <pc:sldLayoutMk cId="82108381" sldId="2147483668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56" v="210" actId="2696"/>
          <pc:sldLayoutMkLst>
            <pc:docMk/>
            <pc:sldMasterMk cId="1858513904" sldId="2147483660"/>
            <pc:sldLayoutMk cId="3041249750" sldId="2147483669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58" v="211" actId="2696"/>
          <pc:sldLayoutMkLst>
            <pc:docMk/>
            <pc:sldMasterMk cId="1858513904" sldId="2147483660"/>
            <pc:sldLayoutMk cId="479892310" sldId="2147483670"/>
          </pc:sldLayoutMkLst>
        </pc:sldLayoutChg>
        <pc:sldLayoutChg chg="del">
          <pc:chgData name="이다진(산업경영공학과)" userId="d0b6bfb7-91e3-4ec1-83e1-2d312621def7" providerId="ADAL" clId="{675DA618-0AD2-4D4B-B22F-50F4CE4689DA}" dt="2020-01-04T02:48:03.115" v="203" actId="2696"/>
          <pc:sldLayoutMkLst>
            <pc:docMk/>
            <pc:sldMasterMk cId="1858513904" sldId="2147483660"/>
            <pc:sldLayoutMk cId="115638089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E5493D1F-7219-4E07-B0ED-75F89CA4414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7413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01FBF8B1-79BD-4B7E-A402-9DE056D2A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63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4F23618D-904E-4278-8A2C-0E8A37ADED14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6EE49DC9-AE49-48B4-A6CE-1A7CEEF3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81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53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첫번째와 두번째 경우를 간단히 설명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0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9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0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9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1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Related work : </a:t>
            </a:r>
          </a:p>
          <a:p>
            <a:r>
              <a:rPr lang="en-US" altLang="ko-KR" dirty="0"/>
              <a:t>Deep learning</a:t>
            </a:r>
            <a:r>
              <a:rPr lang="ko-KR" altLang="en-US" dirty="0"/>
              <a:t>은 </a:t>
            </a:r>
            <a:r>
              <a:rPr lang="en-US" altLang="ko-KR" dirty="0"/>
              <a:t>k-means</a:t>
            </a:r>
            <a:r>
              <a:rPr lang="ko-KR" altLang="en-US" dirty="0"/>
              <a:t>에도 사용되었으며 이미지에도 사용되었다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Variational auto-encoder</a:t>
            </a:r>
            <a:r>
              <a:rPr lang="ko-KR" altLang="en-US" dirty="0"/>
              <a:t>를 통해 </a:t>
            </a:r>
            <a:r>
              <a:rPr lang="en-US" altLang="ko-KR" dirty="0"/>
              <a:t>gaussian mixture prior</a:t>
            </a:r>
            <a:r>
              <a:rPr lang="ko-KR" altLang="en-US" dirty="0"/>
              <a:t>를 </a:t>
            </a:r>
            <a:r>
              <a:rPr lang="en-US" altLang="ko-KR" dirty="0"/>
              <a:t>update</a:t>
            </a:r>
            <a:r>
              <a:rPr lang="ko-KR" altLang="en-US" dirty="0"/>
              <a:t>하는 </a:t>
            </a:r>
            <a:r>
              <a:rPr lang="en-US" altLang="ko-KR" dirty="0"/>
              <a:t>clustering </a:t>
            </a:r>
            <a:r>
              <a:rPr lang="ko-KR" altLang="en-US" dirty="0"/>
              <a:t>기법도 존재한다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deep belief net followed by non-parametric maximum margin</a:t>
            </a:r>
            <a:r>
              <a:rPr lang="ko-KR" altLang="en-US" dirty="0"/>
              <a:t>을 학습하는 방법도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49DC9-AE49-48B4-A6CE-1A7CEEF360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8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626F25-16B3-458E-805C-FCA608FA67CA}"/>
              </a:ext>
            </a:extLst>
          </p:cNvPr>
          <p:cNvSpPr/>
          <p:nvPr userDrawn="1"/>
        </p:nvSpPr>
        <p:spPr bwMode="auto">
          <a:xfrm>
            <a:off x="3759308" y="3837221"/>
            <a:ext cx="4671465" cy="346261"/>
          </a:xfrm>
          <a:prstGeom prst="rect">
            <a:avLst/>
          </a:prstGeom>
          <a:solidFill>
            <a:srgbClr val="CA036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ea"/>
                <a:ea typeface="+mj-ea"/>
                <a:sym typeface="Gill Sans" charset="0"/>
              </a:rPr>
              <a:t>포항공과대학교 산업경영학과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6BEF724-8B07-4CDE-8C79-844B9A67B7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4614333" cy="333375"/>
          </a:xfrm>
        </p:spPr>
        <p:txBody>
          <a:bodyPr anchor="ctr">
            <a:noAutofit/>
          </a:bodyPr>
          <a:lstStyle>
            <a:lvl1pPr marL="0" indent="0">
              <a:buNone/>
              <a:defRPr kumimoji="1" lang="ko-KR" altLang="en-US" sz="1800" b="1" i="0" u="none" strike="noStrike" kern="120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강의</a:t>
            </a:r>
            <a:r>
              <a:rPr lang="en-US" altLang="ko-KR" dirty="0"/>
              <a:t>/</a:t>
            </a:r>
            <a:r>
              <a:rPr lang="ko-KR" altLang="en-US" dirty="0"/>
              <a:t>과제 이름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D3872B7E-4841-4536-9218-A9A8C845B1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14107" y="2672914"/>
            <a:ext cx="8161867" cy="660504"/>
          </a:xfrm>
        </p:spPr>
        <p:txBody>
          <a:bodyPr anchor="ctr">
            <a:noAutofit/>
          </a:bodyPr>
          <a:lstStyle>
            <a:lvl1pPr marL="0" indent="0" algn="ctr">
              <a:buNone/>
              <a:defRPr kumimoji="1" lang="ko-KR" altLang="en-US" sz="3600" b="1" i="0" u="none" strike="noStrike" kern="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+mj-ea"/>
                <a:ea typeface="+mj-ea"/>
                <a:cs typeface="+mj-cs"/>
                <a:sym typeface="[Yoon가변] 윤고딕 140_OTF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표지 제목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799FAA4-B34D-497A-9721-1DA0995DAE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14107" y="3369419"/>
            <a:ext cx="8161867" cy="431800"/>
          </a:xfrm>
        </p:spPr>
        <p:txBody>
          <a:bodyPr anchor="ctr">
            <a:normAutofit/>
          </a:bodyPr>
          <a:lstStyle>
            <a:lvl1pPr marL="0" indent="0" algn="ctr">
              <a:buNone/>
              <a:defRPr kumimoji="1" lang="ko-KR" altLang="en-US" sz="2400" b="0" i="0" u="none" strike="noStrike" kern="1200" cap="none" spc="0" normalizeH="0" baseline="0" dirty="0">
                <a:ln>
                  <a:noFill/>
                </a:ln>
                <a:solidFill>
                  <a:srgbClr val="66665B">
                    <a:lumMod val="5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20YY.MM.DD</a:t>
            </a:r>
            <a:endParaRPr lang="ko-KR" altLang="en-US" dirty="0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C520A31E-2762-4CAE-BFC5-71519B11E1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94640" y="4503899"/>
            <a:ext cx="1800799" cy="333556"/>
          </a:xfrm>
        </p:spPr>
        <p:txBody>
          <a:bodyPr anchor="ctr"/>
          <a:lstStyle>
            <a:lvl1pPr marL="0" indent="0" algn="ctr">
              <a:buNone/>
              <a:defRPr sz="1800" b="1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20192481</a:t>
            </a:r>
          </a:p>
          <a:p>
            <a:pPr lvl="0"/>
            <a:r>
              <a:rPr lang="ko-KR" altLang="en-US" dirty="0"/>
              <a:t>김성휘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853C5E1-CCA6-4F56-9061-A8BDF78AC7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7843" b="-3922"/>
          <a:stretch/>
        </p:blipFill>
        <p:spPr>
          <a:xfrm>
            <a:off x="285454" y="6440385"/>
            <a:ext cx="2138223" cy="334075"/>
          </a:xfrm>
          <a:prstGeom prst="rect">
            <a:avLst/>
          </a:prstGeom>
        </p:spPr>
      </p:pic>
      <p:cxnSp>
        <p:nvCxnSpPr>
          <p:cNvPr id="19" name="직선 연결선[R] 12">
            <a:extLst>
              <a:ext uri="{FF2B5EF4-FFF2-40B4-BE49-F238E27FC236}">
                <a16:creationId xmlns:a16="http://schemas.microsoft.com/office/drawing/2014/main" id="{BC6D71AF-F53C-470D-9B47-776953BAE965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52901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[R] 13">
            <a:extLst>
              <a:ext uri="{FF2B5EF4-FFF2-40B4-BE49-F238E27FC236}">
                <a16:creationId xmlns:a16="http://schemas.microsoft.com/office/drawing/2014/main" id="{6C3160E8-3A5F-4FD4-9C7B-F3057112C5F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4303" y="1124744"/>
            <a:ext cx="11622244" cy="0"/>
          </a:xfrm>
          <a:prstGeom prst="line">
            <a:avLst/>
          </a:prstGeom>
          <a:solidFill>
            <a:srgbClr val="CA0364"/>
          </a:solidFill>
          <a:ln w="12700" cap="flat" cmpd="sng" algn="ctr">
            <a:solidFill>
              <a:srgbClr val="CA03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229599F3-3B44-4021-9F25-59B18B99CED8}"/>
              </a:ext>
            </a:extLst>
          </p:cNvPr>
          <p:cNvSpPr txBox="1">
            <a:spLocks/>
          </p:cNvSpPr>
          <p:nvPr userDrawn="1"/>
        </p:nvSpPr>
        <p:spPr>
          <a:xfrm>
            <a:off x="9163347" y="641995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620AF6-E948-4722-8A1D-3093E4B60E99}" type="slidenum">
              <a:rPr lang="ko-KR" altLang="en-US" sz="1200" smtClean="0"/>
              <a:pPr/>
              <a:t>‹#›</a:t>
            </a:fld>
            <a:endParaRPr lang="ko-KR" altLang="en-US" sz="1200"/>
          </a:p>
        </p:txBody>
      </p:sp>
      <p:sp>
        <p:nvSpPr>
          <p:cNvPr id="28" name="내용 개체 틀 27">
            <a:extLst>
              <a:ext uri="{FF2B5EF4-FFF2-40B4-BE49-F238E27FC236}">
                <a16:creationId xmlns:a16="http://schemas.microsoft.com/office/drawing/2014/main" id="{20B35E54-4A43-43F7-9F43-71F34092AC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83634" y="1244600"/>
            <a:ext cx="11622913" cy="5195888"/>
          </a:xfrm>
        </p:spPr>
        <p:txBody>
          <a:bodyPr/>
          <a:lstStyle>
            <a:lvl1pPr>
              <a:spcAft>
                <a:spcPts val="600"/>
              </a:spcAft>
              <a:defRPr sz="2000" b="1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1800" b="1"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0"/>
            <a:endParaRPr lang="ko-KR" altLang="en-US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C06D8EDD-0BB9-44D2-AE3F-EC8F635FA5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2665" y="136110"/>
            <a:ext cx="11622915" cy="392905"/>
          </a:xfrm>
        </p:spPr>
        <p:txBody>
          <a:bodyPr anchor="ctr">
            <a:normAutofit/>
          </a:bodyPr>
          <a:lstStyle>
            <a:lvl1pPr marL="0" indent="0">
              <a:buNone/>
              <a:defRPr kumimoji="0" lang="ko-KR" altLang="en-US" sz="1800" b="1" i="0" u="none" strike="noStrike" kern="0" cap="none" spc="0" normalizeH="0" baseline="0" dirty="0">
                <a:ln>
                  <a:noFill/>
                </a:ln>
                <a:solidFill>
                  <a:srgbClr val="66665B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Verdana" pitchFamily="34" charset="0"/>
                <a:sym typeface="[Yoon가변] 윤고딕 140_OTF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 제목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A327C5F3-04B5-465E-9963-CFAE9FCF8B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2665" y="619812"/>
            <a:ext cx="11622915" cy="504932"/>
          </a:xfrm>
        </p:spPr>
        <p:txBody>
          <a:bodyPr anchor="ctr">
            <a:normAutofit/>
          </a:bodyPr>
          <a:lstStyle>
            <a:lvl1pPr marL="0" indent="0">
              <a:buNone/>
              <a:defRPr kumimoji="1" lang="ko-KR" altLang="en-US" sz="2800" b="1" i="0" u="none" strike="noStrike" kern="1200" cap="none" spc="0" normalizeH="0" baseline="0" dirty="0">
                <a:ln>
                  <a:noFill/>
                </a:ln>
                <a:solidFill>
                  <a:srgbClr val="CA0364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126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9C11-6350-41A3-AF8F-C9C2257344D9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20AF6-E948-4722-8A1D-3093E4B60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9992A-B6D8-41F8-A605-F7B77A88B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1514" y="1234866"/>
            <a:ext cx="10324618" cy="89558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37F6F5D8-33CD-422F-A339-CEA3E86764FD}"/>
              </a:ext>
            </a:extLst>
          </p:cNvPr>
          <p:cNvSpPr txBox="1">
            <a:spLocks/>
          </p:cNvSpPr>
          <p:nvPr/>
        </p:nvSpPr>
        <p:spPr>
          <a:xfrm>
            <a:off x="3918047" y="2296405"/>
            <a:ext cx="4311552" cy="1174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Jongwon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37F6F5D8-33CD-422F-A339-CEA3E86764FD}"/>
              </a:ext>
            </a:extLst>
          </p:cNvPr>
          <p:cNvSpPr txBox="1">
            <a:spLocks/>
          </p:cNvSpPr>
          <p:nvPr/>
        </p:nvSpPr>
        <p:spPr>
          <a:xfrm>
            <a:off x="3918048" y="4256930"/>
            <a:ext cx="4311552" cy="1174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Data Science Lab.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37F6F5D8-33CD-422F-A339-CEA3E86764FD}"/>
              </a:ext>
            </a:extLst>
          </p:cNvPr>
          <p:cNvSpPr txBox="1">
            <a:spLocks/>
          </p:cNvSpPr>
          <p:nvPr/>
        </p:nvSpPr>
        <p:spPr>
          <a:xfrm>
            <a:off x="3918047" y="4918901"/>
            <a:ext cx="4311552" cy="1174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Jun, 2021</a:t>
            </a:r>
          </a:p>
        </p:txBody>
      </p:sp>
    </p:spTree>
    <p:extLst>
      <p:ext uri="{BB962C8B-B14F-4D97-AF65-F5344CB8AC3E}">
        <p14:creationId xmlns:p14="http://schemas.microsoft.com/office/powerpoint/2010/main" val="191273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173" name="직사각형 172"/>
          <p:cNvSpPr/>
          <p:nvPr/>
        </p:nvSpPr>
        <p:spPr>
          <a:xfrm>
            <a:off x="-65754" y="1346891"/>
            <a:ext cx="7132041" cy="4424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1. Encoder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feature extraction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을 시킨다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2. extracted </a:t>
            </a:r>
            <a:r>
              <a:rPr lang="en-US" altLang="ko-KR" dirty="0" err="1">
                <a:solidFill>
                  <a:schemeClr val="tx1"/>
                </a:solidFill>
                <a:cs typeface="Times New Roman" panose="02020603050405020304" pitchFamily="18" charset="0"/>
              </a:rPr>
              <a:t>featur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clustering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을 진행한다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3. 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아래를 계산한다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Q = 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각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 속할 확률</a:t>
            </a: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 = 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각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 속할 확률의 참 값</a:t>
            </a: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 = KL-divergence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between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and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Q.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4. 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바탕으로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Encoder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  center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변경한다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33F490-3699-4BFE-BCFC-6B98969D6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51947" r="-3202"/>
          <a:stretch/>
        </p:blipFill>
        <p:spPr>
          <a:xfrm>
            <a:off x="5990315" y="2514861"/>
            <a:ext cx="5313323" cy="14223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7ABD9B-4351-4488-BD32-8E5BCA492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70" y="4546218"/>
            <a:ext cx="2428185" cy="9856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89B6C-844C-4382-9A8D-08FD3B344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904" y="4844713"/>
            <a:ext cx="1485134" cy="39718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637FE6B-66FC-4DF4-A089-CB80CEBB63DD}"/>
              </a:ext>
            </a:extLst>
          </p:cNvPr>
          <p:cNvGrpSpPr/>
          <p:nvPr/>
        </p:nvGrpSpPr>
        <p:grpSpPr>
          <a:xfrm>
            <a:off x="6296301" y="4018366"/>
            <a:ext cx="4625954" cy="481630"/>
            <a:chOff x="2011567" y="5420884"/>
            <a:chExt cx="3728802" cy="39877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CDB581B-6288-43E9-8EDD-BB8297AC2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0479"/>
            <a:stretch/>
          </p:blipFill>
          <p:spPr>
            <a:xfrm>
              <a:off x="2011567" y="5459154"/>
              <a:ext cx="3728802" cy="36050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708BFBB-F487-4741-AB17-159C7D66E078}"/>
                </a:ext>
              </a:extLst>
            </p:cNvPr>
            <p:cNvSpPr/>
            <p:nvPr/>
          </p:nvSpPr>
          <p:spPr>
            <a:xfrm>
              <a:off x="2011567" y="5420884"/>
              <a:ext cx="1044091" cy="198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F40D9D-B6D4-4A1B-B1CD-5A30CAEE7398}"/>
              </a:ext>
            </a:extLst>
          </p:cNvPr>
          <p:cNvSpPr/>
          <p:nvPr/>
        </p:nvSpPr>
        <p:spPr>
          <a:xfrm>
            <a:off x="425861" y="1519188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Embedded Clustering (DEC)</a:t>
            </a:r>
          </a:p>
        </p:txBody>
      </p:sp>
    </p:spTree>
    <p:extLst>
      <p:ext uri="{BB962C8B-B14F-4D97-AF65-F5344CB8AC3E}">
        <p14:creationId xmlns:p14="http://schemas.microsoft.com/office/powerpoint/2010/main" val="282304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530D4F7-70ED-4769-A3B9-66B3E67501BF}"/>
              </a:ext>
            </a:extLst>
          </p:cNvPr>
          <p:cNvSpPr/>
          <p:nvPr/>
        </p:nvSpPr>
        <p:spPr>
          <a:xfrm>
            <a:off x="-65754" y="1346891"/>
            <a:ext cx="7132041" cy="4424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DEC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는 기존의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Clustering 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로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Encoder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update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 = KL-divergence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바탕으로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Auto-encoder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cluster center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변경한다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08F2E-89F6-4B16-9FEA-35E94756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97" y="2342470"/>
            <a:ext cx="3944738" cy="19801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3423C3-7E0E-4D86-A3C4-97A0DF0D9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90" y="4801154"/>
            <a:ext cx="5049470" cy="596887"/>
          </a:xfrm>
          <a:prstGeom prst="rect">
            <a:avLst/>
          </a:prstGeom>
        </p:spPr>
      </p:pic>
      <p:sp>
        <p:nvSpPr>
          <p:cNvPr id="83" name="직사각형 82">
            <a:extLst>
              <a:ext uri="{FF2B5EF4-FFF2-40B4-BE49-F238E27FC236}">
                <a16:creationId xmlns:a16="http://schemas.microsoft.com/office/drawing/2014/main" id="{BC68C6EB-32D8-4722-B188-398117087C68}"/>
              </a:ext>
            </a:extLst>
          </p:cNvPr>
          <p:cNvSpPr/>
          <p:nvPr/>
        </p:nvSpPr>
        <p:spPr>
          <a:xfrm>
            <a:off x="425861" y="1519188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Deep Embedded Clustering (IDEC)</a:t>
            </a:r>
          </a:p>
        </p:txBody>
      </p:sp>
    </p:spTree>
    <p:extLst>
      <p:ext uri="{BB962C8B-B14F-4D97-AF65-F5344CB8AC3E}">
        <p14:creationId xmlns:p14="http://schemas.microsoft.com/office/powerpoint/2010/main" val="110278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861" y="1519188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Clustering-driven Deep Embedding with Pairwise Constraints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2665" y="2183083"/>
            <a:ext cx="6008690" cy="389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1200"/>
              </a:spcBef>
            </a:pP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앞의 내용과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잡는 부분은 동일하다</a:t>
            </a: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계산할 때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ML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이나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CL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에서 임의로 제거해주는 방식을 사용했다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endParaRPr lang="en-US" altLang="ko-KR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즉 앞의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IDEC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방법에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는 고전적인 방식을 사용한 논문이다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EDB02F88-8F6B-4A89-B092-A95C52C8B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90" y="4801154"/>
            <a:ext cx="5049470" cy="5968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0EDF59-1F52-4397-9877-845B340B5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090" y="2543897"/>
            <a:ext cx="5913910" cy="19027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974D31-A731-499E-A01D-BB3C3E195B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36" b="6390"/>
          <a:stretch/>
        </p:blipFill>
        <p:spPr>
          <a:xfrm>
            <a:off x="6575410" y="5548044"/>
            <a:ext cx="4640646" cy="5968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94EE97-AD4A-4CB0-86C1-67CC660595C5}"/>
              </a:ext>
            </a:extLst>
          </p:cNvPr>
          <p:cNvSpPr/>
          <p:nvPr/>
        </p:nvSpPr>
        <p:spPr>
          <a:xfrm>
            <a:off x="7830991" y="6238188"/>
            <a:ext cx="3817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dirty="0"/>
              <a:t>https://github. com/sharonFogel/CPAC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4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861" y="1519188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Deep Constrained Clustering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2665" y="2183083"/>
            <a:ext cx="6008690" cy="389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Deep Embedded Clustering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추가하였다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1200"/>
              </a:spcBef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Loss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는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ML, CL, Triplet 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Instance Constraints</a:t>
            </a:r>
          </a:p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Global size, Instance difficulty 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Complex Constraints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로 있다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200"/>
              </a:spcBef>
              <a:buAutoNum type="arabicPeriod"/>
            </a:pP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기존의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Instance 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더해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update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1200"/>
              </a:spcBef>
              <a:buAutoNum type="arabicPeriod"/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Complex constraint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에 따라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update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altLang="ko-KR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9930034-7CBC-4B35-BD50-79028FFF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97" y="2342470"/>
            <a:ext cx="3944738" cy="198018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DB02F88-8F6B-4A89-B092-A95C52C8B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090" y="4801154"/>
            <a:ext cx="5049470" cy="5968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CA753-404F-42E3-8452-DCFDE724EAC4}"/>
                  </a:ext>
                </a:extLst>
              </p:cNvPr>
              <p:cNvSpPr txBox="1"/>
              <p:nvPr/>
            </p:nvSpPr>
            <p:spPr>
              <a:xfrm>
                <a:off x="9364023" y="4824129"/>
                <a:ext cx="176960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𝐶𝑜𝑛𝑠𝑡𝑟𝑎𝑖𝑛𝑡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BCA753-404F-42E3-8452-DCFDE724E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023" y="4824129"/>
                <a:ext cx="1769601" cy="246221"/>
              </a:xfrm>
              <a:prstGeom prst="rect">
                <a:avLst/>
              </a:prstGeom>
              <a:blipFill>
                <a:blip r:embed="rId5"/>
                <a:stretch>
                  <a:fillRect r="-345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BA37A0C-CDC4-478C-9334-490947D1D066}"/>
              </a:ext>
            </a:extLst>
          </p:cNvPr>
          <p:cNvSpPr/>
          <p:nvPr/>
        </p:nvSpPr>
        <p:spPr>
          <a:xfrm>
            <a:off x="5824556" y="6134874"/>
            <a:ext cx="6081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https://github.com/blueocean92/deep_constrained_clustering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0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861" y="1519188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Deep Constrained Clustering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1BDEF-CFEE-4ED5-AF9A-6FEC443C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591" y="2429216"/>
            <a:ext cx="4135109" cy="9997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5F115D-DB61-44AF-9F67-E8995CE76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90" y="3387761"/>
            <a:ext cx="4135109" cy="1021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FC8071-3778-4E35-8967-1CE99CADD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4591" y="5049199"/>
            <a:ext cx="4177821" cy="15001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490A7-5F18-4F94-943A-65E3DB7AE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921" y="2429216"/>
            <a:ext cx="4580595" cy="12114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FE5D66B-37BA-402C-AF36-EB2B6ECEF9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241" y="4090388"/>
            <a:ext cx="4508275" cy="19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4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73B8A255-03F4-4C88-8802-7719E3CA4E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Constrained Clustering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5861" y="1519187"/>
            <a:ext cx="11336522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SpectralNet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Spectral clustering using deep neural network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82665" y="2183083"/>
            <a:ext cx="7293751" cy="389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Finally, a number of papers showed that stochastic gradient descent can be used effectively to compute eigen-decomposition.</a:t>
            </a:r>
          </a:p>
          <a:p>
            <a:pPr lvl="1">
              <a:spcBef>
                <a:spcPts val="1200"/>
              </a:spcBef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즉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PCA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gradient descent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같은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stochastic optimization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방법으로 풀어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matrix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inverse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계산하지 않고 적은 시간내에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PCA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얻을 수 있다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이 때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deep neural network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가 사용된다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Spectral clustering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은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distance matrix (A) Degree matrix (D)</a:t>
            </a:r>
          </a:p>
          <a:p>
            <a:pPr lvl="1">
              <a:spcBef>
                <a:spcPts val="1200"/>
              </a:spcBef>
            </a:pP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Laplacian matrix (L) : L = D – A 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PCA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를 구하는 과정이므로 이 때 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stochastic model</a:t>
            </a:r>
            <a:r>
              <a:rPr lang="ko-KR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을 사용한다</a:t>
            </a:r>
            <a:r>
              <a:rPr lang="en-US" altLang="ko-KR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200"/>
              </a:spcBef>
            </a:pPr>
            <a:endParaRPr lang="en-US" altLang="ko-KR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2C7D01-4DCE-4E9C-98C0-CD402E6E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40" y="2851568"/>
            <a:ext cx="2791304" cy="22365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3631685-62A1-481F-8354-ADD6DAC6799E}"/>
              </a:ext>
            </a:extLst>
          </p:cNvPr>
          <p:cNvSpPr/>
          <p:nvPr/>
        </p:nvSpPr>
        <p:spPr>
          <a:xfrm>
            <a:off x="7576416" y="6238188"/>
            <a:ext cx="441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https://github.com/kstant0725/SpectralNet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230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5208830" y="3508244"/>
            <a:ext cx="1770584" cy="663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200"/>
              </a:spcBef>
            </a:pPr>
            <a:r>
              <a:rPr lang="en-US" altLang="ko-KR" sz="3600" b="1" dirty="0">
                <a:solidFill>
                  <a:srgbClr val="CA03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US" altLang="ko-KR" b="1" dirty="0">
              <a:solidFill>
                <a:srgbClr val="CA03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804" y="320511"/>
            <a:ext cx="11909196" cy="1206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6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67113</TotalTime>
  <Words>406</Words>
  <Application>Microsoft Office PowerPoint</Application>
  <PresentationFormat>와이드스크린</PresentationFormat>
  <Paragraphs>63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[Yoon가변] 윤고딕 140_OTF</vt:lpstr>
      <vt:lpstr>Gill Sans</vt:lpstr>
      <vt:lpstr>맑은 고딕</vt:lpstr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이다진(산업경영공학과)</dc:creator>
  <cp:lastModifiedBy>user</cp:lastModifiedBy>
  <cp:revision>947</cp:revision>
  <cp:lastPrinted>2021-04-01T07:00:23Z</cp:lastPrinted>
  <dcterms:created xsi:type="dcterms:W3CDTF">2020-01-04T02:40:04Z</dcterms:created>
  <dcterms:modified xsi:type="dcterms:W3CDTF">2021-06-16T05:28:46Z</dcterms:modified>
</cp:coreProperties>
</file>