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4" r:id="rId8"/>
    <p:sldId id="271" r:id="rId9"/>
    <p:sldId id="270" r:id="rId10"/>
    <p:sldId id="272" r:id="rId11"/>
    <p:sldId id="273" r:id="rId12"/>
    <p:sldId id="275" r:id="rId13"/>
    <p:sldId id="276" r:id="rId14"/>
    <p:sldId id="26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0783" autoAdjust="0"/>
  </p:normalViewPr>
  <p:slideViewPr>
    <p:cSldViewPr>
      <p:cViewPr>
        <p:scale>
          <a:sx n="112" d="100"/>
          <a:sy n="112" d="100"/>
        </p:scale>
        <p:origin x="-78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9FD3-F8F0-4137-AFD9-0CA1A6AEC68F}" type="datetimeFigureOut">
              <a:rPr lang="ko-KR" altLang="en-US" smtClean="0"/>
              <a:t>2015-06-18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37A0-1FC0-4A32-9210-115A0FB5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75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9FD3-F8F0-4137-AFD9-0CA1A6AEC68F}" type="datetimeFigureOut">
              <a:rPr lang="ko-KR" altLang="en-US" smtClean="0"/>
              <a:t>2015-06-18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37A0-1FC0-4A32-9210-115A0FB5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8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9FD3-F8F0-4137-AFD9-0CA1A6AEC68F}" type="datetimeFigureOut">
              <a:rPr lang="ko-KR" altLang="en-US" smtClean="0"/>
              <a:t>2015-06-18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37A0-1FC0-4A32-9210-115A0FB5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32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9FD3-F8F0-4137-AFD9-0CA1A6AEC68F}" type="datetimeFigureOut">
              <a:rPr lang="ko-KR" altLang="en-US" smtClean="0"/>
              <a:t>2015-06-18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37A0-1FC0-4A32-9210-115A0FB5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49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9FD3-F8F0-4137-AFD9-0CA1A6AEC68F}" type="datetimeFigureOut">
              <a:rPr lang="ko-KR" altLang="en-US" smtClean="0"/>
              <a:t>2015-06-18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37A0-1FC0-4A32-9210-115A0FB5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8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9FD3-F8F0-4137-AFD9-0CA1A6AEC68F}" type="datetimeFigureOut">
              <a:rPr lang="ko-KR" altLang="en-US" smtClean="0"/>
              <a:t>2015-06-18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37A0-1FC0-4A32-9210-115A0FB5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24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9FD3-F8F0-4137-AFD9-0CA1A6AEC68F}" type="datetimeFigureOut">
              <a:rPr lang="ko-KR" altLang="en-US" smtClean="0"/>
              <a:t>2015-06-18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37A0-1FC0-4A32-9210-115A0FB5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12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9FD3-F8F0-4137-AFD9-0CA1A6AEC68F}" type="datetimeFigureOut">
              <a:rPr lang="ko-KR" altLang="en-US" smtClean="0"/>
              <a:t>2015-06-18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37A0-1FC0-4A32-9210-115A0FB5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36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9FD3-F8F0-4137-AFD9-0CA1A6AEC68F}" type="datetimeFigureOut">
              <a:rPr lang="ko-KR" altLang="en-US" smtClean="0"/>
              <a:t>2015-06-18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37A0-1FC0-4A32-9210-115A0FB5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42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9FD3-F8F0-4137-AFD9-0CA1A6AEC68F}" type="datetimeFigureOut">
              <a:rPr lang="ko-KR" altLang="en-US" smtClean="0"/>
              <a:t>2015-06-18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37A0-1FC0-4A32-9210-115A0FB5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6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9FD3-F8F0-4137-AFD9-0CA1A6AEC68F}" type="datetimeFigureOut">
              <a:rPr lang="ko-KR" altLang="en-US" smtClean="0"/>
              <a:t>2015-06-18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37A0-1FC0-4A32-9210-115A0FB5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09FD3-F8F0-4137-AFD9-0CA1A6AEC68F}" type="datetimeFigureOut">
              <a:rPr lang="ko-KR" altLang="en-US" smtClean="0"/>
              <a:t>2015-06-18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137A0-1FC0-4A32-9210-115A0FB5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64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750" y="1575995"/>
            <a:ext cx="2736647" cy="10156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6000" b="1" dirty="0" smtClean="0">
                <a:ln w="28575" cmpd="sng">
                  <a:solidFill>
                    <a:srgbClr val="0000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76200" dist="25400" dir="2700000" sx="103000" sy="103000" algn="tl" rotWithShape="0">
                    <a:prstClr val="black"/>
                  </a:outerShdw>
                </a:effectLst>
                <a:latin typeface="MurrayHill Bd BT" pitchFamily="2" charset="0"/>
              </a:rPr>
              <a:t>Solve The</a:t>
            </a:r>
            <a:endParaRPr lang="ko-KR" altLang="en-US" sz="6000" b="1" dirty="0">
              <a:ln w="28575" cmpd="sng">
                <a:solidFill>
                  <a:srgbClr val="0000FF"/>
                </a:solidFill>
                <a:prstDash val="solid"/>
              </a:ln>
              <a:solidFill>
                <a:srgbClr val="FFFFFF"/>
              </a:solidFill>
              <a:effectLst>
                <a:outerShdw blurRad="76200" dist="25400" dir="2700000" sx="103000" sy="103000" algn="tl" rotWithShape="0">
                  <a:prstClr val="black"/>
                </a:outerShdw>
              </a:effectLst>
              <a:latin typeface="MurrayHill Bd BT" pitchFamily="2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65531" y="2083827"/>
            <a:ext cx="568863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0" dirty="0" smtClean="0">
                <a:ln w="3810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76200" dist="25400" dir="2700000" sx="103000" sy="103000" algn="tl" rotWithShape="0">
                    <a:prstClr val="black"/>
                  </a:outerShdw>
                </a:effectLst>
                <a:latin typeface="Blippo Blk BT" pitchFamily="2" charset="0"/>
              </a:rPr>
              <a:t>CUBE</a:t>
            </a:r>
            <a:endParaRPr lang="ko-KR" altLang="en-US" sz="12000" dirty="0">
              <a:ln w="3810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76200" dist="25400" dir="2700000" sx="103000" sy="103000" algn="tl" rotWithShape="0">
                  <a:prstClr val="black"/>
                </a:outerShdw>
              </a:effectLst>
              <a:latin typeface="Blippo Blk BT" pitchFamily="2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7539" y="1052775"/>
            <a:ext cx="3449444" cy="523220"/>
            <a:chOff x="353263" y="1280954"/>
            <a:chExt cx="5189790" cy="753016"/>
          </a:xfrm>
        </p:grpSpPr>
        <p:pic>
          <p:nvPicPr>
            <p:cNvPr id="6" name="Picture 4" descr="https://fbcdn-sphotos-a-a.akamaihd.net/hphotos-ak-xpa1/v/t1.0-9/11059925_831011590297539_2194689206205065253_n.jpg?oh=5b7a1544b0b4b8a900bce2e571f7209a&amp;oe=5625F032&amp;__gda__=1446245770_4dc6f3934760ab59d6e894a420083fd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11" r="33146" b="24094"/>
            <a:stretch/>
          </p:blipFill>
          <p:spPr bwMode="auto">
            <a:xfrm>
              <a:off x="353263" y="1306942"/>
              <a:ext cx="1789689" cy="601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122880" y="1280954"/>
              <a:ext cx="3420173" cy="753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Team Project</a:t>
              </a:r>
              <a:endParaRPr lang="ko-KR" altLang="en-US" sz="28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8342" y="4437112"/>
            <a:ext cx="1972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이종원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12151454</a:t>
            </a:r>
          </a:p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김다솔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12151355</a:t>
            </a:r>
          </a:p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김은나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12151367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45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2791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프로그램 원리</a:t>
            </a:r>
            <a:endParaRPr lang="ko-KR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6512" y="656696"/>
            <a:ext cx="345638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1739" y="4653136"/>
            <a:ext cx="7372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버튼을 누르면 저 사이트에 들어가</a:t>
            </a:r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공식이 나온 부분을 </a:t>
            </a:r>
            <a:r>
              <a:rPr lang="ko-KR" alt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파싱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해옵니다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95" t="80982" r="29753" b="3400"/>
          <a:stretch/>
        </p:blipFill>
        <p:spPr bwMode="auto">
          <a:xfrm>
            <a:off x="151739" y="980728"/>
            <a:ext cx="2116005" cy="97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0" t="25331" r="45894" b="26366"/>
          <a:stretch/>
        </p:blipFill>
        <p:spPr bwMode="auto">
          <a:xfrm>
            <a:off x="3772694" y="772592"/>
            <a:ext cx="2887538" cy="3143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707904" y="3347140"/>
            <a:ext cx="3024336" cy="606772"/>
          </a:xfrm>
          <a:prstGeom prst="rect">
            <a:avLst/>
          </a:prstGeom>
          <a:noFill/>
          <a:ln w="635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3291" y="2712602"/>
            <a:ext cx="2646389" cy="1200329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http://</a:t>
            </a:r>
            <a:r>
              <a:rPr lang="en-US" altLang="ko-KR" dirty="0" smtClean="0"/>
              <a:t>rubiks-cube-solver.com/solution.php?cube=0(</a:t>
            </a:r>
            <a:r>
              <a:rPr lang="ko-KR" altLang="en-US" dirty="0" err="1" smtClean="0"/>
              <a:t>각면의</a:t>
            </a:r>
            <a:r>
              <a:rPr lang="ko-KR" altLang="en-US" dirty="0" smtClean="0"/>
              <a:t> 숫자들</a:t>
            </a:r>
            <a:r>
              <a:rPr lang="en-US" altLang="ko-KR" dirty="0" smtClean="0"/>
              <a:t>)&amp;</a:t>
            </a:r>
            <a:r>
              <a:rPr lang="en-US" altLang="ko-KR" dirty="0"/>
              <a:t>x=1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431070" y="1772816"/>
            <a:ext cx="0" cy="1080120"/>
          </a:xfrm>
          <a:prstGeom prst="straightConnector1">
            <a:avLst/>
          </a:prstGeom>
          <a:ln w="63500" cap="sq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2612548" y="2852936"/>
            <a:ext cx="1455396" cy="888606"/>
          </a:xfrm>
          <a:prstGeom prst="straightConnector1">
            <a:avLst/>
          </a:prstGeom>
          <a:ln w="63500" cap="sq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6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2791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프로그램 원리</a:t>
            </a:r>
            <a:endParaRPr lang="ko-KR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6512" y="656696"/>
            <a:ext cx="345638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1739" y="4653136"/>
            <a:ext cx="7372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파싱해온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공식을 배열화 시켜서 각 모션에 맞는 애니메이션을 만들어줍니다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4032448" cy="298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0" t="25331" r="45894" b="26366"/>
          <a:stretch/>
        </p:blipFill>
        <p:spPr bwMode="auto">
          <a:xfrm>
            <a:off x="4548345" y="772592"/>
            <a:ext cx="2887538" cy="3143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4483555" y="3347140"/>
            <a:ext cx="3024336" cy="606772"/>
          </a:xfrm>
          <a:prstGeom prst="rect">
            <a:avLst/>
          </a:prstGeom>
          <a:noFill/>
          <a:ln w="635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2267745" y="2852936"/>
            <a:ext cx="3456383" cy="888606"/>
          </a:xfrm>
          <a:prstGeom prst="straightConnector1">
            <a:avLst/>
          </a:prstGeom>
          <a:ln w="63500" cap="sq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75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45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개선해야 할 부분</a:t>
            </a:r>
            <a:endParaRPr lang="ko-KR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6512" y="656696"/>
            <a:ext cx="345638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9730" y="1402898"/>
            <a:ext cx="75886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 </a:t>
            </a:r>
            <a:r>
              <a:rPr lang="ko-KR" alt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파싱하는데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걸리는 시간 때문에 프로그램에  </a:t>
            </a:r>
            <a:endParaRPr lang="en-US" altLang="ko-K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에러가 납니다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 잘못 </a:t>
            </a:r>
            <a:r>
              <a:rPr lang="ko-KR" alt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입력받아서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파싱이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불가능하면 가끔씩</a:t>
            </a:r>
            <a:endParaRPr lang="en-US" altLang="ko-K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에러가 납니다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 공식대로 애니메이션을 만들어도 </a:t>
            </a:r>
            <a:r>
              <a:rPr lang="ko-KR" alt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큐브는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풀어지지 않습니다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</a:t>
            </a:r>
          </a:p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글만 보고 직접 하면 풀어짐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245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2791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프로그램 시연</a:t>
            </a:r>
            <a:endParaRPr lang="ko-KR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6512" y="656696"/>
            <a:ext cx="345638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C:\Users\Administrator\AppData\Local\Microsoft\Windows\Temporary Internet Files\Content.IE5\JKABDG78\11913436786_fa99d2f1bb_z[1]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2"/>
          <a:stretch/>
        </p:blipFill>
        <p:spPr bwMode="auto">
          <a:xfrm>
            <a:off x="1431070" y="1484783"/>
            <a:ext cx="4437074" cy="398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63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5496" y="44624"/>
            <a:ext cx="1298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 n A</a:t>
            </a:r>
            <a:endParaRPr lang="ko-KR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36512" y="656696"/>
            <a:ext cx="345638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 descr="C:\Users\Administrator\AppData\Local\Microsoft\Windows\Temporary Internet Files\Content.IE5\JKABDG78\adamtglass-com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0728"/>
            <a:ext cx="4824536" cy="527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51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사용방법</a:t>
            </a:r>
            <a:endParaRPr lang="ko-KR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6512" y="656696"/>
            <a:ext cx="345638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5631743" cy="384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01787" y="2983280"/>
            <a:ext cx="4680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①</a:t>
            </a:r>
            <a:endParaRPr lang="ko-KR" altLang="en-US" sz="40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80992" y="4149080"/>
            <a:ext cx="4680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②</a:t>
            </a:r>
            <a:endParaRPr lang="ko-KR" altLang="en-US" sz="40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4032" y="4503023"/>
            <a:ext cx="4680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③</a:t>
            </a:r>
            <a:endParaRPr lang="ko-KR" altLang="en-US" sz="40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41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사용방법</a:t>
            </a:r>
            <a:endParaRPr lang="ko-KR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6512" y="656696"/>
            <a:ext cx="345638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00" t="37427" r="1338" b="31556"/>
          <a:stretch/>
        </p:blipFill>
        <p:spPr bwMode="auto">
          <a:xfrm>
            <a:off x="467543" y="1268760"/>
            <a:ext cx="3006971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84784"/>
            <a:ext cx="260985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1739" y="4869160"/>
            <a:ext cx="6768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 </a:t>
            </a:r>
            <a:r>
              <a:rPr lang="ko-KR" alt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큐브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각 면에 사용된 색을 입력합니다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927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사용방법</a:t>
            </a:r>
            <a:endParaRPr lang="ko-KR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6512" y="656696"/>
            <a:ext cx="345638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1739" y="4869160"/>
            <a:ext cx="6641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 체크표시 된 칸의 색을 입력해줍니다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0" t="68422" r="1789" b="2102"/>
          <a:stretch/>
        </p:blipFill>
        <p:spPr bwMode="auto">
          <a:xfrm>
            <a:off x="4355976" y="2676916"/>
            <a:ext cx="2244080" cy="167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3" t="15649" r="40276" b="13959"/>
          <a:stretch/>
        </p:blipFill>
        <p:spPr bwMode="auto">
          <a:xfrm>
            <a:off x="294680" y="980728"/>
            <a:ext cx="3701256" cy="3589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87624" y="3789040"/>
            <a:ext cx="720080" cy="720080"/>
          </a:xfrm>
          <a:prstGeom prst="rect">
            <a:avLst/>
          </a:prstGeom>
          <a:noFill/>
          <a:ln w="635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547664" y="3320988"/>
            <a:ext cx="3024336" cy="936104"/>
          </a:xfrm>
          <a:prstGeom prst="straightConnector1">
            <a:avLst/>
          </a:prstGeom>
          <a:ln w="63500" cap="sq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9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사용방법</a:t>
            </a:r>
            <a:endParaRPr lang="ko-KR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6512" y="656696"/>
            <a:ext cx="345638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1739" y="4869160"/>
            <a:ext cx="70487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 모든 칸의 입력이 끝나면 생기는 버튼을</a:t>
            </a:r>
            <a:endParaRPr lang="en-US" altLang="ko-K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눌러줍니다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95" t="80982" r="29753" b="3400"/>
          <a:stretch/>
        </p:blipFill>
        <p:spPr bwMode="auto">
          <a:xfrm>
            <a:off x="1259632" y="2420888"/>
            <a:ext cx="2655301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231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사용방법</a:t>
            </a:r>
            <a:endParaRPr lang="ko-KR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6512" y="656696"/>
            <a:ext cx="345638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1739" y="4869160"/>
            <a:ext cx="64363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④ 새로운 폼에 나타나는 애니메이션과</a:t>
            </a:r>
            <a:endParaRPr lang="en-US" altLang="ko-K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설명을 보며 </a:t>
            </a:r>
            <a:r>
              <a:rPr lang="ko-KR" alt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큐브를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맞춥니다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4727042" cy="3499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07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부가기능</a:t>
            </a:r>
            <a:endParaRPr lang="ko-KR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6512" y="656696"/>
            <a:ext cx="345638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99" t="5311" r="1188" b="70051"/>
          <a:stretch/>
        </p:blipFill>
        <p:spPr bwMode="auto">
          <a:xfrm>
            <a:off x="395536" y="1125239"/>
            <a:ext cx="2232248" cy="133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022287"/>
            <a:ext cx="3704483" cy="28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1691680" y="1988840"/>
            <a:ext cx="3024336" cy="1008112"/>
          </a:xfrm>
          <a:prstGeom prst="straightConnector1">
            <a:avLst/>
          </a:prstGeom>
          <a:ln w="63500" cap="sq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738" y="4365104"/>
            <a:ext cx="75166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버튼은 각 면의 색들의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RGB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endParaRPr lang="en-US" altLang="ko-K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 칸의 색들을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save.dat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파일에 저장합니다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 Load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버튼은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save.dat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내용을 토대로 불러    </a:t>
            </a:r>
            <a:endParaRPr lang="en-US" altLang="ko-K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옵니다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92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2791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프로그램 원리</a:t>
            </a:r>
            <a:endParaRPr lang="ko-KR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6512" y="656696"/>
            <a:ext cx="345638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1739" y="4653136"/>
            <a:ext cx="72923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 칸에 </a:t>
            </a:r>
            <a:r>
              <a:rPr lang="ko-KR" alt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입력받는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색들은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6x3x3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짜리 </a:t>
            </a:r>
            <a:r>
              <a:rPr lang="en-US" altLang="ko-K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</a:t>
            </a:r>
            <a:endParaRPr lang="en-US" altLang="ko-K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배열을 사용했습니다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4680" y="980728"/>
            <a:ext cx="5285432" cy="3024336"/>
            <a:chOff x="294680" y="980728"/>
            <a:chExt cx="6305376" cy="3589096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50" t="68422" r="1789" b="2102"/>
            <a:stretch/>
          </p:blipFill>
          <p:spPr bwMode="auto">
            <a:xfrm>
              <a:off x="4355976" y="2676916"/>
              <a:ext cx="2244080" cy="1670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13" t="15649" r="40276" b="13959"/>
            <a:stretch/>
          </p:blipFill>
          <p:spPr bwMode="auto">
            <a:xfrm>
              <a:off x="294680" y="980728"/>
              <a:ext cx="3701256" cy="3589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1187624" y="3789040"/>
              <a:ext cx="720080" cy="720080"/>
            </a:xfrm>
            <a:prstGeom prst="rect">
              <a:avLst/>
            </a:prstGeom>
            <a:noFill/>
            <a:ln w="63500"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H="1">
              <a:off x="1547664" y="3320988"/>
              <a:ext cx="3024336" cy="936104"/>
            </a:xfrm>
            <a:prstGeom prst="straightConnector1">
              <a:avLst/>
            </a:prstGeom>
            <a:ln w="63500" cap="sq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4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2791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프로그램 원리</a:t>
            </a:r>
            <a:endParaRPr lang="ko-KR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6512" y="656696"/>
            <a:ext cx="345638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1739" y="4653136"/>
            <a:ext cx="65389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픽쳐박스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안에 그림을 그리는 기능은</a:t>
            </a:r>
            <a:endParaRPr lang="en-US" altLang="ko-K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gdi32.dll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안의 기능</a:t>
            </a:r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BitBlt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PlgBlt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</a:t>
            </a:r>
            <a:endParaRPr lang="en-US" altLang="ko-K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사용했습니다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t="29114" r="23362" b="42334"/>
          <a:stretch/>
        </p:blipFill>
        <p:spPr bwMode="auto">
          <a:xfrm>
            <a:off x="190693" y="2492896"/>
            <a:ext cx="6358467" cy="1624207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793" y="1052736"/>
            <a:ext cx="358233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150833" y="1412776"/>
            <a:ext cx="1872208" cy="1800200"/>
          </a:xfrm>
          <a:prstGeom prst="rect">
            <a:avLst/>
          </a:prstGeom>
          <a:noFill/>
          <a:ln w="635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6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191</Words>
  <Application>Microsoft Office PowerPoint</Application>
  <PresentationFormat>화면 슬라이드 쇼(4:3)</PresentationFormat>
  <Paragraphs>49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내꺼</dc:creator>
  <cp:lastModifiedBy>my</cp:lastModifiedBy>
  <cp:revision>26</cp:revision>
  <dcterms:created xsi:type="dcterms:W3CDTF">2015-06-11T09:46:09Z</dcterms:created>
  <dcterms:modified xsi:type="dcterms:W3CDTF">2015-06-18T08:17:25Z</dcterms:modified>
</cp:coreProperties>
</file>