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8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7" name="Rectangle 6"/>
          <p:cNvSpPr/>
          <p:nvPr/>
        </p:nvSpPr>
        <p:spPr bwMode="gray">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8" name="Group 95"/>
          <p:cNvGrpSpPr/>
          <p:nvPr/>
        </p:nvGrpSpPr>
        <p:grpSpPr bwMode="gray">
          <a:xfrm rot="2633846">
            <a:off x="6122805" y="4975004"/>
            <a:ext cx="683767" cy="882920"/>
            <a:chOff x="3426488" y="1748413"/>
            <a:chExt cx="1416817" cy="4137538"/>
          </a:xfrm>
          <a:solidFill>
            <a:schemeClr val="tx2"/>
          </a:solidFill>
          <a:effectLst/>
        </p:grpSpPr>
        <p:sp>
          <p:nvSpPr>
            <p:cNvPr id="9" name="Freeform 8"/>
            <p:cNvSpPr/>
            <p:nvPr/>
          </p:nvSpPr>
          <p:spPr bwMode="gray">
            <a:xfrm>
              <a:off x="4327187" y="2069960"/>
              <a:ext cx="516118" cy="2839624"/>
            </a:xfrm>
            <a:custGeom>
              <a:avLst/>
              <a:gdLst>
                <a:gd name="connsiteX0" fmla="*/ 150725 w 512465"/>
                <a:gd name="connsiteY0" fmla="*/ 381838 h 2893926"/>
                <a:gd name="connsiteX1" fmla="*/ 0 w 512465"/>
                <a:gd name="connsiteY1" fmla="*/ 2893926 h 2893926"/>
                <a:gd name="connsiteX2" fmla="*/ 472272 w 512465"/>
                <a:gd name="connsiteY2" fmla="*/ 2421653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368490 w 512465"/>
                <a:gd name="connsiteY2" fmla="*/ 2533276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368490 w 512465"/>
                <a:gd name="connsiteY2" fmla="*/ 2533276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225582 w 512465"/>
                <a:gd name="connsiteY2" fmla="*/ 2461211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343388 w 512465"/>
                <a:gd name="connsiteY2" fmla="*/ 2519101 h 2893926"/>
                <a:gd name="connsiteX3" fmla="*/ 512465 w 512465"/>
                <a:gd name="connsiteY3" fmla="*/ 0 h 2893926"/>
                <a:gd name="connsiteX4" fmla="*/ 150725 w 512465"/>
                <a:gd name="connsiteY4" fmla="*/ 381838 h 2893926"/>
                <a:gd name="connsiteX0" fmla="*/ 154378 w 516118"/>
                <a:gd name="connsiteY0" fmla="*/ 381838 h 2874074"/>
                <a:gd name="connsiteX1" fmla="*/ 0 w 516118"/>
                <a:gd name="connsiteY1" fmla="*/ 2874074 h 2874074"/>
                <a:gd name="connsiteX2" fmla="*/ 347041 w 516118"/>
                <a:gd name="connsiteY2" fmla="*/ 2519101 h 2874074"/>
                <a:gd name="connsiteX3" fmla="*/ 516118 w 516118"/>
                <a:gd name="connsiteY3" fmla="*/ 0 h 2874074"/>
                <a:gd name="connsiteX4" fmla="*/ 154378 w 516118"/>
                <a:gd name="connsiteY4" fmla="*/ 381838 h 2874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118" h="2874074">
                  <a:moveTo>
                    <a:pt x="154378" y="381838"/>
                  </a:moveTo>
                  <a:lnTo>
                    <a:pt x="0" y="2874074"/>
                  </a:lnTo>
                  <a:lnTo>
                    <a:pt x="347041" y="2519101"/>
                  </a:lnTo>
                  <a:lnTo>
                    <a:pt x="516118" y="0"/>
                  </a:lnTo>
                  <a:lnTo>
                    <a:pt x="154378" y="381838"/>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Freeform 9"/>
            <p:cNvSpPr/>
            <p:nvPr/>
          </p:nvSpPr>
          <p:spPr bwMode="gray">
            <a:xfrm>
              <a:off x="3436537" y="2110154"/>
              <a:ext cx="428258" cy="2805339"/>
            </a:xfrm>
            <a:custGeom>
              <a:avLst/>
              <a:gdLst>
                <a:gd name="connsiteX0" fmla="*/ 0 w 422031"/>
                <a:gd name="connsiteY0" fmla="*/ 0 h 2793442"/>
                <a:gd name="connsiteX1" fmla="*/ 180871 w 422031"/>
                <a:gd name="connsiteY1" fmla="*/ 2411604 h 2793442"/>
                <a:gd name="connsiteX2" fmla="*/ 422031 w 422031"/>
                <a:gd name="connsiteY2" fmla="*/ 2793442 h 2793442"/>
                <a:gd name="connsiteX3" fmla="*/ 301451 w 422031"/>
                <a:gd name="connsiteY3" fmla="*/ 341644 h 2793442"/>
                <a:gd name="connsiteX4" fmla="*/ 0 w 422031"/>
                <a:gd name="connsiteY4" fmla="*/ 0 h 2793442"/>
                <a:gd name="connsiteX0" fmla="*/ 0 w 422031"/>
                <a:gd name="connsiteY0" fmla="*/ 0 h 2793442"/>
                <a:gd name="connsiteX1" fmla="*/ 180871 w 422031"/>
                <a:gd name="connsiteY1" fmla="*/ 2483018 h 2793442"/>
                <a:gd name="connsiteX2" fmla="*/ 422031 w 422031"/>
                <a:gd name="connsiteY2" fmla="*/ 2793442 h 2793442"/>
                <a:gd name="connsiteX3" fmla="*/ 301451 w 422031"/>
                <a:gd name="connsiteY3" fmla="*/ 341644 h 2793442"/>
                <a:gd name="connsiteX4" fmla="*/ 0 w 422031"/>
                <a:gd name="connsiteY4" fmla="*/ 0 h 2793442"/>
                <a:gd name="connsiteX0" fmla="*/ 0 w 423964"/>
                <a:gd name="connsiteY0" fmla="*/ 0 h 2798077"/>
                <a:gd name="connsiteX1" fmla="*/ 180871 w 423964"/>
                <a:gd name="connsiteY1" fmla="*/ 2483018 h 2798077"/>
                <a:gd name="connsiteX2" fmla="*/ 423964 w 423964"/>
                <a:gd name="connsiteY2" fmla="*/ 2798077 h 2798077"/>
                <a:gd name="connsiteX3" fmla="*/ 301451 w 423964"/>
                <a:gd name="connsiteY3" fmla="*/ 341644 h 2798077"/>
                <a:gd name="connsiteX4" fmla="*/ 0 w 423964"/>
                <a:gd name="connsiteY4" fmla="*/ 0 h 2798077"/>
                <a:gd name="connsiteX0" fmla="*/ 0 w 433937"/>
                <a:gd name="connsiteY0" fmla="*/ 0 h 2807630"/>
                <a:gd name="connsiteX1" fmla="*/ 180871 w 433937"/>
                <a:gd name="connsiteY1" fmla="*/ 2483018 h 2807630"/>
                <a:gd name="connsiteX2" fmla="*/ 433937 w 433937"/>
                <a:gd name="connsiteY2" fmla="*/ 2807630 h 2807630"/>
                <a:gd name="connsiteX3" fmla="*/ 301451 w 433937"/>
                <a:gd name="connsiteY3" fmla="*/ 341644 h 2807630"/>
                <a:gd name="connsiteX4" fmla="*/ 0 w 433937"/>
                <a:gd name="connsiteY4" fmla="*/ 0 h 2807630"/>
                <a:gd name="connsiteX0" fmla="*/ 0 w 428258"/>
                <a:gd name="connsiteY0" fmla="*/ 0 h 2784474"/>
                <a:gd name="connsiteX1" fmla="*/ 180871 w 428258"/>
                <a:gd name="connsiteY1" fmla="*/ 2483018 h 2784474"/>
                <a:gd name="connsiteX2" fmla="*/ 428258 w 428258"/>
                <a:gd name="connsiteY2" fmla="*/ 2784474 h 2784474"/>
                <a:gd name="connsiteX3" fmla="*/ 301451 w 428258"/>
                <a:gd name="connsiteY3" fmla="*/ 341644 h 2784474"/>
                <a:gd name="connsiteX4" fmla="*/ 0 w 428258"/>
                <a:gd name="connsiteY4" fmla="*/ 0 h 2784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258" h="2784474">
                  <a:moveTo>
                    <a:pt x="0" y="0"/>
                  </a:moveTo>
                  <a:lnTo>
                    <a:pt x="180871" y="2483018"/>
                  </a:lnTo>
                  <a:lnTo>
                    <a:pt x="428258" y="2784474"/>
                  </a:lnTo>
                  <a:lnTo>
                    <a:pt x="301451" y="341644"/>
                  </a:lnTo>
                  <a:lnTo>
                    <a:pt x="0" y="0"/>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Freeform 10"/>
            <p:cNvSpPr/>
            <p:nvPr/>
          </p:nvSpPr>
          <p:spPr bwMode="gray">
            <a:xfrm>
              <a:off x="3426488" y="1748413"/>
              <a:ext cx="1416817" cy="723482"/>
            </a:xfrm>
            <a:custGeom>
              <a:avLst/>
              <a:gdLst>
                <a:gd name="connsiteX0" fmla="*/ 351692 w 1416817"/>
                <a:gd name="connsiteY0" fmla="*/ 0 h 723482"/>
                <a:gd name="connsiteX1" fmla="*/ 994787 w 1416817"/>
                <a:gd name="connsiteY1" fmla="*/ 0 h 723482"/>
                <a:gd name="connsiteX2" fmla="*/ 1416817 w 1416817"/>
                <a:gd name="connsiteY2" fmla="*/ 331596 h 723482"/>
                <a:gd name="connsiteX3" fmla="*/ 1045028 w 1416817"/>
                <a:gd name="connsiteY3" fmla="*/ 723482 h 723482"/>
                <a:gd name="connsiteX4" fmla="*/ 321547 w 1416817"/>
                <a:gd name="connsiteY4" fmla="*/ 723482 h 723482"/>
                <a:gd name="connsiteX5" fmla="*/ 0 w 1416817"/>
                <a:gd name="connsiteY5" fmla="*/ 361741 h 723482"/>
                <a:gd name="connsiteX6" fmla="*/ 351692 w 1416817"/>
                <a:gd name="connsiteY6" fmla="*/ 0 h 723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6817" h="723482">
                  <a:moveTo>
                    <a:pt x="351692" y="0"/>
                  </a:moveTo>
                  <a:lnTo>
                    <a:pt x="994787" y="0"/>
                  </a:lnTo>
                  <a:lnTo>
                    <a:pt x="1416817" y="331596"/>
                  </a:lnTo>
                  <a:lnTo>
                    <a:pt x="1045028" y="723482"/>
                  </a:lnTo>
                  <a:lnTo>
                    <a:pt x="321547" y="723482"/>
                  </a:lnTo>
                  <a:lnTo>
                    <a:pt x="0" y="361741"/>
                  </a:lnTo>
                  <a:lnTo>
                    <a:pt x="351692" y="0"/>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Freeform 11"/>
            <p:cNvSpPr/>
            <p:nvPr/>
          </p:nvSpPr>
          <p:spPr bwMode="gray">
            <a:xfrm>
              <a:off x="3748035" y="2461846"/>
              <a:ext cx="723481" cy="2447972"/>
            </a:xfrm>
            <a:custGeom>
              <a:avLst/>
              <a:gdLst>
                <a:gd name="connsiteX0" fmla="*/ 0 w 723481"/>
                <a:gd name="connsiteY0" fmla="*/ 10049 h 2471895"/>
                <a:gd name="connsiteX1" fmla="*/ 120580 w 723481"/>
                <a:gd name="connsiteY1" fmla="*/ 2471895 h 2471895"/>
                <a:gd name="connsiteX2" fmla="*/ 572756 w 723481"/>
                <a:gd name="connsiteY2" fmla="*/ 2471895 h 2471895"/>
                <a:gd name="connsiteX3" fmla="*/ 723481 w 723481"/>
                <a:gd name="connsiteY3" fmla="*/ 0 h 2471895"/>
                <a:gd name="connsiteX4" fmla="*/ 0 w 723481"/>
                <a:gd name="connsiteY4" fmla="*/ 10049 h 2471895"/>
                <a:gd name="connsiteX0" fmla="*/ 0 w 723481"/>
                <a:gd name="connsiteY0" fmla="*/ 10049 h 2471895"/>
                <a:gd name="connsiteX1" fmla="*/ 120580 w 723481"/>
                <a:gd name="connsiteY1" fmla="*/ 2471895 h 2471895"/>
                <a:gd name="connsiteX2" fmla="*/ 574419 w 723481"/>
                <a:gd name="connsiteY2" fmla="*/ 2446964 h 2471895"/>
                <a:gd name="connsiteX3" fmla="*/ 723481 w 723481"/>
                <a:gd name="connsiteY3" fmla="*/ 0 h 2471895"/>
                <a:gd name="connsiteX4" fmla="*/ 0 w 723481"/>
                <a:gd name="connsiteY4" fmla="*/ 10049 h 2471895"/>
                <a:gd name="connsiteX0" fmla="*/ 0 w 723481"/>
                <a:gd name="connsiteY0" fmla="*/ 10049 h 2447972"/>
                <a:gd name="connsiteX1" fmla="*/ 120580 w 723481"/>
                <a:gd name="connsiteY1" fmla="*/ 2447972 h 2447972"/>
                <a:gd name="connsiteX2" fmla="*/ 574419 w 723481"/>
                <a:gd name="connsiteY2" fmla="*/ 2446964 h 2447972"/>
                <a:gd name="connsiteX3" fmla="*/ 723481 w 723481"/>
                <a:gd name="connsiteY3" fmla="*/ 0 h 2447972"/>
                <a:gd name="connsiteX4" fmla="*/ 0 w 723481"/>
                <a:gd name="connsiteY4" fmla="*/ 10049 h 2447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481" h="2447972">
                  <a:moveTo>
                    <a:pt x="0" y="10049"/>
                  </a:moveTo>
                  <a:lnTo>
                    <a:pt x="120580" y="2447972"/>
                  </a:lnTo>
                  <a:lnTo>
                    <a:pt x="574419" y="2446964"/>
                  </a:lnTo>
                  <a:lnTo>
                    <a:pt x="723481" y="0"/>
                  </a:lnTo>
                  <a:lnTo>
                    <a:pt x="0" y="10049"/>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Freeform 12"/>
            <p:cNvSpPr/>
            <p:nvPr/>
          </p:nvSpPr>
          <p:spPr bwMode="gray">
            <a:xfrm>
              <a:off x="3620218" y="4557694"/>
              <a:ext cx="1053591" cy="939666"/>
            </a:xfrm>
            <a:custGeom>
              <a:avLst/>
              <a:gdLst>
                <a:gd name="connsiteX0" fmla="*/ 0 w 1065125"/>
                <a:gd name="connsiteY0" fmla="*/ 40193 h 854110"/>
                <a:gd name="connsiteX1" fmla="*/ 180870 w 1065125"/>
                <a:gd name="connsiteY1" fmla="*/ 854110 h 854110"/>
                <a:gd name="connsiteX2" fmla="*/ 703385 w 1065125"/>
                <a:gd name="connsiteY2" fmla="*/ 854110 h 854110"/>
                <a:gd name="connsiteX3" fmla="*/ 1065125 w 1065125"/>
                <a:gd name="connsiteY3" fmla="*/ 0 h 854110"/>
                <a:gd name="connsiteX4" fmla="*/ 693336 w 1065125"/>
                <a:gd name="connsiteY4" fmla="*/ 371789 h 854110"/>
                <a:gd name="connsiteX5" fmla="*/ 211015 w 1065125"/>
                <a:gd name="connsiteY5" fmla="*/ 351692 h 854110"/>
                <a:gd name="connsiteX6" fmla="*/ 0 w 1065125"/>
                <a:gd name="connsiteY6" fmla="*/ 40193 h 854110"/>
                <a:gd name="connsiteX0" fmla="*/ 0 w 1065125"/>
                <a:gd name="connsiteY0" fmla="*/ 40193 h 854110"/>
                <a:gd name="connsiteX1" fmla="*/ 252276 w 1065125"/>
                <a:gd name="connsiteY1" fmla="*/ 854110 h 854110"/>
                <a:gd name="connsiteX2" fmla="*/ 703385 w 1065125"/>
                <a:gd name="connsiteY2" fmla="*/ 854110 h 854110"/>
                <a:gd name="connsiteX3" fmla="*/ 1065125 w 1065125"/>
                <a:gd name="connsiteY3" fmla="*/ 0 h 854110"/>
                <a:gd name="connsiteX4" fmla="*/ 693336 w 1065125"/>
                <a:gd name="connsiteY4" fmla="*/ 371789 h 854110"/>
                <a:gd name="connsiteX5" fmla="*/ 211015 w 1065125"/>
                <a:gd name="connsiteY5" fmla="*/ 351692 h 854110"/>
                <a:gd name="connsiteX6" fmla="*/ 0 w 1065125"/>
                <a:gd name="connsiteY6" fmla="*/ 40193 h 854110"/>
                <a:gd name="connsiteX0" fmla="*/ 0 w 1039207"/>
                <a:gd name="connsiteY0" fmla="*/ 34885 h 848802"/>
                <a:gd name="connsiteX1" fmla="*/ 252276 w 1039207"/>
                <a:gd name="connsiteY1" fmla="*/ 848802 h 848802"/>
                <a:gd name="connsiteX2" fmla="*/ 703385 w 1039207"/>
                <a:gd name="connsiteY2" fmla="*/ 848802 h 848802"/>
                <a:gd name="connsiteX3" fmla="*/ 1039207 w 1039207"/>
                <a:gd name="connsiteY3" fmla="*/ 0 h 848802"/>
                <a:gd name="connsiteX4" fmla="*/ 693336 w 1039207"/>
                <a:gd name="connsiteY4" fmla="*/ 366481 h 848802"/>
                <a:gd name="connsiteX5" fmla="*/ 211015 w 1039207"/>
                <a:gd name="connsiteY5" fmla="*/ 346384 h 848802"/>
                <a:gd name="connsiteX6" fmla="*/ 0 w 1039207"/>
                <a:gd name="connsiteY6" fmla="*/ 34885 h 848802"/>
                <a:gd name="connsiteX0" fmla="*/ 0 w 1048836"/>
                <a:gd name="connsiteY0" fmla="*/ 50826 h 848802"/>
                <a:gd name="connsiteX1" fmla="*/ 261905 w 1048836"/>
                <a:gd name="connsiteY1" fmla="*/ 848802 h 848802"/>
                <a:gd name="connsiteX2" fmla="*/ 713014 w 1048836"/>
                <a:gd name="connsiteY2" fmla="*/ 848802 h 848802"/>
                <a:gd name="connsiteX3" fmla="*/ 1048836 w 1048836"/>
                <a:gd name="connsiteY3" fmla="*/ 0 h 848802"/>
                <a:gd name="connsiteX4" fmla="*/ 702965 w 1048836"/>
                <a:gd name="connsiteY4" fmla="*/ 366481 h 848802"/>
                <a:gd name="connsiteX5" fmla="*/ 220644 w 1048836"/>
                <a:gd name="connsiteY5" fmla="*/ 346384 h 848802"/>
                <a:gd name="connsiteX6" fmla="*/ 0 w 1048836"/>
                <a:gd name="connsiteY6" fmla="*/ 50826 h 848802"/>
                <a:gd name="connsiteX0" fmla="*/ 0 w 1048836"/>
                <a:gd name="connsiteY0" fmla="*/ 50826 h 848802"/>
                <a:gd name="connsiteX1" fmla="*/ 261905 w 1048836"/>
                <a:gd name="connsiteY1" fmla="*/ 848802 h 848802"/>
                <a:gd name="connsiteX2" fmla="*/ 713014 w 1048836"/>
                <a:gd name="connsiteY2" fmla="*/ 848802 h 848802"/>
                <a:gd name="connsiteX3" fmla="*/ 1048836 w 1048836"/>
                <a:gd name="connsiteY3" fmla="*/ 0 h 848802"/>
                <a:gd name="connsiteX4" fmla="*/ 702965 w 1048836"/>
                <a:gd name="connsiteY4" fmla="*/ 366481 h 848802"/>
                <a:gd name="connsiteX5" fmla="*/ 254540 w 1048836"/>
                <a:gd name="connsiteY5" fmla="*/ 345377 h 848802"/>
                <a:gd name="connsiteX6" fmla="*/ 0 w 1048836"/>
                <a:gd name="connsiteY6" fmla="*/ 50826 h 848802"/>
                <a:gd name="connsiteX0" fmla="*/ 0 w 1048836"/>
                <a:gd name="connsiteY0" fmla="*/ 50826 h 848802"/>
                <a:gd name="connsiteX1" fmla="*/ 261905 w 1048836"/>
                <a:gd name="connsiteY1" fmla="*/ 848802 h 848802"/>
                <a:gd name="connsiteX2" fmla="*/ 713014 w 1048836"/>
                <a:gd name="connsiteY2" fmla="*/ 848802 h 848802"/>
                <a:gd name="connsiteX3" fmla="*/ 1048836 w 1048836"/>
                <a:gd name="connsiteY3" fmla="*/ 0 h 848802"/>
                <a:gd name="connsiteX4" fmla="*/ 702965 w 1048836"/>
                <a:gd name="connsiteY4" fmla="*/ 342557 h 848802"/>
                <a:gd name="connsiteX5" fmla="*/ 254540 w 1048836"/>
                <a:gd name="connsiteY5" fmla="*/ 345377 h 848802"/>
                <a:gd name="connsiteX6" fmla="*/ 0 w 1048836"/>
                <a:gd name="connsiteY6" fmla="*/ 50826 h 848802"/>
                <a:gd name="connsiteX0" fmla="*/ 0 w 1048836"/>
                <a:gd name="connsiteY0" fmla="*/ 50826 h 938903"/>
                <a:gd name="connsiteX1" fmla="*/ 261905 w 1048836"/>
                <a:gd name="connsiteY1" fmla="*/ 848802 h 938903"/>
                <a:gd name="connsiteX2" fmla="*/ 480860 w 1048836"/>
                <a:gd name="connsiteY2" fmla="*/ 938903 h 938903"/>
                <a:gd name="connsiteX3" fmla="*/ 713014 w 1048836"/>
                <a:gd name="connsiteY3" fmla="*/ 848802 h 938903"/>
                <a:gd name="connsiteX4" fmla="*/ 1048836 w 1048836"/>
                <a:gd name="connsiteY4" fmla="*/ 0 h 938903"/>
                <a:gd name="connsiteX5" fmla="*/ 702965 w 1048836"/>
                <a:gd name="connsiteY5" fmla="*/ 342557 h 938903"/>
                <a:gd name="connsiteX6" fmla="*/ 254540 w 1048836"/>
                <a:gd name="connsiteY6" fmla="*/ 345377 h 938903"/>
                <a:gd name="connsiteX7" fmla="*/ 0 w 1048836"/>
                <a:gd name="connsiteY7" fmla="*/ 50826 h 938903"/>
                <a:gd name="connsiteX0" fmla="*/ 0 w 1048836"/>
                <a:gd name="connsiteY0" fmla="*/ 50826 h 930109"/>
                <a:gd name="connsiteX1" fmla="*/ 261905 w 1048836"/>
                <a:gd name="connsiteY1" fmla="*/ 848802 h 930109"/>
                <a:gd name="connsiteX2" fmla="*/ 421820 w 1048836"/>
                <a:gd name="connsiteY2" fmla="*/ 930109 h 930109"/>
                <a:gd name="connsiteX3" fmla="*/ 713014 w 1048836"/>
                <a:gd name="connsiteY3" fmla="*/ 848802 h 930109"/>
                <a:gd name="connsiteX4" fmla="*/ 1048836 w 1048836"/>
                <a:gd name="connsiteY4" fmla="*/ 0 h 930109"/>
                <a:gd name="connsiteX5" fmla="*/ 702965 w 1048836"/>
                <a:gd name="connsiteY5" fmla="*/ 342557 h 930109"/>
                <a:gd name="connsiteX6" fmla="*/ 254540 w 1048836"/>
                <a:gd name="connsiteY6" fmla="*/ 345377 h 930109"/>
                <a:gd name="connsiteX7" fmla="*/ 0 w 1048836"/>
                <a:gd name="connsiteY7" fmla="*/ 50826 h 930109"/>
                <a:gd name="connsiteX0" fmla="*/ 0 w 1048836"/>
                <a:gd name="connsiteY0" fmla="*/ 50826 h 934962"/>
                <a:gd name="connsiteX1" fmla="*/ 261905 w 1048836"/>
                <a:gd name="connsiteY1" fmla="*/ 848802 h 934962"/>
                <a:gd name="connsiteX2" fmla="*/ 421820 w 1048836"/>
                <a:gd name="connsiteY2" fmla="*/ 930109 h 934962"/>
                <a:gd name="connsiteX3" fmla="*/ 545692 w 1048836"/>
                <a:gd name="connsiteY3" fmla="*/ 934962 h 934962"/>
                <a:gd name="connsiteX4" fmla="*/ 713014 w 1048836"/>
                <a:gd name="connsiteY4" fmla="*/ 848802 h 934962"/>
                <a:gd name="connsiteX5" fmla="*/ 1048836 w 1048836"/>
                <a:gd name="connsiteY5" fmla="*/ 0 h 934962"/>
                <a:gd name="connsiteX6" fmla="*/ 702965 w 1048836"/>
                <a:gd name="connsiteY6" fmla="*/ 342557 h 934962"/>
                <a:gd name="connsiteX7" fmla="*/ 254540 w 1048836"/>
                <a:gd name="connsiteY7" fmla="*/ 345377 h 934962"/>
                <a:gd name="connsiteX8" fmla="*/ 0 w 1048836"/>
                <a:gd name="connsiteY8" fmla="*/ 50826 h 934962"/>
                <a:gd name="connsiteX0" fmla="*/ 0 w 1048836"/>
                <a:gd name="connsiteY0" fmla="*/ 50826 h 937329"/>
                <a:gd name="connsiteX1" fmla="*/ 261905 w 1048836"/>
                <a:gd name="connsiteY1" fmla="*/ 848802 h 937329"/>
                <a:gd name="connsiteX2" fmla="*/ 421820 w 1048836"/>
                <a:gd name="connsiteY2" fmla="*/ 930109 h 937329"/>
                <a:gd name="connsiteX3" fmla="*/ 564745 w 1048836"/>
                <a:gd name="connsiteY3" fmla="*/ 937329 h 937329"/>
                <a:gd name="connsiteX4" fmla="*/ 713014 w 1048836"/>
                <a:gd name="connsiteY4" fmla="*/ 848802 h 937329"/>
                <a:gd name="connsiteX5" fmla="*/ 1048836 w 1048836"/>
                <a:gd name="connsiteY5" fmla="*/ 0 h 937329"/>
                <a:gd name="connsiteX6" fmla="*/ 702965 w 1048836"/>
                <a:gd name="connsiteY6" fmla="*/ 342557 h 937329"/>
                <a:gd name="connsiteX7" fmla="*/ 254540 w 1048836"/>
                <a:gd name="connsiteY7" fmla="*/ 345377 h 937329"/>
                <a:gd name="connsiteX8" fmla="*/ 0 w 1048836"/>
                <a:gd name="connsiteY8" fmla="*/ 50826 h 937329"/>
                <a:gd name="connsiteX0" fmla="*/ 0 w 1048836"/>
                <a:gd name="connsiteY0" fmla="*/ 50826 h 930109"/>
                <a:gd name="connsiteX1" fmla="*/ 261905 w 1048836"/>
                <a:gd name="connsiteY1" fmla="*/ 848802 h 930109"/>
                <a:gd name="connsiteX2" fmla="*/ 421820 w 1048836"/>
                <a:gd name="connsiteY2" fmla="*/ 930109 h 930109"/>
                <a:gd name="connsiteX3" fmla="*/ 564745 w 1048836"/>
                <a:gd name="connsiteY3" fmla="*/ 927804 h 930109"/>
                <a:gd name="connsiteX4" fmla="*/ 713014 w 1048836"/>
                <a:gd name="connsiteY4" fmla="*/ 848802 h 930109"/>
                <a:gd name="connsiteX5" fmla="*/ 1048836 w 1048836"/>
                <a:gd name="connsiteY5" fmla="*/ 0 h 930109"/>
                <a:gd name="connsiteX6" fmla="*/ 702965 w 1048836"/>
                <a:gd name="connsiteY6" fmla="*/ 342557 h 930109"/>
                <a:gd name="connsiteX7" fmla="*/ 254540 w 1048836"/>
                <a:gd name="connsiteY7" fmla="*/ 345377 h 930109"/>
                <a:gd name="connsiteX8" fmla="*/ 0 w 1048836"/>
                <a:gd name="connsiteY8" fmla="*/ 50826 h 930109"/>
                <a:gd name="connsiteX0" fmla="*/ 0 w 1048836"/>
                <a:gd name="connsiteY0" fmla="*/ 50826 h 930109"/>
                <a:gd name="connsiteX1" fmla="*/ 261905 w 1048836"/>
                <a:gd name="connsiteY1" fmla="*/ 848802 h 930109"/>
                <a:gd name="connsiteX2" fmla="*/ 421820 w 1048836"/>
                <a:gd name="connsiteY2" fmla="*/ 930109 h 930109"/>
                <a:gd name="connsiteX3" fmla="*/ 564745 w 1048836"/>
                <a:gd name="connsiteY3" fmla="*/ 927804 h 930109"/>
                <a:gd name="connsiteX4" fmla="*/ 713014 w 1048836"/>
                <a:gd name="connsiteY4" fmla="*/ 848802 h 930109"/>
                <a:gd name="connsiteX5" fmla="*/ 1048836 w 1048836"/>
                <a:gd name="connsiteY5" fmla="*/ 0 h 930109"/>
                <a:gd name="connsiteX6" fmla="*/ 702965 w 1048836"/>
                <a:gd name="connsiteY6" fmla="*/ 342557 h 930109"/>
                <a:gd name="connsiteX7" fmla="*/ 266451 w 1048836"/>
                <a:gd name="connsiteY7" fmla="*/ 381178 h 930109"/>
                <a:gd name="connsiteX8" fmla="*/ 0 w 1048836"/>
                <a:gd name="connsiteY8" fmla="*/ 50826 h 930109"/>
                <a:gd name="connsiteX0" fmla="*/ 0 w 1048836"/>
                <a:gd name="connsiteY0" fmla="*/ 50826 h 930109"/>
                <a:gd name="connsiteX1" fmla="*/ 261905 w 1048836"/>
                <a:gd name="connsiteY1" fmla="*/ 848802 h 930109"/>
                <a:gd name="connsiteX2" fmla="*/ 421820 w 1048836"/>
                <a:gd name="connsiteY2" fmla="*/ 930109 h 930109"/>
                <a:gd name="connsiteX3" fmla="*/ 564745 w 1048836"/>
                <a:gd name="connsiteY3" fmla="*/ 927804 h 930109"/>
                <a:gd name="connsiteX4" fmla="*/ 713014 w 1048836"/>
                <a:gd name="connsiteY4" fmla="*/ 848802 h 930109"/>
                <a:gd name="connsiteX5" fmla="*/ 1048836 w 1048836"/>
                <a:gd name="connsiteY5" fmla="*/ 0 h 930109"/>
                <a:gd name="connsiteX6" fmla="*/ 702965 w 1048836"/>
                <a:gd name="connsiteY6" fmla="*/ 378369 h 930109"/>
                <a:gd name="connsiteX7" fmla="*/ 266451 w 1048836"/>
                <a:gd name="connsiteY7" fmla="*/ 381178 h 930109"/>
                <a:gd name="connsiteX8" fmla="*/ 0 w 1048836"/>
                <a:gd name="connsiteY8" fmla="*/ 50826 h 930109"/>
                <a:gd name="connsiteX0" fmla="*/ 0 w 1034542"/>
                <a:gd name="connsiteY0" fmla="*/ 109651 h 930109"/>
                <a:gd name="connsiteX1" fmla="*/ 247611 w 1034542"/>
                <a:gd name="connsiteY1" fmla="*/ 848802 h 930109"/>
                <a:gd name="connsiteX2" fmla="*/ 407526 w 1034542"/>
                <a:gd name="connsiteY2" fmla="*/ 930109 h 930109"/>
                <a:gd name="connsiteX3" fmla="*/ 550451 w 1034542"/>
                <a:gd name="connsiteY3" fmla="*/ 927804 h 930109"/>
                <a:gd name="connsiteX4" fmla="*/ 698720 w 1034542"/>
                <a:gd name="connsiteY4" fmla="*/ 848802 h 930109"/>
                <a:gd name="connsiteX5" fmla="*/ 1034542 w 1034542"/>
                <a:gd name="connsiteY5" fmla="*/ 0 h 930109"/>
                <a:gd name="connsiteX6" fmla="*/ 688671 w 1034542"/>
                <a:gd name="connsiteY6" fmla="*/ 378369 h 930109"/>
                <a:gd name="connsiteX7" fmla="*/ 252157 w 1034542"/>
                <a:gd name="connsiteY7" fmla="*/ 381178 h 930109"/>
                <a:gd name="connsiteX8" fmla="*/ 0 w 1034542"/>
                <a:gd name="connsiteY8" fmla="*/ 109651 h 930109"/>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688671 w 1017873"/>
                <a:gd name="connsiteY6" fmla="*/ 334892 h 886632"/>
                <a:gd name="connsiteX7" fmla="*/ 252157 w 1017873"/>
                <a:gd name="connsiteY7" fmla="*/ 337701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688671 w 1017873"/>
                <a:gd name="connsiteY6" fmla="*/ 334892 h 886632"/>
                <a:gd name="connsiteX7" fmla="*/ 225968 w 1017873"/>
                <a:gd name="connsiteY7" fmla="*/ 345364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719629 w 1017873"/>
                <a:gd name="connsiteY6" fmla="*/ 342554 h 886632"/>
                <a:gd name="connsiteX7" fmla="*/ 225968 w 1017873"/>
                <a:gd name="connsiteY7" fmla="*/ 345364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719629 w 1017873"/>
                <a:gd name="connsiteY6" fmla="*/ 342554 h 886632"/>
                <a:gd name="connsiteX7" fmla="*/ 233117 w 1017873"/>
                <a:gd name="connsiteY7" fmla="*/ 253264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695816 w 1017873"/>
                <a:gd name="connsiteY6" fmla="*/ 253024 h 886632"/>
                <a:gd name="connsiteX7" fmla="*/ 233117 w 1017873"/>
                <a:gd name="connsiteY7" fmla="*/ 253264 h 886632"/>
                <a:gd name="connsiteX8" fmla="*/ 0 w 1017873"/>
                <a:gd name="connsiteY8" fmla="*/ 66174 h 886632"/>
                <a:gd name="connsiteX0" fmla="*/ 0 w 1041685"/>
                <a:gd name="connsiteY0" fmla="*/ 188958 h 1009416"/>
                <a:gd name="connsiteX1" fmla="*/ 247611 w 1041685"/>
                <a:gd name="connsiteY1" fmla="*/ 928109 h 1009416"/>
                <a:gd name="connsiteX2" fmla="*/ 407526 w 1041685"/>
                <a:gd name="connsiteY2" fmla="*/ 1009416 h 1009416"/>
                <a:gd name="connsiteX3" fmla="*/ 550451 w 1041685"/>
                <a:gd name="connsiteY3" fmla="*/ 1007111 h 1009416"/>
                <a:gd name="connsiteX4" fmla="*/ 698720 w 1041685"/>
                <a:gd name="connsiteY4" fmla="*/ 928109 h 1009416"/>
                <a:gd name="connsiteX5" fmla="*/ 1041685 w 1041685"/>
                <a:gd name="connsiteY5" fmla="*/ 0 h 1009416"/>
                <a:gd name="connsiteX6" fmla="*/ 695816 w 1041685"/>
                <a:gd name="connsiteY6" fmla="*/ 375808 h 1009416"/>
                <a:gd name="connsiteX7" fmla="*/ 233117 w 1041685"/>
                <a:gd name="connsiteY7" fmla="*/ 376048 h 1009416"/>
                <a:gd name="connsiteX8" fmla="*/ 0 w 1041685"/>
                <a:gd name="connsiteY8" fmla="*/ 188958 h 1009416"/>
                <a:gd name="connsiteX0" fmla="*/ 0 w 1053591"/>
                <a:gd name="connsiteY0" fmla="*/ 58499 h 1009416"/>
                <a:gd name="connsiteX1" fmla="*/ 259517 w 1053591"/>
                <a:gd name="connsiteY1" fmla="*/ 928109 h 1009416"/>
                <a:gd name="connsiteX2" fmla="*/ 419432 w 1053591"/>
                <a:gd name="connsiteY2" fmla="*/ 1009416 h 1009416"/>
                <a:gd name="connsiteX3" fmla="*/ 562357 w 1053591"/>
                <a:gd name="connsiteY3" fmla="*/ 1007111 h 1009416"/>
                <a:gd name="connsiteX4" fmla="*/ 710626 w 1053591"/>
                <a:gd name="connsiteY4" fmla="*/ 928109 h 1009416"/>
                <a:gd name="connsiteX5" fmla="*/ 1053591 w 1053591"/>
                <a:gd name="connsiteY5" fmla="*/ 0 h 1009416"/>
                <a:gd name="connsiteX6" fmla="*/ 707722 w 1053591"/>
                <a:gd name="connsiteY6" fmla="*/ 375808 h 1009416"/>
                <a:gd name="connsiteX7" fmla="*/ 245023 w 1053591"/>
                <a:gd name="connsiteY7" fmla="*/ 376048 h 1009416"/>
                <a:gd name="connsiteX8" fmla="*/ 0 w 1053591"/>
                <a:gd name="connsiteY8" fmla="*/ 58499 h 1009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591" h="1009416">
                  <a:moveTo>
                    <a:pt x="0" y="58499"/>
                  </a:moveTo>
                  <a:lnTo>
                    <a:pt x="259517" y="928109"/>
                  </a:lnTo>
                  <a:lnTo>
                    <a:pt x="419432" y="1009416"/>
                  </a:lnTo>
                  <a:lnTo>
                    <a:pt x="562357" y="1007111"/>
                  </a:lnTo>
                  <a:lnTo>
                    <a:pt x="710626" y="928109"/>
                  </a:lnTo>
                  <a:lnTo>
                    <a:pt x="1053591" y="0"/>
                  </a:lnTo>
                  <a:lnTo>
                    <a:pt x="707722" y="375808"/>
                  </a:lnTo>
                  <a:lnTo>
                    <a:pt x="245023" y="376048"/>
                  </a:lnTo>
                  <a:lnTo>
                    <a:pt x="0" y="58499"/>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Freeform 13"/>
            <p:cNvSpPr/>
            <p:nvPr/>
          </p:nvSpPr>
          <p:spPr bwMode="gray">
            <a:xfrm>
              <a:off x="3883819" y="5419725"/>
              <a:ext cx="447302" cy="466226"/>
            </a:xfrm>
            <a:custGeom>
              <a:avLst/>
              <a:gdLst>
                <a:gd name="connsiteX0" fmla="*/ 0 w 422031"/>
                <a:gd name="connsiteY0" fmla="*/ 10049 h 502418"/>
                <a:gd name="connsiteX1" fmla="*/ 180871 w 422031"/>
                <a:gd name="connsiteY1" fmla="*/ 502418 h 502418"/>
                <a:gd name="connsiteX2" fmla="*/ 422031 w 422031"/>
                <a:gd name="connsiteY2" fmla="*/ 0 h 502418"/>
                <a:gd name="connsiteX3" fmla="*/ 0 w 422031"/>
                <a:gd name="connsiteY3" fmla="*/ 10049 h 502418"/>
                <a:gd name="connsiteX0" fmla="*/ 0 w 422031"/>
                <a:gd name="connsiteY0" fmla="*/ 10049 h 483052"/>
                <a:gd name="connsiteX1" fmla="*/ 192593 w 422031"/>
                <a:gd name="connsiteY1" fmla="*/ 483052 h 483052"/>
                <a:gd name="connsiteX2" fmla="*/ 422031 w 422031"/>
                <a:gd name="connsiteY2" fmla="*/ 0 h 483052"/>
                <a:gd name="connsiteX3" fmla="*/ 0 w 422031"/>
                <a:gd name="connsiteY3" fmla="*/ 10049 h 483052"/>
                <a:gd name="connsiteX0" fmla="*/ 0 w 422031"/>
                <a:gd name="connsiteY0" fmla="*/ 10049 h 483052"/>
                <a:gd name="connsiteX1" fmla="*/ 192593 w 422031"/>
                <a:gd name="connsiteY1" fmla="*/ 483052 h 483052"/>
                <a:gd name="connsiteX2" fmla="*/ 422031 w 422031"/>
                <a:gd name="connsiteY2" fmla="*/ 0 h 483052"/>
                <a:gd name="connsiteX3" fmla="*/ 196617 w 422031"/>
                <a:gd name="connsiteY3" fmla="*/ 97658 h 483052"/>
                <a:gd name="connsiteX4" fmla="*/ 0 w 422031"/>
                <a:gd name="connsiteY4" fmla="*/ 10049 h 483052"/>
                <a:gd name="connsiteX0" fmla="*/ 0 w 422031"/>
                <a:gd name="connsiteY0" fmla="*/ 10049 h 483052"/>
                <a:gd name="connsiteX1" fmla="*/ 192593 w 422031"/>
                <a:gd name="connsiteY1" fmla="*/ 483052 h 483052"/>
                <a:gd name="connsiteX2" fmla="*/ 422031 w 422031"/>
                <a:gd name="connsiteY2" fmla="*/ 0 h 483052"/>
                <a:gd name="connsiteX3" fmla="*/ 154102 w 422031"/>
                <a:gd name="connsiteY3" fmla="*/ 94373 h 483052"/>
                <a:gd name="connsiteX4" fmla="*/ 0 w 422031"/>
                <a:gd name="connsiteY4" fmla="*/ 10049 h 483052"/>
                <a:gd name="connsiteX0" fmla="*/ 0 w 422031"/>
                <a:gd name="connsiteY0" fmla="*/ 10049 h 483052"/>
                <a:gd name="connsiteX1" fmla="*/ 192593 w 422031"/>
                <a:gd name="connsiteY1" fmla="*/ 483052 h 483052"/>
                <a:gd name="connsiteX2" fmla="*/ 422031 w 422031"/>
                <a:gd name="connsiteY2" fmla="*/ 0 h 483052"/>
                <a:gd name="connsiteX3" fmla="*/ 273879 w 422031"/>
                <a:gd name="connsiteY3" fmla="*/ 105175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54091 w 422031"/>
                <a:gd name="connsiteY3" fmla="*/ 100398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71682 w 422031"/>
                <a:gd name="connsiteY3" fmla="*/ 100398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84681 w 422031"/>
                <a:gd name="connsiteY3" fmla="*/ 92365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84681 w 422031"/>
                <a:gd name="connsiteY3" fmla="*/ 92365 h 483052"/>
                <a:gd name="connsiteX4" fmla="*/ 149769 w 422031"/>
                <a:gd name="connsiteY4" fmla="*/ 27665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80349 w 422031"/>
                <a:gd name="connsiteY3" fmla="*/ 22877 h 483052"/>
                <a:gd name="connsiteX4" fmla="*/ 149769 w 422031"/>
                <a:gd name="connsiteY4" fmla="*/ 27665 h 483052"/>
                <a:gd name="connsiteX5" fmla="*/ 0 w 422031"/>
                <a:gd name="connsiteY5" fmla="*/ 10049 h 483052"/>
                <a:gd name="connsiteX0" fmla="*/ 0 w 413367"/>
                <a:gd name="connsiteY0" fmla="*/ 71198 h 544201"/>
                <a:gd name="connsiteX1" fmla="*/ 192593 w 413367"/>
                <a:gd name="connsiteY1" fmla="*/ 544201 h 544201"/>
                <a:gd name="connsiteX2" fmla="*/ 413367 w 413367"/>
                <a:gd name="connsiteY2" fmla="*/ 0 h 544201"/>
                <a:gd name="connsiteX3" fmla="*/ 280349 w 413367"/>
                <a:gd name="connsiteY3" fmla="*/ 84026 h 544201"/>
                <a:gd name="connsiteX4" fmla="*/ 149769 w 413367"/>
                <a:gd name="connsiteY4" fmla="*/ 88814 h 544201"/>
                <a:gd name="connsiteX5" fmla="*/ 0 w 413367"/>
                <a:gd name="connsiteY5" fmla="*/ 71198 h 544201"/>
                <a:gd name="connsiteX0" fmla="*/ 0 w 406869"/>
                <a:gd name="connsiteY0" fmla="*/ 1711 h 544201"/>
                <a:gd name="connsiteX1" fmla="*/ 186095 w 406869"/>
                <a:gd name="connsiteY1" fmla="*/ 544201 h 544201"/>
                <a:gd name="connsiteX2" fmla="*/ 406869 w 406869"/>
                <a:gd name="connsiteY2" fmla="*/ 0 h 544201"/>
                <a:gd name="connsiteX3" fmla="*/ 273851 w 406869"/>
                <a:gd name="connsiteY3" fmla="*/ 84026 h 544201"/>
                <a:gd name="connsiteX4" fmla="*/ 143271 w 406869"/>
                <a:gd name="connsiteY4" fmla="*/ 88814 h 544201"/>
                <a:gd name="connsiteX5" fmla="*/ 0 w 406869"/>
                <a:gd name="connsiteY5" fmla="*/ 1711 h 54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869" h="544201">
                  <a:moveTo>
                    <a:pt x="0" y="1711"/>
                  </a:moveTo>
                  <a:lnTo>
                    <a:pt x="186095" y="544201"/>
                  </a:lnTo>
                  <a:lnTo>
                    <a:pt x="406869" y="0"/>
                  </a:lnTo>
                  <a:lnTo>
                    <a:pt x="273851" y="84026"/>
                  </a:lnTo>
                  <a:lnTo>
                    <a:pt x="143271" y="88814"/>
                  </a:lnTo>
                  <a:lnTo>
                    <a:pt x="0" y="1711"/>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Oval 14"/>
            <p:cNvSpPr/>
            <p:nvPr/>
          </p:nvSpPr>
          <p:spPr bwMode="gray">
            <a:xfrm>
              <a:off x="3929058" y="2000240"/>
              <a:ext cx="428628" cy="214314"/>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6" name="Group 90"/>
          <p:cNvGrpSpPr/>
          <p:nvPr/>
        </p:nvGrpSpPr>
        <p:grpSpPr bwMode="gray">
          <a:xfrm>
            <a:off x="380960" y="991446"/>
            <a:ext cx="11262523" cy="3878725"/>
            <a:chOff x="285720" y="991445"/>
            <a:chExt cx="8446892" cy="3878725"/>
          </a:xfrm>
        </p:grpSpPr>
        <p:sp>
          <p:nvSpPr>
            <p:cNvPr id="17" name="Donut 16"/>
            <p:cNvSpPr/>
            <p:nvPr/>
          </p:nvSpPr>
          <p:spPr bwMode="gray">
            <a:xfrm>
              <a:off x="3571868" y="1491511"/>
              <a:ext cx="905163" cy="944833"/>
            </a:xfrm>
            <a:prstGeom prst="donut">
              <a:avLst>
                <a:gd name="adj" fmla="val 12972"/>
              </a:avLst>
            </a:prstGeom>
            <a:noFill/>
            <a:ln w="50800">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grpSp>
          <p:nvGrpSpPr>
            <p:cNvPr id="18" name="Group 117"/>
            <p:cNvGrpSpPr/>
            <p:nvPr/>
          </p:nvGrpSpPr>
          <p:grpSpPr bwMode="gray">
            <a:xfrm rot="21111351">
              <a:off x="2990889" y="4077356"/>
              <a:ext cx="426428" cy="459615"/>
              <a:chOff x="2264489" y="4904033"/>
              <a:chExt cx="1120775" cy="893762"/>
            </a:xfrm>
            <a:solidFill>
              <a:schemeClr val="tx2"/>
            </a:solidFill>
            <a:effectLst/>
          </p:grpSpPr>
          <p:sp>
            <p:nvSpPr>
              <p:cNvPr id="89" name="Freeform 81"/>
              <p:cNvSpPr>
                <a:spLocks/>
              </p:cNvSpPr>
              <p:nvPr/>
            </p:nvSpPr>
            <p:spPr bwMode="gray">
              <a:xfrm>
                <a:off x="2572465" y="5164383"/>
                <a:ext cx="400049" cy="384175"/>
              </a:xfrm>
              <a:custGeom>
                <a:avLst/>
                <a:gdLst/>
                <a:ahLst/>
                <a:cxnLst>
                  <a:cxn ang="0">
                    <a:pos x="165" y="240"/>
                  </a:cxn>
                  <a:cxn ang="0">
                    <a:pos x="183" y="238"/>
                  </a:cxn>
                  <a:cxn ang="0">
                    <a:pos x="201" y="233"/>
                  </a:cxn>
                  <a:cxn ang="0">
                    <a:pos x="217" y="228"/>
                  </a:cxn>
                  <a:cxn ang="0">
                    <a:pos x="234" y="221"/>
                  </a:cxn>
                  <a:cxn ang="0">
                    <a:pos x="247" y="211"/>
                  </a:cxn>
                  <a:cxn ang="0">
                    <a:pos x="260" y="201"/>
                  </a:cxn>
                  <a:cxn ang="0">
                    <a:pos x="272" y="190"/>
                  </a:cxn>
                  <a:cxn ang="0">
                    <a:pos x="282" y="178"/>
                  </a:cxn>
                  <a:cxn ang="0">
                    <a:pos x="289" y="164"/>
                  </a:cxn>
                  <a:cxn ang="0">
                    <a:pos x="295" y="150"/>
                  </a:cxn>
                  <a:cxn ang="0">
                    <a:pos x="299" y="136"/>
                  </a:cxn>
                  <a:cxn ang="0">
                    <a:pos x="300" y="120"/>
                  </a:cxn>
                  <a:cxn ang="0">
                    <a:pos x="299" y="105"/>
                  </a:cxn>
                  <a:cxn ang="0">
                    <a:pos x="295" y="90"/>
                  </a:cxn>
                  <a:cxn ang="0">
                    <a:pos x="289" y="76"/>
                  </a:cxn>
                  <a:cxn ang="0">
                    <a:pos x="282" y="62"/>
                  </a:cxn>
                  <a:cxn ang="0">
                    <a:pos x="272" y="50"/>
                  </a:cxn>
                  <a:cxn ang="0">
                    <a:pos x="260" y="39"/>
                  </a:cxn>
                  <a:cxn ang="0">
                    <a:pos x="247" y="29"/>
                  </a:cxn>
                  <a:cxn ang="0">
                    <a:pos x="234" y="20"/>
                  </a:cxn>
                  <a:cxn ang="0">
                    <a:pos x="217" y="13"/>
                  </a:cxn>
                  <a:cxn ang="0">
                    <a:pos x="201" y="6"/>
                  </a:cxn>
                  <a:cxn ang="0">
                    <a:pos x="183" y="2"/>
                  </a:cxn>
                  <a:cxn ang="0">
                    <a:pos x="165" y="0"/>
                  </a:cxn>
                  <a:cxn ang="0">
                    <a:pos x="146" y="0"/>
                  </a:cxn>
                  <a:cxn ang="0">
                    <a:pos x="126" y="1"/>
                  </a:cxn>
                  <a:cxn ang="0">
                    <a:pos x="107" y="3"/>
                  </a:cxn>
                  <a:cxn ang="0">
                    <a:pos x="91" y="9"/>
                  </a:cxn>
                  <a:cxn ang="0">
                    <a:pos x="74" y="15"/>
                  </a:cxn>
                  <a:cxn ang="0">
                    <a:pos x="59" y="24"/>
                  </a:cxn>
                  <a:cxn ang="0">
                    <a:pos x="45" y="33"/>
                  </a:cxn>
                  <a:cxn ang="0">
                    <a:pos x="33" y="44"/>
                  </a:cxn>
                  <a:cxn ang="0">
                    <a:pos x="22" y="55"/>
                  </a:cxn>
                  <a:cxn ang="0">
                    <a:pos x="13" y="67"/>
                  </a:cxn>
                  <a:cxn ang="0">
                    <a:pos x="6" y="81"/>
                  </a:cxn>
                  <a:cxn ang="0">
                    <a:pos x="2" y="96"/>
                  </a:cxn>
                  <a:cxn ang="0">
                    <a:pos x="0" y="111"/>
                  </a:cxn>
                  <a:cxn ang="0">
                    <a:pos x="0" y="126"/>
                  </a:cxn>
                  <a:cxn ang="0">
                    <a:pos x="1" y="141"/>
                  </a:cxn>
                  <a:cxn ang="0">
                    <a:pos x="5" y="156"/>
                  </a:cxn>
                  <a:cxn ang="0">
                    <a:pos x="12" y="169"/>
                  </a:cxn>
                  <a:cxn ang="0">
                    <a:pos x="20" y="183"/>
                  </a:cxn>
                  <a:cxn ang="0">
                    <a:pos x="30" y="194"/>
                  </a:cxn>
                  <a:cxn ang="0">
                    <a:pos x="43" y="206"/>
                  </a:cxn>
                  <a:cxn ang="0">
                    <a:pos x="56" y="215"/>
                  </a:cxn>
                  <a:cxn ang="0">
                    <a:pos x="71" y="224"/>
                  </a:cxn>
                  <a:cxn ang="0">
                    <a:pos x="87" y="231"/>
                  </a:cxn>
                  <a:cxn ang="0">
                    <a:pos x="104" y="236"/>
                  </a:cxn>
                  <a:cxn ang="0">
                    <a:pos x="122" y="239"/>
                  </a:cxn>
                  <a:cxn ang="0">
                    <a:pos x="142" y="241"/>
                  </a:cxn>
                </a:cxnLst>
                <a:rect l="0" t="0" r="r" b="b"/>
                <a:pathLst>
                  <a:path w="300" h="242">
                    <a:moveTo>
                      <a:pt x="150" y="242"/>
                    </a:moveTo>
                    <a:lnTo>
                      <a:pt x="153" y="241"/>
                    </a:lnTo>
                    <a:lnTo>
                      <a:pt x="157" y="241"/>
                    </a:lnTo>
                    <a:lnTo>
                      <a:pt x="160" y="240"/>
                    </a:lnTo>
                    <a:lnTo>
                      <a:pt x="165" y="240"/>
                    </a:lnTo>
                    <a:lnTo>
                      <a:pt x="168" y="240"/>
                    </a:lnTo>
                    <a:lnTo>
                      <a:pt x="172" y="240"/>
                    </a:lnTo>
                    <a:lnTo>
                      <a:pt x="176" y="239"/>
                    </a:lnTo>
                    <a:lnTo>
                      <a:pt x="180" y="239"/>
                    </a:lnTo>
                    <a:lnTo>
                      <a:pt x="183" y="238"/>
                    </a:lnTo>
                    <a:lnTo>
                      <a:pt x="187" y="237"/>
                    </a:lnTo>
                    <a:lnTo>
                      <a:pt x="190" y="236"/>
                    </a:lnTo>
                    <a:lnTo>
                      <a:pt x="194" y="236"/>
                    </a:lnTo>
                    <a:lnTo>
                      <a:pt x="197" y="235"/>
                    </a:lnTo>
                    <a:lnTo>
                      <a:pt x="201" y="233"/>
                    </a:lnTo>
                    <a:lnTo>
                      <a:pt x="204" y="233"/>
                    </a:lnTo>
                    <a:lnTo>
                      <a:pt x="208" y="232"/>
                    </a:lnTo>
                    <a:lnTo>
                      <a:pt x="211" y="231"/>
                    </a:lnTo>
                    <a:lnTo>
                      <a:pt x="214" y="229"/>
                    </a:lnTo>
                    <a:lnTo>
                      <a:pt x="217" y="228"/>
                    </a:lnTo>
                    <a:lnTo>
                      <a:pt x="221" y="226"/>
                    </a:lnTo>
                    <a:lnTo>
                      <a:pt x="224" y="225"/>
                    </a:lnTo>
                    <a:lnTo>
                      <a:pt x="227" y="224"/>
                    </a:lnTo>
                    <a:lnTo>
                      <a:pt x="230" y="222"/>
                    </a:lnTo>
                    <a:lnTo>
                      <a:pt x="234" y="221"/>
                    </a:lnTo>
                    <a:lnTo>
                      <a:pt x="236" y="218"/>
                    </a:lnTo>
                    <a:lnTo>
                      <a:pt x="239" y="217"/>
                    </a:lnTo>
                    <a:lnTo>
                      <a:pt x="242" y="215"/>
                    </a:lnTo>
                    <a:lnTo>
                      <a:pt x="245" y="213"/>
                    </a:lnTo>
                    <a:lnTo>
                      <a:pt x="247" y="211"/>
                    </a:lnTo>
                    <a:lnTo>
                      <a:pt x="250" y="209"/>
                    </a:lnTo>
                    <a:lnTo>
                      <a:pt x="253" y="207"/>
                    </a:lnTo>
                    <a:lnTo>
                      <a:pt x="256" y="206"/>
                    </a:lnTo>
                    <a:lnTo>
                      <a:pt x="258" y="203"/>
                    </a:lnTo>
                    <a:lnTo>
                      <a:pt x="260" y="201"/>
                    </a:lnTo>
                    <a:lnTo>
                      <a:pt x="262" y="199"/>
                    </a:lnTo>
                    <a:lnTo>
                      <a:pt x="265" y="197"/>
                    </a:lnTo>
                    <a:lnTo>
                      <a:pt x="268" y="194"/>
                    </a:lnTo>
                    <a:lnTo>
                      <a:pt x="270" y="192"/>
                    </a:lnTo>
                    <a:lnTo>
                      <a:pt x="272" y="190"/>
                    </a:lnTo>
                    <a:lnTo>
                      <a:pt x="275" y="188"/>
                    </a:lnTo>
                    <a:lnTo>
                      <a:pt x="276" y="185"/>
                    </a:lnTo>
                    <a:lnTo>
                      <a:pt x="278" y="183"/>
                    </a:lnTo>
                    <a:lnTo>
                      <a:pt x="280" y="180"/>
                    </a:lnTo>
                    <a:lnTo>
                      <a:pt x="282" y="178"/>
                    </a:lnTo>
                    <a:lnTo>
                      <a:pt x="284" y="175"/>
                    </a:lnTo>
                    <a:lnTo>
                      <a:pt x="286" y="172"/>
                    </a:lnTo>
                    <a:lnTo>
                      <a:pt x="287" y="169"/>
                    </a:lnTo>
                    <a:lnTo>
                      <a:pt x="289" y="167"/>
                    </a:lnTo>
                    <a:lnTo>
                      <a:pt x="289" y="164"/>
                    </a:lnTo>
                    <a:lnTo>
                      <a:pt x="291" y="162"/>
                    </a:lnTo>
                    <a:lnTo>
                      <a:pt x="292" y="158"/>
                    </a:lnTo>
                    <a:lnTo>
                      <a:pt x="294" y="156"/>
                    </a:lnTo>
                    <a:lnTo>
                      <a:pt x="294" y="153"/>
                    </a:lnTo>
                    <a:lnTo>
                      <a:pt x="295" y="150"/>
                    </a:lnTo>
                    <a:lnTo>
                      <a:pt x="296" y="147"/>
                    </a:lnTo>
                    <a:lnTo>
                      <a:pt x="297" y="145"/>
                    </a:lnTo>
                    <a:lnTo>
                      <a:pt x="298" y="141"/>
                    </a:lnTo>
                    <a:lnTo>
                      <a:pt x="298" y="139"/>
                    </a:lnTo>
                    <a:lnTo>
                      <a:pt x="299" y="136"/>
                    </a:lnTo>
                    <a:lnTo>
                      <a:pt x="300" y="133"/>
                    </a:lnTo>
                    <a:lnTo>
                      <a:pt x="300" y="129"/>
                    </a:lnTo>
                    <a:lnTo>
                      <a:pt x="300" y="126"/>
                    </a:lnTo>
                    <a:lnTo>
                      <a:pt x="300" y="123"/>
                    </a:lnTo>
                    <a:lnTo>
                      <a:pt x="300" y="120"/>
                    </a:lnTo>
                    <a:lnTo>
                      <a:pt x="300" y="117"/>
                    </a:lnTo>
                    <a:lnTo>
                      <a:pt x="300" y="114"/>
                    </a:lnTo>
                    <a:lnTo>
                      <a:pt x="300" y="111"/>
                    </a:lnTo>
                    <a:lnTo>
                      <a:pt x="300" y="108"/>
                    </a:lnTo>
                    <a:lnTo>
                      <a:pt x="299" y="105"/>
                    </a:lnTo>
                    <a:lnTo>
                      <a:pt x="298" y="101"/>
                    </a:lnTo>
                    <a:lnTo>
                      <a:pt x="298" y="98"/>
                    </a:lnTo>
                    <a:lnTo>
                      <a:pt x="297" y="96"/>
                    </a:lnTo>
                    <a:lnTo>
                      <a:pt x="296" y="93"/>
                    </a:lnTo>
                    <a:lnTo>
                      <a:pt x="295" y="90"/>
                    </a:lnTo>
                    <a:lnTo>
                      <a:pt x="294" y="87"/>
                    </a:lnTo>
                    <a:lnTo>
                      <a:pt x="294" y="84"/>
                    </a:lnTo>
                    <a:lnTo>
                      <a:pt x="292" y="81"/>
                    </a:lnTo>
                    <a:lnTo>
                      <a:pt x="291" y="79"/>
                    </a:lnTo>
                    <a:lnTo>
                      <a:pt x="289" y="76"/>
                    </a:lnTo>
                    <a:lnTo>
                      <a:pt x="289" y="73"/>
                    </a:lnTo>
                    <a:lnTo>
                      <a:pt x="287" y="70"/>
                    </a:lnTo>
                    <a:lnTo>
                      <a:pt x="286" y="67"/>
                    </a:lnTo>
                    <a:lnTo>
                      <a:pt x="284" y="65"/>
                    </a:lnTo>
                    <a:lnTo>
                      <a:pt x="282" y="62"/>
                    </a:lnTo>
                    <a:lnTo>
                      <a:pt x="280" y="60"/>
                    </a:lnTo>
                    <a:lnTo>
                      <a:pt x="278" y="58"/>
                    </a:lnTo>
                    <a:lnTo>
                      <a:pt x="276" y="55"/>
                    </a:lnTo>
                    <a:lnTo>
                      <a:pt x="275" y="53"/>
                    </a:lnTo>
                    <a:lnTo>
                      <a:pt x="272" y="50"/>
                    </a:lnTo>
                    <a:lnTo>
                      <a:pt x="270" y="48"/>
                    </a:lnTo>
                    <a:lnTo>
                      <a:pt x="268" y="46"/>
                    </a:lnTo>
                    <a:lnTo>
                      <a:pt x="265" y="44"/>
                    </a:lnTo>
                    <a:lnTo>
                      <a:pt x="262" y="41"/>
                    </a:lnTo>
                    <a:lnTo>
                      <a:pt x="260" y="39"/>
                    </a:lnTo>
                    <a:lnTo>
                      <a:pt x="258" y="37"/>
                    </a:lnTo>
                    <a:lnTo>
                      <a:pt x="256" y="35"/>
                    </a:lnTo>
                    <a:lnTo>
                      <a:pt x="253" y="33"/>
                    </a:lnTo>
                    <a:lnTo>
                      <a:pt x="250" y="31"/>
                    </a:lnTo>
                    <a:lnTo>
                      <a:pt x="247" y="29"/>
                    </a:lnTo>
                    <a:lnTo>
                      <a:pt x="245" y="27"/>
                    </a:lnTo>
                    <a:lnTo>
                      <a:pt x="242" y="25"/>
                    </a:lnTo>
                    <a:lnTo>
                      <a:pt x="239" y="24"/>
                    </a:lnTo>
                    <a:lnTo>
                      <a:pt x="236" y="21"/>
                    </a:lnTo>
                    <a:lnTo>
                      <a:pt x="234" y="20"/>
                    </a:lnTo>
                    <a:lnTo>
                      <a:pt x="230" y="19"/>
                    </a:lnTo>
                    <a:lnTo>
                      <a:pt x="227" y="17"/>
                    </a:lnTo>
                    <a:lnTo>
                      <a:pt x="224" y="15"/>
                    </a:lnTo>
                    <a:lnTo>
                      <a:pt x="221" y="14"/>
                    </a:lnTo>
                    <a:lnTo>
                      <a:pt x="217" y="13"/>
                    </a:lnTo>
                    <a:lnTo>
                      <a:pt x="214" y="12"/>
                    </a:lnTo>
                    <a:lnTo>
                      <a:pt x="211" y="10"/>
                    </a:lnTo>
                    <a:lnTo>
                      <a:pt x="208" y="9"/>
                    </a:lnTo>
                    <a:lnTo>
                      <a:pt x="204" y="8"/>
                    </a:lnTo>
                    <a:lnTo>
                      <a:pt x="201" y="6"/>
                    </a:lnTo>
                    <a:lnTo>
                      <a:pt x="197" y="6"/>
                    </a:lnTo>
                    <a:lnTo>
                      <a:pt x="194" y="5"/>
                    </a:lnTo>
                    <a:lnTo>
                      <a:pt x="190" y="3"/>
                    </a:lnTo>
                    <a:lnTo>
                      <a:pt x="187" y="3"/>
                    </a:lnTo>
                    <a:lnTo>
                      <a:pt x="183" y="2"/>
                    </a:lnTo>
                    <a:lnTo>
                      <a:pt x="180" y="2"/>
                    </a:lnTo>
                    <a:lnTo>
                      <a:pt x="176" y="1"/>
                    </a:lnTo>
                    <a:lnTo>
                      <a:pt x="172" y="1"/>
                    </a:lnTo>
                    <a:lnTo>
                      <a:pt x="168" y="0"/>
                    </a:lnTo>
                    <a:lnTo>
                      <a:pt x="165" y="0"/>
                    </a:lnTo>
                    <a:lnTo>
                      <a:pt x="160" y="0"/>
                    </a:lnTo>
                    <a:lnTo>
                      <a:pt x="157" y="0"/>
                    </a:lnTo>
                    <a:lnTo>
                      <a:pt x="153" y="0"/>
                    </a:lnTo>
                    <a:lnTo>
                      <a:pt x="150" y="0"/>
                    </a:lnTo>
                    <a:lnTo>
                      <a:pt x="146" y="0"/>
                    </a:lnTo>
                    <a:lnTo>
                      <a:pt x="142" y="0"/>
                    </a:lnTo>
                    <a:lnTo>
                      <a:pt x="137" y="0"/>
                    </a:lnTo>
                    <a:lnTo>
                      <a:pt x="134" y="0"/>
                    </a:lnTo>
                    <a:lnTo>
                      <a:pt x="130" y="0"/>
                    </a:lnTo>
                    <a:lnTo>
                      <a:pt x="126" y="1"/>
                    </a:lnTo>
                    <a:lnTo>
                      <a:pt x="122" y="1"/>
                    </a:lnTo>
                    <a:lnTo>
                      <a:pt x="119" y="2"/>
                    </a:lnTo>
                    <a:lnTo>
                      <a:pt x="115" y="2"/>
                    </a:lnTo>
                    <a:lnTo>
                      <a:pt x="111" y="3"/>
                    </a:lnTo>
                    <a:lnTo>
                      <a:pt x="107" y="3"/>
                    </a:lnTo>
                    <a:lnTo>
                      <a:pt x="104" y="5"/>
                    </a:lnTo>
                    <a:lnTo>
                      <a:pt x="100" y="6"/>
                    </a:lnTo>
                    <a:lnTo>
                      <a:pt x="97" y="6"/>
                    </a:lnTo>
                    <a:lnTo>
                      <a:pt x="94" y="8"/>
                    </a:lnTo>
                    <a:lnTo>
                      <a:pt x="91" y="9"/>
                    </a:lnTo>
                    <a:lnTo>
                      <a:pt x="87" y="10"/>
                    </a:lnTo>
                    <a:lnTo>
                      <a:pt x="83" y="12"/>
                    </a:lnTo>
                    <a:lnTo>
                      <a:pt x="80" y="13"/>
                    </a:lnTo>
                    <a:lnTo>
                      <a:pt x="77" y="14"/>
                    </a:lnTo>
                    <a:lnTo>
                      <a:pt x="74" y="15"/>
                    </a:lnTo>
                    <a:lnTo>
                      <a:pt x="71" y="17"/>
                    </a:lnTo>
                    <a:lnTo>
                      <a:pt x="68" y="19"/>
                    </a:lnTo>
                    <a:lnTo>
                      <a:pt x="65" y="20"/>
                    </a:lnTo>
                    <a:lnTo>
                      <a:pt x="61" y="21"/>
                    </a:lnTo>
                    <a:lnTo>
                      <a:pt x="59" y="24"/>
                    </a:lnTo>
                    <a:lnTo>
                      <a:pt x="56" y="25"/>
                    </a:lnTo>
                    <a:lnTo>
                      <a:pt x="53" y="27"/>
                    </a:lnTo>
                    <a:lnTo>
                      <a:pt x="50" y="29"/>
                    </a:lnTo>
                    <a:lnTo>
                      <a:pt x="48" y="31"/>
                    </a:lnTo>
                    <a:lnTo>
                      <a:pt x="45" y="33"/>
                    </a:lnTo>
                    <a:lnTo>
                      <a:pt x="43" y="35"/>
                    </a:lnTo>
                    <a:lnTo>
                      <a:pt x="40" y="37"/>
                    </a:lnTo>
                    <a:lnTo>
                      <a:pt x="38" y="39"/>
                    </a:lnTo>
                    <a:lnTo>
                      <a:pt x="35" y="41"/>
                    </a:lnTo>
                    <a:lnTo>
                      <a:pt x="33" y="44"/>
                    </a:lnTo>
                    <a:lnTo>
                      <a:pt x="30" y="46"/>
                    </a:lnTo>
                    <a:lnTo>
                      <a:pt x="29" y="48"/>
                    </a:lnTo>
                    <a:lnTo>
                      <a:pt x="26" y="50"/>
                    </a:lnTo>
                    <a:lnTo>
                      <a:pt x="24" y="53"/>
                    </a:lnTo>
                    <a:lnTo>
                      <a:pt x="22" y="55"/>
                    </a:lnTo>
                    <a:lnTo>
                      <a:pt x="20" y="58"/>
                    </a:lnTo>
                    <a:lnTo>
                      <a:pt x="18" y="60"/>
                    </a:lnTo>
                    <a:lnTo>
                      <a:pt x="16" y="62"/>
                    </a:lnTo>
                    <a:lnTo>
                      <a:pt x="15" y="65"/>
                    </a:lnTo>
                    <a:lnTo>
                      <a:pt x="13" y="67"/>
                    </a:lnTo>
                    <a:lnTo>
                      <a:pt x="12" y="70"/>
                    </a:lnTo>
                    <a:lnTo>
                      <a:pt x="10" y="73"/>
                    </a:lnTo>
                    <a:lnTo>
                      <a:pt x="9" y="76"/>
                    </a:lnTo>
                    <a:lnTo>
                      <a:pt x="8" y="79"/>
                    </a:lnTo>
                    <a:lnTo>
                      <a:pt x="6" y="81"/>
                    </a:lnTo>
                    <a:lnTo>
                      <a:pt x="5" y="84"/>
                    </a:lnTo>
                    <a:lnTo>
                      <a:pt x="3" y="87"/>
                    </a:lnTo>
                    <a:lnTo>
                      <a:pt x="3" y="90"/>
                    </a:lnTo>
                    <a:lnTo>
                      <a:pt x="2" y="93"/>
                    </a:lnTo>
                    <a:lnTo>
                      <a:pt x="2" y="96"/>
                    </a:lnTo>
                    <a:lnTo>
                      <a:pt x="1" y="98"/>
                    </a:lnTo>
                    <a:lnTo>
                      <a:pt x="0" y="101"/>
                    </a:lnTo>
                    <a:lnTo>
                      <a:pt x="0" y="105"/>
                    </a:lnTo>
                    <a:lnTo>
                      <a:pt x="0" y="108"/>
                    </a:lnTo>
                    <a:lnTo>
                      <a:pt x="0" y="111"/>
                    </a:lnTo>
                    <a:lnTo>
                      <a:pt x="0" y="114"/>
                    </a:lnTo>
                    <a:lnTo>
                      <a:pt x="0" y="117"/>
                    </a:lnTo>
                    <a:lnTo>
                      <a:pt x="0" y="120"/>
                    </a:lnTo>
                    <a:lnTo>
                      <a:pt x="0" y="123"/>
                    </a:lnTo>
                    <a:lnTo>
                      <a:pt x="0" y="126"/>
                    </a:lnTo>
                    <a:lnTo>
                      <a:pt x="0" y="129"/>
                    </a:lnTo>
                    <a:lnTo>
                      <a:pt x="0" y="133"/>
                    </a:lnTo>
                    <a:lnTo>
                      <a:pt x="0" y="136"/>
                    </a:lnTo>
                    <a:lnTo>
                      <a:pt x="0" y="139"/>
                    </a:lnTo>
                    <a:lnTo>
                      <a:pt x="1" y="141"/>
                    </a:lnTo>
                    <a:lnTo>
                      <a:pt x="2" y="145"/>
                    </a:lnTo>
                    <a:lnTo>
                      <a:pt x="2" y="147"/>
                    </a:lnTo>
                    <a:lnTo>
                      <a:pt x="3" y="150"/>
                    </a:lnTo>
                    <a:lnTo>
                      <a:pt x="3" y="153"/>
                    </a:lnTo>
                    <a:lnTo>
                      <a:pt x="5" y="156"/>
                    </a:lnTo>
                    <a:lnTo>
                      <a:pt x="6" y="158"/>
                    </a:lnTo>
                    <a:lnTo>
                      <a:pt x="8" y="162"/>
                    </a:lnTo>
                    <a:lnTo>
                      <a:pt x="9" y="164"/>
                    </a:lnTo>
                    <a:lnTo>
                      <a:pt x="10" y="167"/>
                    </a:lnTo>
                    <a:lnTo>
                      <a:pt x="12" y="169"/>
                    </a:lnTo>
                    <a:lnTo>
                      <a:pt x="13" y="172"/>
                    </a:lnTo>
                    <a:lnTo>
                      <a:pt x="15" y="175"/>
                    </a:lnTo>
                    <a:lnTo>
                      <a:pt x="16" y="178"/>
                    </a:lnTo>
                    <a:lnTo>
                      <a:pt x="18" y="180"/>
                    </a:lnTo>
                    <a:lnTo>
                      <a:pt x="20" y="183"/>
                    </a:lnTo>
                    <a:lnTo>
                      <a:pt x="22" y="185"/>
                    </a:lnTo>
                    <a:lnTo>
                      <a:pt x="24" y="188"/>
                    </a:lnTo>
                    <a:lnTo>
                      <a:pt x="26" y="190"/>
                    </a:lnTo>
                    <a:lnTo>
                      <a:pt x="29" y="192"/>
                    </a:lnTo>
                    <a:lnTo>
                      <a:pt x="30" y="194"/>
                    </a:lnTo>
                    <a:lnTo>
                      <a:pt x="33" y="197"/>
                    </a:lnTo>
                    <a:lnTo>
                      <a:pt x="35" y="199"/>
                    </a:lnTo>
                    <a:lnTo>
                      <a:pt x="38" y="201"/>
                    </a:lnTo>
                    <a:lnTo>
                      <a:pt x="40" y="203"/>
                    </a:lnTo>
                    <a:lnTo>
                      <a:pt x="43" y="206"/>
                    </a:lnTo>
                    <a:lnTo>
                      <a:pt x="45" y="207"/>
                    </a:lnTo>
                    <a:lnTo>
                      <a:pt x="48" y="209"/>
                    </a:lnTo>
                    <a:lnTo>
                      <a:pt x="50" y="211"/>
                    </a:lnTo>
                    <a:lnTo>
                      <a:pt x="53" y="213"/>
                    </a:lnTo>
                    <a:lnTo>
                      <a:pt x="56" y="215"/>
                    </a:lnTo>
                    <a:lnTo>
                      <a:pt x="59" y="217"/>
                    </a:lnTo>
                    <a:lnTo>
                      <a:pt x="61" y="218"/>
                    </a:lnTo>
                    <a:lnTo>
                      <a:pt x="65" y="221"/>
                    </a:lnTo>
                    <a:lnTo>
                      <a:pt x="68" y="222"/>
                    </a:lnTo>
                    <a:lnTo>
                      <a:pt x="71" y="224"/>
                    </a:lnTo>
                    <a:lnTo>
                      <a:pt x="74" y="225"/>
                    </a:lnTo>
                    <a:lnTo>
                      <a:pt x="77" y="226"/>
                    </a:lnTo>
                    <a:lnTo>
                      <a:pt x="80" y="228"/>
                    </a:lnTo>
                    <a:lnTo>
                      <a:pt x="83" y="229"/>
                    </a:lnTo>
                    <a:lnTo>
                      <a:pt x="87" y="231"/>
                    </a:lnTo>
                    <a:lnTo>
                      <a:pt x="91" y="232"/>
                    </a:lnTo>
                    <a:lnTo>
                      <a:pt x="94" y="233"/>
                    </a:lnTo>
                    <a:lnTo>
                      <a:pt x="97" y="233"/>
                    </a:lnTo>
                    <a:lnTo>
                      <a:pt x="100" y="235"/>
                    </a:lnTo>
                    <a:lnTo>
                      <a:pt x="104" y="236"/>
                    </a:lnTo>
                    <a:lnTo>
                      <a:pt x="107" y="236"/>
                    </a:lnTo>
                    <a:lnTo>
                      <a:pt x="111" y="237"/>
                    </a:lnTo>
                    <a:lnTo>
                      <a:pt x="115" y="238"/>
                    </a:lnTo>
                    <a:lnTo>
                      <a:pt x="119" y="239"/>
                    </a:lnTo>
                    <a:lnTo>
                      <a:pt x="122" y="239"/>
                    </a:lnTo>
                    <a:lnTo>
                      <a:pt x="126" y="240"/>
                    </a:lnTo>
                    <a:lnTo>
                      <a:pt x="130" y="240"/>
                    </a:lnTo>
                    <a:lnTo>
                      <a:pt x="134" y="240"/>
                    </a:lnTo>
                    <a:lnTo>
                      <a:pt x="137" y="240"/>
                    </a:lnTo>
                    <a:lnTo>
                      <a:pt x="142" y="241"/>
                    </a:lnTo>
                    <a:lnTo>
                      <a:pt x="146" y="241"/>
                    </a:lnTo>
                    <a:lnTo>
                      <a:pt x="150" y="242"/>
                    </a:lnTo>
                    <a:lnTo>
                      <a:pt x="150" y="242"/>
                    </a:lnTo>
                    <a:close/>
                  </a:path>
                </a:pathLst>
              </a:custGeom>
              <a:noFill/>
              <a:ln w="38100">
                <a:solidFill>
                  <a:schemeClr val="tx2"/>
                </a:solid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90" name="Freeform 83"/>
              <p:cNvSpPr>
                <a:spLocks/>
              </p:cNvSpPr>
              <p:nvPr/>
            </p:nvSpPr>
            <p:spPr bwMode="gray">
              <a:xfrm>
                <a:off x="2264489" y="4904033"/>
                <a:ext cx="1120775" cy="893762"/>
              </a:xfrm>
              <a:custGeom>
                <a:avLst/>
                <a:gdLst/>
                <a:ahLst/>
                <a:cxnLst>
                  <a:cxn ang="0">
                    <a:pos x="382" y="183"/>
                  </a:cxn>
                  <a:cxn ang="0">
                    <a:pos x="394" y="230"/>
                  </a:cxn>
                  <a:cxn ang="0">
                    <a:pos x="418" y="283"/>
                  </a:cxn>
                  <a:cxn ang="0">
                    <a:pos x="460" y="325"/>
                  </a:cxn>
                  <a:cxn ang="0">
                    <a:pos x="525" y="340"/>
                  </a:cxn>
                  <a:cxn ang="0">
                    <a:pos x="593" y="313"/>
                  </a:cxn>
                  <a:cxn ang="0">
                    <a:pos x="635" y="250"/>
                  </a:cxn>
                  <a:cxn ang="0">
                    <a:pos x="640" y="167"/>
                  </a:cxn>
                  <a:cxn ang="0">
                    <a:pos x="598" y="86"/>
                  </a:cxn>
                  <a:cxn ang="0">
                    <a:pos x="496" y="24"/>
                  </a:cxn>
                  <a:cxn ang="0">
                    <a:pos x="405" y="3"/>
                  </a:cxn>
                  <a:cxn ang="0">
                    <a:pos x="351" y="0"/>
                  </a:cxn>
                  <a:cxn ang="0">
                    <a:pos x="301" y="3"/>
                  </a:cxn>
                  <a:cxn ang="0">
                    <a:pos x="252" y="10"/>
                  </a:cxn>
                  <a:cxn ang="0">
                    <a:pos x="206" y="24"/>
                  </a:cxn>
                  <a:cxn ang="0">
                    <a:pos x="165" y="42"/>
                  </a:cxn>
                  <a:cxn ang="0">
                    <a:pos x="126" y="62"/>
                  </a:cxn>
                  <a:cxn ang="0">
                    <a:pos x="93" y="88"/>
                  </a:cxn>
                  <a:cxn ang="0">
                    <a:pos x="67" y="111"/>
                  </a:cxn>
                  <a:cxn ang="0">
                    <a:pos x="45" y="138"/>
                  </a:cxn>
                  <a:cxn ang="0">
                    <a:pos x="26" y="168"/>
                  </a:cxn>
                  <a:cxn ang="0">
                    <a:pos x="9" y="208"/>
                  </a:cxn>
                  <a:cxn ang="0">
                    <a:pos x="0" y="250"/>
                  </a:cxn>
                  <a:cxn ang="0">
                    <a:pos x="0" y="290"/>
                  </a:cxn>
                  <a:cxn ang="0">
                    <a:pos x="4" y="319"/>
                  </a:cxn>
                  <a:cxn ang="0">
                    <a:pos x="12" y="349"/>
                  </a:cxn>
                  <a:cxn ang="0">
                    <a:pos x="24" y="380"/>
                  </a:cxn>
                  <a:cxn ang="0">
                    <a:pos x="40" y="411"/>
                  </a:cxn>
                  <a:cxn ang="0">
                    <a:pos x="96" y="480"/>
                  </a:cxn>
                  <a:cxn ang="0">
                    <a:pos x="236" y="551"/>
                  </a:cxn>
                  <a:cxn ang="0">
                    <a:pos x="397" y="561"/>
                  </a:cxn>
                  <a:cxn ang="0">
                    <a:pos x="549" y="523"/>
                  </a:cxn>
                  <a:cxn ang="0">
                    <a:pos x="662" y="450"/>
                  </a:cxn>
                  <a:cxn ang="0">
                    <a:pos x="652" y="371"/>
                  </a:cxn>
                  <a:cxn ang="0">
                    <a:pos x="604" y="430"/>
                  </a:cxn>
                  <a:cxn ang="0">
                    <a:pos x="505" y="479"/>
                  </a:cxn>
                  <a:cxn ang="0">
                    <a:pos x="380" y="505"/>
                  </a:cxn>
                  <a:cxn ang="0">
                    <a:pos x="251" y="495"/>
                  </a:cxn>
                  <a:cxn ang="0">
                    <a:pos x="141" y="435"/>
                  </a:cxn>
                  <a:cxn ang="0">
                    <a:pos x="96" y="375"/>
                  </a:cxn>
                  <a:cxn ang="0">
                    <a:pos x="79" y="334"/>
                  </a:cxn>
                  <a:cxn ang="0">
                    <a:pos x="72" y="295"/>
                  </a:cxn>
                  <a:cxn ang="0">
                    <a:pos x="73" y="257"/>
                  </a:cxn>
                  <a:cxn ang="0">
                    <a:pos x="81" y="220"/>
                  </a:cxn>
                  <a:cxn ang="0">
                    <a:pos x="100" y="180"/>
                  </a:cxn>
                  <a:cxn ang="0">
                    <a:pos x="137" y="132"/>
                  </a:cxn>
                  <a:cxn ang="0">
                    <a:pos x="187" y="93"/>
                  </a:cxn>
                  <a:cxn ang="0">
                    <a:pos x="230" y="72"/>
                  </a:cxn>
                  <a:cxn ang="0">
                    <a:pos x="270" y="58"/>
                  </a:cxn>
                  <a:cxn ang="0">
                    <a:pos x="312" y="51"/>
                  </a:cxn>
                  <a:cxn ang="0">
                    <a:pos x="356" y="49"/>
                  </a:cxn>
                  <a:cxn ang="0">
                    <a:pos x="399" y="54"/>
                  </a:cxn>
                  <a:cxn ang="0">
                    <a:pos x="469" y="74"/>
                  </a:cxn>
                  <a:cxn ang="0">
                    <a:pos x="547" y="123"/>
                  </a:cxn>
                  <a:cxn ang="0">
                    <a:pos x="579" y="178"/>
                  </a:cxn>
                  <a:cxn ang="0">
                    <a:pos x="579" y="230"/>
                  </a:cxn>
                  <a:cxn ang="0">
                    <a:pos x="557" y="267"/>
                  </a:cxn>
                  <a:cxn ang="0">
                    <a:pos x="514" y="276"/>
                  </a:cxn>
                  <a:cxn ang="0">
                    <a:pos x="482" y="250"/>
                  </a:cxn>
                  <a:cxn ang="0">
                    <a:pos x="462" y="216"/>
                  </a:cxn>
                  <a:cxn ang="0">
                    <a:pos x="448" y="181"/>
                  </a:cxn>
                  <a:cxn ang="0">
                    <a:pos x="439" y="148"/>
                  </a:cxn>
                </a:cxnLst>
                <a:rect l="0" t="0" r="r" b="b"/>
                <a:pathLst>
                  <a:path w="706" h="563">
                    <a:moveTo>
                      <a:pt x="379" y="157"/>
                    </a:moveTo>
                    <a:lnTo>
                      <a:pt x="379" y="157"/>
                    </a:lnTo>
                    <a:lnTo>
                      <a:pt x="379" y="159"/>
                    </a:lnTo>
                    <a:lnTo>
                      <a:pt x="379" y="161"/>
                    </a:lnTo>
                    <a:lnTo>
                      <a:pt x="380" y="165"/>
                    </a:lnTo>
                    <a:lnTo>
                      <a:pt x="380" y="167"/>
                    </a:lnTo>
                    <a:lnTo>
                      <a:pt x="380" y="169"/>
                    </a:lnTo>
                    <a:lnTo>
                      <a:pt x="380" y="171"/>
                    </a:lnTo>
                    <a:lnTo>
                      <a:pt x="380" y="174"/>
                    </a:lnTo>
                    <a:lnTo>
                      <a:pt x="380" y="177"/>
                    </a:lnTo>
                    <a:lnTo>
                      <a:pt x="381" y="180"/>
                    </a:lnTo>
                    <a:lnTo>
                      <a:pt x="382" y="183"/>
                    </a:lnTo>
                    <a:lnTo>
                      <a:pt x="383" y="187"/>
                    </a:lnTo>
                    <a:lnTo>
                      <a:pt x="383" y="190"/>
                    </a:lnTo>
                    <a:lnTo>
                      <a:pt x="384" y="193"/>
                    </a:lnTo>
                    <a:lnTo>
                      <a:pt x="385" y="197"/>
                    </a:lnTo>
                    <a:lnTo>
                      <a:pt x="386" y="201"/>
                    </a:lnTo>
                    <a:lnTo>
                      <a:pt x="387" y="205"/>
                    </a:lnTo>
                    <a:lnTo>
                      <a:pt x="388" y="209"/>
                    </a:lnTo>
                    <a:lnTo>
                      <a:pt x="389" y="213"/>
                    </a:lnTo>
                    <a:lnTo>
                      <a:pt x="391" y="217"/>
                    </a:lnTo>
                    <a:lnTo>
                      <a:pt x="391" y="222"/>
                    </a:lnTo>
                    <a:lnTo>
                      <a:pt x="393" y="226"/>
                    </a:lnTo>
                    <a:lnTo>
                      <a:pt x="394" y="230"/>
                    </a:lnTo>
                    <a:lnTo>
                      <a:pt x="396" y="234"/>
                    </a:lnTo>
                    <a:lnTo>
                      <a:pt x="397" y="239"/>
                    </a:lnTo>
                    <a:lnTo>
                      <a:pt x="399" y="244"/>
                    </a:lnTo>
                    <a:lnTo>
                      <a:pt x="401" y="248"/>
                    </a:lnTo>
                    <a:lnTo>
                      <a:pt x="403" y="253"/>
                    </a:lnTo>
                    <a:lnTo>
                      <a:pt x="405" y="257"/>
                    </a:lnTo>
                    <a:lnTo>
                      <a:pt x="406" y="262"/>
                    </a:lnTo>
                    <a:lnTo>
                      <a:pt x="408" y="265"/>
                    </a:lnTo>
                    <a:lnTo>
                      <a:pt x="411" y="270"/>
                    </a:lnTo>
                    <a:lnTo>
                      <a:pt x="413" y="274"/>
                    </a:lnTo>
                    <a:lnTo>
                      <a:pt x="416" y="279"/>
                    </a:lnTo>
                    <a:lnTo>
                      <a:pt x="418" y="283"/>
                    </a:lnTo>
                    <a:lnTo>
                      <a:pt x="421" y="287"/>
                    </a:lnTo>
                    <a:lnTo>
                      <a:pt x="424" y="291"/>
                    </a:lnTo>
                    <a:lnTo>
                      <a:pt x="427" y="295"/>
                    </a:lnTo>
                    <a:lnTo>
                      <a:pt x="430" y="298"/>
                    </a:lnTo>
                    <a:lnTo>
                      <a:pt x="434" y="303"/>
                    </a:lnTo>
                    <a:lnTo>
                      <a:pt x="437" y="306"/>
                    </a:lnTo>
                    <a:lnTo>
                      <a:pt x="441" y="310"/>
                    </a:lnTo>
                    <a:lnTo>
                      <a:pt x="445" y="314"/>
                    </a:lnTo>
                    <a:lnTo>
                      <a:pt x="449" y="317"/>
                    </a:lnTo>
                    <a:lnTo>
                      <a:pt x="452" y="319"/>
                    </a:lnTo>
                    <a:lnTo>
                      <a:pt x="456" y="322"/>
                    </a:lnTo>
                    <a:lnTo>
                      <a:pt x="460" y="325"/>
                    </a:lnTo>
                    <a:lnTo>
                      <a:pt x="465" y="328"/>
                    </a:lnTo>
                    <a:lnTo>
                      <a:pt x="469" y="329"/>
                    </a:lnTo>
                    <a:lnTo>
                      <a:pt x="474" y="332"/>
                    </a:lnTo>
                    <a:lnTo>
                      <a:pt x="480" y="333"/>
                    </a:lnTo>
                    <a:lnTo>
                      <a:pt x="485" y="336"/>
                    </a:lnTo>
                    <a:lnTo>
                      <a:pt x="490" y="337"/>
                    </a:lnTo>
                    <a:lnTo>
                      <a:pt x="495" y="338"/>
                    </a:lnTo>
                    <a:lnTo>
                      <a:pt x="501" y="339"/>
                    </a:lnTo>
                    <a:lnTo>
                      <a:pt x="506" y="340"/>
                    </a:lnTo>
                    <a:lnTo>
                      <a:pt x="512" y="340"/>
                    </a:lnTo>
                    <a:lnTo>
                      <a:pt x="518" y="340"/>
                    </a:lnTo>
                    <a:lnTo>
                      <a:pt x="525" y="340"/>
                    </a:lnTo>
                    <a:lnTo>
                      <a:pt x="531" y="340"/>
                    </a:lnTo>
                    <a:lnTo>
                      <a:pt x="538" y="339"/>
                    </a:lnTo>
                    <a:lnTo>
                      <a:pt x="544" y="338"/>
                    </a:lnTo>
                    <a:lnTo>
                      <a:pt x="550" y="336"/>
                    </a:lnTo>
                    <a:lnTo>
                      <a:pt x="556" y="335"/>
                    </a:lnTo>
                    <a:lnTo>
                      <a:pt x="561" y="332"/>
                    </a:lnTo>
                    <a:lnTo>
                      <a:pt x="568" y="330"/>
                    </a:lnTo>
                    <a:lnTo>
                      <a:pt x="573" y="327"/>
                    </a:lnTo>
                    <a:lnTo>
                      <a:pt x="579" y="324"/>
                    </a:lnTo>
                    <a:lnTo>
                      <a:pt x="584" y="321"/>
                    </a:lnTo>
                    <a:lnTo>
                      <a:pt x="589" y="317"/>
                    </a:lnTo>
                    <a:lnTo>
                      <a:pt x="593" y="313"/>
                    </a:lnTo>
                    <a:lnTo>
                      <a:pt x="598" y="309"/>
                    </a:lnTo>
                    <a:lnTo>
                      <a:pt x="603" y="304"/>
                    </a:lnTo>
                    <a:lnTo>
                      <a:pt x="607" y="300"/>
                    </a:lnTo>
                    <a:lnTo>
                      <a:pt x="611" y="295"/>
                    </a:lnTo>
                    <a:lnTo>
                      <a:pt x="615" y="290"/>
                    </a:lnTo>
                    <a:lnTo>
                      <a:pt x="619" y="284"/>
                    </a:lnTo>
                    <a:lnTo>
                      <a:pt x="622" y="279"/>
                    </a:lnTo>
                    <a:lnTo>
                      <a:pt x="624" y="274"/>
                    </a:lnTo>
                    <a:lnTo>
                      <a:pt x="628" y="268"/>
                    </a:lnTo>
                    <a:lnTo>
                      <a:pt x="630" y="262"/>
                    </a:lnTo>
                    <a:lnTo>
                      <a:pt x="632" y="256"/>
                    </a:lnTo>
                    <a:lnTo>
                      <a:pt x="635" y="250"/>
                    </a:lnTo>
                    <a:lnTo>
                      <a:pt x="638" y="243"/>
                    </a:lnTo>
                    <a:lnTo>
                      <a:pt x="639" y="236"/>
                    </a:lnTo>
                    <a:lnTo>
                      <a:pt x="640" y="230"/>
                    </a:lnTo>
                    <a:lnTo>
                      <a:pt x="642" y="223"/>
                    </a:lnTo>
                    <a:lnTo>
                      <a:pt x="643" y="217"/>
                    </a:lnTo>
                    <a:lnTo>
                      <a:pt x="643" y="210"/>
                    </a:lnTo>
                    <a:lnTo>
                      <a:pt x="644" y="203"/>
                    </a:lnTo>
                    <a:lnTo>
                      <a:pt x="644" y="196"/>
                    </a:lnTo>
                    <a:lnTo>
                      <a:pt x="644" y="190"/>
                    </a:lnTo>
                    <a:lnTo>
                      <a:pt x="643" y="182"/>
                    </a:lnTo>
                    <a:lnTo>
                      <a:pt x="642" y="175"/>
                    </a:lnTo>
                    <a:lnTo>
                      <a:pt x="640" y="167"/>
                    </a:lnTo>
                    <a:lnTo>
                      <a:pt x="639" y="161"/>
                    </a:lnTo>
                    <a:lnTo>
                      <a:pt x="636" y="153"/>
                    </a:lnTo>
                    <a:lnTo>
                      <a:pt x="635" y="146"/>
                    </a:lnTo>
                    <a:lnTo>
                      <a:pt x="632" y="139"/>
                    </a:lnTo>
                    <a:lnTo>
                      <a:pt x="630" y="132"/>
                    </a:lnTo>
                    <a:lnTo>
                      <a:pt x="625" y="125"/>
                    </a:lnTo>
                    <a:lnTo>
                      <a:pt x="622" y="118"/>
                    </a:lnTo>
                    <a:lnTo>
                      <a:pt x="617" y="112"/>
                    </a:lnTo>
                    <a:lnTo>
                      <a:pt x="613" y="106"/>
                    </a:lnTo>
                    <a:lnTo>
                      <a:pt x="608" y="99"/>
                    </a:lnTo>
                    <a:lnTo>
                      <a:pt x="603" y="93"/>
                    </a:lnTo>
                    <a:lnTo>
                      <a:pt x="598" y="86"/>
                    </a:lnTo>
                    <a:lnTo>
                      <a:pt x="592" y="81"/>
                    </a:lnTo>
                    <a:lnTo>
                      <a:pt x="584" y="74"/>
                    </a:lnTo>
                    <a:lnTo>
                      <a:pt x="579" y="68"/>
                    </a:lnTo>
                    <a:lnTo>
                      <a:pt x="571" y="62"/>
                    </a:lnTo>
                    <a:lnTo>
                      <a:pt x="563" y="57"/>
                    </a:lnTo>
                    <a:lnTo>
                      <a:pt x="555" y="51"/>
                    </a:lnTo>
                    <a:lnTo>
                      <a:pt x="546" y="46"/>
                    </a:lnTo>
                    <a:lnTo>
                      <a:pt x="538" y="41"/>
                    </a:lnTo>
                    <a:lnTo>
                      <a:pt x="528" y="37"/>
                    </a:lnTo>
                    <a:lnTo>
                      <a:pt x="518" y="32"/>
                    </a:lnTo>
                    <a:lnTo>
                      <a:pt x="507" y="28"/>
                    </a:lnTo>
                    <a:lnTo>
                      <a:pt x="496" y="24"/>
                    </a:lnTo>
                    <a:lnTo>
                      <a:pt x="485" y="20"/>
                    </a:lnTo>
                    <a:lnTo>
                      <a:pt x="474" y="16"/>
                    </a:lnTo>
                    <a:lnTo>
                      <a:pt x="462" y="13"/>
                    </a:lnTo>
                    <a:lnTo>
                      <a:pt x="449" y="10"/>
                    </a:lnTo>
                    <a:lnTo>
                      <a:pt x="436" y="8"/>
                    </a:lnTo>
                    <a:lnTo>
                      <a:pt x="431" y="7"/>
                    </a:lnTo>
                    <a:lnTo>
                      <a:pt x="427" y="6"/>
                    </a:lnTo>
                    <a:lnTo>
                      <a:pt x="423" y="5"/>
                    </a:lnTo>
                    <a:lnTo>
                      <a:pt x="418" y="4"/>
                    </a:lnTo>
                    <a:lnTo>
                      <a:pt x="413" y="4"/>
                    </a:lnTo>
                    <a:lnTo>
                      <a:pt x="409" y="3"/>
                    </a:lnTo>
                    <a:lnTo>
                      <a:pt x="405" y="3"/>
                    </a:lnTo>
                    <a:lnTo>
                      <a:pt x="400" y="3"/>
                    </a:lnTo>
                    <a:lnTo>
                      <a:pt x="395" y="1"/>
                    </a:lnTo>
                    <a:lnTo>
                      <a:pt x="391" y="1"/>
                    </a:lnTo>
                    <a:lnTo>
                      <a:pt x="387" y="1"/>
                    </a:lnTo>
                    <a:lnTo>
                      <a:pt x="383" y="1"/>
                    </a:lnTo>
                    <a:lnTo>
                      <a:pt x="378" y="0"/>
                    </a:lnTo>
                    <a:lnTo>
                      <a:pt x="373" y="0"/>
                    </a:lnTo>
                    <a:lnTo>
                      <a:pt x="369" y="0"/>
                    </a:lnTo>
                    <a:lnTo>
                      <a:pt x="365" y="0"/>
                    </a:lnTo>
                    <a:lnTo>
                      <a:pt x="360" y="0"/>
                    </a:lnTo>
                    <a:lnTo>
                      <a:pt x="356" y="0"/>
                    </a:lnTo>
                    <a:lnTo>
                      <a:pt x="351" y="0"/>
                    </a:lnTo>
                    <a:lnTo>
                      <a:pt x="348" y="0"/>
                    </a:lnTo>
                    <a:lnTo>
                      <a:pt x="343" y="0"/>
                    </a:lnTo>
                    <a:lnTo>
                      <a:pt x="339" y="0"/>
                    </a:lnTo>
                    <a:lnTo>
                      <a:pt x="335" y="0"/>
                    </a:lnTo>
                    <a:lnTo>
                      <a:pt x="331" y="0"/>
                    </a:lnTo>
                    <a:lnTo>
                      <a:pt x="326" y="0"/>
                    </a:lnTo>
                    <a:lnTo>
                      <a:pt x="322" y="0"/>
                    </a:lnTo>
                    <a:lnTo>
                      <a:pt x="318" y="1"/>
                    </a:lnTo>
                    <a:lnTo>
                      <a:pt x="313" y="1"/>
                    </a:lnTo>
                    <a:lnTo>
                      <a:pt x="309" y="1"/>
                    </a:lnTo>
                    <a:lnTo>
                      <a:pt x="305" y="2"/>
                    </a:lnTo>
                    <a:lnTo>
                      <a:pt x="301" y="3"/>
                    </a:lnTo>
                    <a:lnTo>
                      <a:pt x="297" y="3"/>
                    </a:lnTo>
                    <a:lnTo>
                      <a:pt x="292" y="3"/>
                    </a:lnTo>
                    <a:lnTo>
                      <a:pt x="289" y="4"/>
                    </a:lnTo>
                    <a:lnTo>
                      <a:pt x="284" y="4"/>
                    </a:lnTo>
                    <a:lnTo>
                      <a:pt x="281" y="5"/>
                    </a:lnTo>
                    <a:lnTo>
                      <a:pt x="276" y="6"/>
                    </a:lnTo>
                    <a:lnTo>
                      <a:pt x="273" y="7"/>
                    </a:lnTo>
                    <a:lnTo>
                      <a:pt x="268" y="7"/>
                    </a:lnTo>
                    <a:lnTo>
                      <a:pt x="264" y="8"/>
                    </a:lnTo>
                    <a:lnTo>
                      <a:pt x="260" y="8"/>
                    </a:lnTo>
                    <a:lnTo>
                      <a:pt x="256" y="10"/>
                    </a:lnTo>
                    <a:lnTo>
                      <a:pt x="252" y="10"/>
                    </a:lnTo>
                    <a:lnTo>
                      <a:pt x="248" y="11"/>
                    </a:lnTo>
                    <a:lnTo>
                      <a:pt x="244" y="12"/>
                    </a:lnTo>
                    <a:lnTo>
                      <a:pt x="241" y="13"/>
                    </a:lnTo>
                    <a:lnTo>
                      <a:pt x="236" y="15"/>
                    </a:lnTo>
                    <a:lnTo>
                      <a:pt x="233" y="16"/>
                    </a:lnTo>
                    <a:lnTo>
                      <a:pt x="228" y="17"/>
                    </a:lnTo>
                    <a:lnTo>
                      <a:pt x="225" y="18"/>
                    </a:lnTo>
                    <a:lnTo>
                      <a:pt x="221" y="19"/>
                    </a:lnTo>
                    <a:lnTo>
                      <a:pt x="217" y="20"/>
                    </a:lnTo>
                    <a:lnTo>
                      <a:pt x="213" y="22"/>
                    </a:lnTo>
                    <a:lnTo>
                      <a:pt x="209" y="23"/>
                    </a:lnTo>
                    <a:lnTo>
                      <a:pt x="206" y="24"/>
                    </a:lnTo>
                    <a:lnTo>
                      <a:pt x="202" y="25"/>
                    </a:lnTo>
                    <a:lnTo>
                      <a:pt x="198" y="27"/>
                    </a:lnTo>
                    <a:lnTo>
                      <a:pt x="195" y="28"/>
                    </a:lnTo>
                    <a:lnTo>
                      <a:pt x="191" y="29"/>
                    </a:lnTo>
                    <a:lnTo>
                      <a:pt x="187" y="31"/>
                    </a:lnTo>
                    <a:lnTo>
                      <a:pt x="184" y="32"/>
                    </a:lnTo>
                    <a:lnTo>
                      <a:pt x="180" y="34"/>
                    </a:lnTo>
                    <a:lnTo>
                      <a:pt x="177" y="36"/>
                    </a:lnTo>
                    <a:lnTo>
                      <a:pt x="174" y="37"/>
                    </a:lnTo>
                    <a:lnTo>
                      <a:pt x="171" y="39"/>
                    </a:lnTo>
                    <a:lnTo>
                      <a:pt x="167" y="40"/>
                    </a:lnTo>
                    <a:lnTo>
                      <a:pt x="165" y="42"/>
                    </a:lnTo>
                    <a:lnTo>
                      <a:pt x="162" y="43"/>
                    </a:lnTo>
                    <a:lnTo>
                      <a:pt x="158" y="44"/>
                    </a:lnTo>
                    <a:lnTo>
                      <a:pt x="156" y="46"/>
                    </a:lnTo>
                    <a:lnTo>
                      <a:pt x="153" y="47"/>
                    </a:lnTo>
                    <a:lnTo>
                      <a:pt x="151" y="49"/>
                    </a:lnTo>
                    <a:lnTo>
                      <a:pt x="148" y="50"/>
                    </a:lnTo>
                    <a:lnTo>
                      <a:pt x="145" y="51"/>
                    </a:lnTo>
                    <a:lnTo>
                      <a:pt x="142" y="53"/>
                    </a:lnTo>
                    <a:lnTo>
                      <a:pt x="139" y="54"/>
                    </a:lnTo>
                    <a:lnTo>
                      <a:pt x="135" y="57"/>
                    </a:lnTo>
                    <a:lnTo>
                      <a:pt x="130" y="61"/>
                    </a:lnTo>
                    <a:lnTo>
                      <a:pt x="126" y="62"/>
                    </a:lnTo>
                    <a:lnTo>
                      <a:pt x="124" y="64"/>
                    </a:lnTo>
                    <a:lnTo>
                      <a:pt x="121" y="65"/>
                    </a:lnTo>
                    <a:lnTo>
                      <a:pt x="119" y="67"/>
                    </a:lnTo>
                    <a:lnTo>
                      <a:pt x="114" y="70"/>
                    </a:lnTo>
                    <a:lnTo>
                      <a:pt x="110" y="74"/>
                    </a:lnTo>
                    <a:lnTo>
                      <a:pt x="107" y="75"/>
                    </a:lnTo>
                    <a:lnTo>
                      <a:pt x="105" y="78"/>
                    </a:lnTo>
                    <a:lnTo>
                      <a:pt x="102" y="79"/>
                    </a:lnTo>
                    <a:lnTo>
                      <a:pt x="100" y="82"/>
                    </a:lnTo>
                    <a:lnTo>
                      <a:pt x="97" y="84"/>
                    </a:lnTo>
                    <a:lnTo>
                      <a:pt x="96" y="86"/>
                    </a:lnTo>
                    <a:lnTo>
                      <a:pt x="93" y="88"/>
                    </a:lnTo>
                    <a:lnTo>
                      <a:pt x="91" y="89"/>
                    </a:lnTo>
                    <a:lnTo>
                      <a:pt x="88" y="91"/>
                    </a:lnTo>
                    <a:lnTo>
                      <a:pt x="86" y="93"/>
                    </a:lnTo>
                    <a:lnTo>
                      <a:pt x="84" y="95"/>
                    </a:lnTo>
                    <a:lnTo>
                      <a:pt x="82" y="97"/>
                    </a:lnTo>
                    <a:lnTo>
                      <a:pt x="80" y="99"/>
                    </a:lnTo>
                    <a:lnTo>
                      <a:pt x="78" y="101"/>
                    </a:lnTo>
                    <a:lnTo>
                      <a:pt x="75" y="103"/>
                    </a:lnTo>
                    <a:lnTo>
                      <a:pt x="74" y="105"/>
                    </a:lnTo>
                    <a:lnTo>
                      <a:pt x="71" y="107"/>
                    </a:lnTo>
                    <a:lnTo>
                      <a:pt x="69" y="109"/>
                    </a:lnTo>
                    <a:lnTo>
                      <a:pt x="67" y="111"/>
                    </a:lnTo>
                    <a:lnTo>
                      <a:pt x="65" y="113"/>
                    </a:lnTo>
                    <a:lnTo>
                      <a:pt x="63" y="115"/>
                    </a:lnTo>
                    <a:lnTo>
                      <a:pt x="61" y="117"/>
                    </a:lnTo>
                    <a:lnTo>
                      <a:pt x="59" y="120"/>
                    </a:lnTo>
                    <a:lnTo>
                      <a:pt x="58" y="122"/>
                    </a:lnTo>
                    <a:lnTo>
                      <a:pt x="56" y="124"/>
                    </a:lnTo>
                    <a:lnTo>
                      <a:pt x="54" y="126"/>
                    </a:lnTo>
                    <a:lnTo>
                      <a:pt x="52" y="128"/>
                    </a:lnTo>
                    <a:lnTo>
                      <a:pt x="51" y="131"/>
                    </a:lnTo>
                    <a:lnTo>
                      <a:pt x="49" y="133"/>
                    </a:lnTo>
                    <a:lnTo>
                      <a:pt x="47" y="135"/>
                    </a:lnTo>
                    <a:lnTo>
                      <a:pt x="45" y="138"/>
                    </a:lnTo>
                    <a:lnTo>
                      <a:pt x="44" y="140"/>
                    </a:lnTo>
                    <a:lnTo>
                      <a:pt x="43" y="142"/>
                    </a:lnTo>
                    <a:lnTo>
                      <a:pt x="40" y="145"/>
                    </a:lnTo>
                    <a:lnTo>
                      <a:pt x="39" y="146"/>
                    </a:lnTo>
                    <a:lnTo>
                      <a:pt x="37" y="149"/>
                    </a:lnTo>
                    <a:lnTo>
                      <a:pt x="36" y="152"/>
                    </a:lnTo>
                    <a:lnTo>
                      <a:pt x="35" y="154"/>
                    </a:lnTo>
                    <a:lnTo>
                      <a:pt x="33" y="157"/>
                    </a:lnTo>
                    <a:lnTo>
                      <a:pt x="32" y="159"/>
                    </a:lnTo>
                    <a:lnTo>
                      <a:pt x="29" y="162"/>
                    </a:lnTo>
                    <a:lnTo>
                      <a:pt x="28" y="165"/>
                    </a:lnTo>
                    <a:lnTo>
                      <a:pt x="26" y="168"/>
                    </a:lnTo>
                    <a:lnTo>
                      <a:pt x="24" y="171"/>
                    </a:lnTo>
                    <a:lnTo>
                      <a:pt x="23" y="174"/>
                    </a:lnTo>
                    <a:lnTo>
                      <a:pt x="21" y="178"/>
                    </a:lnTo>
                    <a:lnTo>
                      <a:pt x="19" y="181"/>
                    </a:lnTo>
                    <a:lnTo>
                      <a:pt x="19" y="184"/>
                    </a:lnTo>
                    <a:lnTo>
                      <a:pt x="16" y="188"/>
                    </a:lnTo>
                    <a:lnTo>
                      <a:pt x="15" y="191"/>
                    </a:lnTo>
                    <a:lnTo>
                      <a:pt x="14" y="194"/>
                    </a:lnTo>
                    <a:lnTo>
                      <a:pt x="13" y="198"/>
                    </a:lnTo>
                    <a:lnTo>
                      <a:pt x="11" y="201"/>
                    </a:lnTo>
                    <a:lnTo>
                      <a:pt x="10" y="205"/>
                    </a:lnTo>
                    <a:lnTo>
                      <a:pt x="9" y="208"/>
                    </a:lnTo>
                    <a:lnTo>
                      <a:pt x="8" y="212"/>
                    </a:lnTo>
                    <a:lnTo>
                      <a:pt x="7" y="215"/>
                    </a:lnTo>
                    <a:lnTo>
                      <a:pt x="6" y="218"/>
                    </a:lnTo>
                    <a:lnTo>
                      <a:pt x="5" y="222"/>
                    </a:lnTo>
                    <a:lnTo>
                      <a:pt x="5" y="225"/>
                    </a:lnTo>
                    <a:lnTo>
                      <a:pt x="4" y="229"/>
                    </a:lnTo>
                    <a:lnTo>
                      <a:pt x="3" y="232"/>
                    </a:lnTo>
                    <a:lnTo>
                      <a:pt x="2" y="236"/>
                    </a:lnTo>
                    <a:lnTo>
                      <a:pt x="2" y="240"/>
                    </a:lnTo>
                    <a:lnTo>
                      <a:pt x="2" y="243"/>
                    </a:lnTo>
                    <a:lnTo>
                      <a:pt x="1" y="247"/>
                    </a:lnTo>
                    <a:lnTo>
                      <a:pt x="0" y="250"/>
                    </a:lnTo>
                    <a:lnTo>
                      <a:pt x="0" y="254"/>
                    </a:lnTo>
                    <a:lnTo>
                      <a:pt x="0" y="257"/>
                    </a:lnTo>
                    <a:lnTo>
                      <a:pt x="0" y="261"/>
                    </a:lnTo>
                    <a:lnTo>
                      <a:pt x="0" y="265"/>
                    </a:lnTo>
                    <a:lnTo>
                      <a:pt x="0" y="269"/>
                    </a:lnTo>
                    <a:lnTo>
                      <a:pt x="0" y="273"/>
                    </a:lnTo>
                    <a:lnTo>
                      <a:pt x="0" y="277"/>
                    </a:lnTo>
                    <a:lnTo>
                      <a:pt x="0" y="280"/>
                    </a:lnTo>
                    <a:lnTo>
                      <a:pt x="0" y="283"/>
                    </a:lnTo>
                    <a:lnTo>
                      <a:pt x="0" y="284"/>
                    </a:lnTo>
                    <a:lnTo>
                      <a:pt x="0" y="287"/>
                    </a:lnTo>
                    <a:lnTo>
                      <a:pt x="0" y="290"/>
                    </a:lnTo>
                    <a:lnTo>
                      <a:pt x="0" y="292"/>
                    </a:lnTo>
                    <a:lnTo>
                      <a:pt x="0" y="294"/>
                    </a:lnTo>
                    <a:lnTo>
                      <a:pt x="0" y="297"/>
                    </a:lnTo>
                    <a:lnTo>
                      <a:pt x="0" y="299"/>
                    </a:lnTo>
                    <a:lnTo>
                      <a:pt x="1" y="302"/>
                    </a:lnTo>
                    <a:lnTo>
                      <a:pt x="2" y="304"/>
                    </a:lnTo>
                    <a:lnTo>
                      <a:pt x="2" y="307"/>
                    </a:lnTo>
                    <a:lnTo>
                      <a:pt x="2" y="309"/>
                    </a:lnTo>
                    <a:lnTo>
                      <a:pt x="2" y="312"/>
                    </a:lnTo>
                    <a:lnTo>
                      <a:pt x="3" y="314"/>
                    </a:lnTo>
                    <a:lnTo>
                      <a:pt x="4" y="317"/>
                    </a:lnTo>
                    <a:lnTo>
                      <a:pt x="4" y="319"/>
                    </a:lnTo>
                    <a:lnTo>
                      <a:pt x="4" y="321"/>
                    </a:lnTo>
                    <a:lnTo>
                      <a:pt x="5" y="324"/>
                    </a:lnTo>
                    <a:lnTo>
                      <a:pt x="6" y="326"/>
                    </a:lnTo>
                    <a:lnTo>
                      <a:pt x="6" y="329"/>
                    </a:lnTo>
                    <a:lnTo>
                      <a:pt x="7" y="331"/>
                    </a:lnTo>
                    <a:lnTo>
                      <a:pt x="8" y="334"/>
                    </a:lnTo>
                    <a:lnTo>
                      <a:pt x="8" y="336"/>
                    </a:lnTo>
                    <a:lnTo>
                      <a:pt x="9" y="339"/>
                    </a:lnTo>
                    <a:lnTo>
                      <a:pt x="10" y="342"/>
                    </a:lnTo>
                    <a:lnTo>
                      <a:pt x="10" y="344"/>
                    </a:lnTo>
                    <a:lnTo>
                      <a:pt x="12" y="347"/>
                    </a:lnTo>
                    <a:lnTo>
                      <a:pt x="12" y="349"/>
                    </a:lnTo>
                    <a:lnTo>
                      <a:pt x="13" y="352"/>
                    </a:lnTo>
                    <a:lnTo>
                      <a:pt x="13" y="354"/>
                    </a:lnTo>
                    <a:lnTo>
                      <a:pt x="15" y="357"/>
                    </a:lnTo>
                    <a:lnTo>
                      <a:pt x="15" y="359"/>
                    </a:lnTo>
                    <a:lnTo>
                      <a:pt x="16" y="362"/>
                    </a:lnTo>
                    <a:lnTo>
                      <a:pt x="16" y="364"/>
                    </a:lnTo>
                    <a:lnTo>
                      <a:pt x="19" y="367"/>
                    </a:lnTo>
                    <a:lnTo>
                      <a:pt x="19" y="370"/>
                    </a:lnTo>
                    <a:lnTo>
                      <a:pt x="20" y="372"/>
                    </a:lnTo>
                    <a:lnTo>
                      <a:pt x="21" y="375"/>
                    </a:lnTo>
                    <a:lnTo>
                      <a:pt x="23" y="377"/>
                    </a:lnTo>
                    <a:lnTo>
                      <a:pt x="24" y="380"/>
                    </a:lnTo>
                    <a:lnTo>
                      <a:pt x="25" y="382"/>
                    </a:lnTo>
                    <a:lnTo>
                      <a:pt x="27" y="385"/>
                    </a:lnTo>
                    <a:lnTo>
                      <a:pt x="28" y="388"/>
                    </a:lnTo>
                    <a:lnTo>
                      <a:pt x="29" y="390"/>
                    </a:lnTo>
                    <a:lnTo>
                      <a:pt x="30" y="393"/>
                    </a:lnTo>
                    <a:lnTo>
                      <a:pt x="32" y="395"/>
                    </a:lnTo>
                    <a:lnTo>
                      <a:pt x="33" y="398"/>
                    </a:lnTo>
                    <a:lnTo>
                      <a:pt x="34" y="400"/>
                    </a:lnTo>
                    <a:lnTo>
                      <a:pt x="36" y="403"/>
                    </a:lnTo>
                    <a:lnTo>
                      <a:pt x="37" y="406"/>
                    </a:lnTo>
                    <a:lnTo>
                      <a:pt x="39" y="409"/>
                    </a:lnTo>
                    <a:lnTo>
                      <a:pt x="40" y="411"/>
                    </a:lnTo>
                    <a:lnTo>
                      <a:pt x="42" y="414"/>
                    </a:lnTo>
                    <a:lnTo>
                      <a:pt x="43" y="416"/>
                    </a:lnTo>
                    <a:lnTo>
                      <a:pt x="45" y="419"/>
                    </a:lnTo>
                    <a:lnTo>
                      <a:pt x="47" y="421"/>
                    </a:lnTo>
                    <a:lnTo>
                      <a:pt x="49" y="424"/>
                    </a:lnTo>
                    <a:lnTo>
                      <a:pt x="51" y="427"/>
                    </a:lnTo>
                    <a:lnTo>
                      <a:pt x="53" y="430"/>
                    </a:lnTo>
                    <a:lnTo>
                      <a:pt x="60" y="440"/>
                    </a:lnTo>
                    <a:lnTo>
                      <a:pt x="69" y="450"/>
                    </a:lnTo>
                    <a:lnTo>
                      <a:pt x="77" y="461"/>
                    </a:lnTo>
                    <a:lnTo>
                      <a:pt x="87" y="471"/>
                    </a:lnTo>
                    <a:lnTo>
                      <a:pt x="96" y="480"/>
                    </a:lnTo>
                    <a:lnTo>
                      <a:pt x="107" y="488"/>
                    </a:lnTo>
                    <a:lnTo>
                      <a:pt x="117" y="496"/>
                    </a:lnTo>
                    <a:lnTo>
                      <a:pt x="128" y="504"/>
                    </a:lnTo>
                    <a:lnTo>
                      <a:pt x="139" y="511"/>
                    </a:lnTo>
                    <a:lnTo>
                      <a:pt x="150" y="518"/>
                    </a:lnTo>
                    <a:lnTo>
                      <a:pt x="161" y="524"/>
                    </a:lnTo>
                    <a:lnTo>
                      <a:pt x="174" y="530"/>
                    </a:lnTo>
                    <a:lnTo>
                      <a:pt x="185" y="534"/>
                    </a:lnTo>
                    <a:lnTo>
                      <a:pt x="198" y="540"/>
                    </a:lnTo>
                    <a:lnTo>
                      <a:pt x="210" y="544"/>
                    </a:lnTo>
                    <a:lnTo>
                      <a:pt x="223" y="548"/>
                    </a:lnTo>
                    <a:lnTo>
                      <a:pt x="236" y="551"/>
                    </a:lnTo>
                    <a:lnTo>
                      <a:pt x="249" y="554"/>
                    </a:lnTo>
                    <a:lnTo>
                      <a:pt x="262" y="556"/>
                    </a:lnTo>
                    <a:lnTo>
                      <a:pt x="275" y="559"/>
                    </a:lnTo>
                    <a:lnTo>
                      <a:pt x="288" y="560"/>
                    </a:lnTo>
                    <a:lnTo>
                      <a:pt x="302" y="562"/>
                    </a:lnTo>
                    <a:lnTo>
                      <a:pt x="316" y="563"/>
                    </a:lnTo>
                    <a:lnTo>
                      <a:pt x="329" y="563"/>
                    </a:lnTo>
                    <a:lnTo>
                      <a:pt x="342" y="563"/>
                    </a:lnTo>
                    <a:lnTo>
                      <a:pt x="356" y="563"/>
                    </a:lnTo>
                    <a:lnTo>
                      <a:pt x="370" y="563"/>
                    </a:lnTo>
                    <a:lnTo>
                      <a:pt x="383" y="562"/>
                    </a:lnTo>
                    <a:lnTo>
                      <a:pt x="397" y="561"/>
                    </a:lnTo>
                    <a:lnTo>
                      <a:pt x="410" y="559"/>
                    </a:lnTo>
                    <a:lnTo>
                      <a:pt x="423" y="558"/>
                    </a:lnTo>
                    <a:lnTo>
                      <a:pt x="437" y="556"/>
                    </a:lnTo>
                    <a:lnTo>
                      <a:pt x="450" y="554"/>
                    </a:lnTo>
                    <a:lnTo>
                      <a:pt x="463" y="551"/>
                    </a:lnTo>
                    <a:lnTo>
                      <a:pt x="475" y="547"/>
                    </a:lnTo>
                    <a:lnTo>
                      <a:pt x="488" y="544"/>
                    </a:lnTo>
                    <a:lnTo>
                      <a:pt x="501" y="540"/>
                    </a:lnTo>
                    <a:lnTo>
                      <a:pt x="513" y="537"/>
                    </a:lnTo>
                    <a:lnTo>
                      <a:pt x="525" y="532"/>
                    </a:lnTo>
                    <a:lnTo>
                      <a:pt x="538" y="529"/>
                    </a:lnTo>
                    <a:lnTo>
                      <a:pt x="549" y="523"/>
                    </a:lnTo>
                    <a:lnTo>
                      <a:pt x="560" y="518"/>
                    </a:lnTo>
                    <a:lnTo>
                      <a:pt x="571" y="513"/>
                    </a:lnTo>
                    <a:lnTo>
                      <a:pt x="582" y="508"/>
                    </a:lnTo>
                    <a:lnTo>
                      <a:pt x="592" y="502"/>
                    </a:lnTo>
                    <a:lnTo>
                      <a:pt x="602" y="497"/>
                    </a:lnTo>
                    <a:lnTo>
                      <a:pt x="612" y="491"/>
                    </a:lnTo>
                    <a:lnTo>
                      <a:pt x="622" y="485"/>
                    </a:lnTo>
                    <a:lnTo>
                      <a:pt x="630" y="478"/>
                    </a:lnTo>
                    <a:lnTo>
                      <a:pt x="639" y="471"/>
                    </a:lnTo>
                    <a:lnTo>
                      <a:pt x="647" y="464"/>
                    </a:lnTo>
                    <a:lnTo>
                      <a:pt x="655" y="458"/>
                    </a:lnTo>
                    <a:lnTo>
                      <a:pt x="662" y="450"/>
                    </a:lnTo>
                    <a:lnTo>
                      <a:pt x="669" y="443"/>
                    </a:lnTo>
                    <a:lnTo>
                      <a:pt x="675" y="436"/>
                    </a:lnTo>
                    <a:lnTo>
                      <a:pt x="681" y="430"/>
                    </a:lnTo>
                    <a:lnTo>
                      <a:pt x="686" y="421"/>
                    </a:lnTo>
                    <a:lnTo>
                      <a:pt x="690" y="414"/>
                    </a:lnTo>
                    <a:lnTo>
                      <a:pt x="694" y="406"/>
                    </a:lnTo>
                    <a:lnTo>
                      <a:pt x="698" y="398"/>
                    </a:lnTo>
                    <a:lnTo>
                      <a:pt x="701" y="390"/>
                    </a:lnTo>
                    <a:lnTo>
                      <a:pt x="703" y="382"/>
                    </a:lnTo>
                    <a:lnTo>
                      <a:pt x="705" y="374"/>
                    </a:lnTo>
                    <a:lnTo>
                      <a:pt x="706" y="366"/>
                    </a:lnTo>
                    <a:lnTo>
                      <a:pt x="652" y="371"/>
                    </a:lnTo>
                    <a:lnTo>
                      <a:pt x="650" y="376"/>
                    </a:lnTo>
                    <a:lnTo>
                      <a:pt x="648" y="381"/>
                    </a:lnTo>
                    <a:lnTo>
                      <a:pt x="646" y="385"/>
                    </a:lnTo>
                    <a:lnTo>
                      <a:pt x="643" y="390"/>
                    </a:lnTo>
                    <a:lnTo>
                      <a:pt x="639" y="395"/>
                    </a:lnTo>
                    <a:lnTo>
                      <a:pt x="635" y="400"/>
                    </a:lnTo>
                    <a:lnTo>
                      <a:pt x="631" y="406"/>
                    </a:lnTo>
                    <a:lnTo>
                      <a:pt x="627" y="411"/>
                    </a:lnTo>
                    <a:lnTo>
                      <a:pt x="622" y="415"/>
                    </a:lnTo>
                    <a:lnTo>
                      <a:pt x="616" y="420"/>
                    </a:lnTo>
                    <a:lnTo>
                      <a:pt x="610" y="424"/>
                    </a:lnTo>
                    <a:lnTo>
                      <a:pt x="604" y="430"/>
                    </a:lnTo>
                    <a:lnTo>
                      <a:pt x="597" y="434"/>
                    </a:lnTo>
                    <a:lnTo>
                      <a:pt x="590" y="439"/>
                    </a:lnTo>
                    <a:lnTo>
                      <a:pt x="583" y="443"/>
                    </a:lnTo>
                    <a:lnTo>
                      <a:pt x="576" y="448"/>
                    </a:lnTo>
                    <a:lnTo>
                      <a:pt x="568" y="452"/>
                    </a:lnTo>
                    <a:lnTo>
                      <a:pt x="560" y="456"/>
                    </a:lnTo>
                    <a:lnTo>
                      <a:pt x="551" y="460"/>
                    </a:lnTo>
                    <a:lnTo>
                      <a:pt x="542" y="464"/>
                    </a:lnTo>
                    <a:lnTo>
                      <a:pt x="533" y="468"/>
                    </a:lnTo>
                    <a:lnTo>
                      <a:pt x="525" y="472"/>
                    </a:lnTo>
                    <a:lnTo>
                      <a:pt x="514" y="476"/>
                    </a:lnTo>
                    <a:lnTo>
                      <a:pt x="505" y="479"/>
                    </a:lnTo>
                    <a:lnTo>
                      <a:pt x="495" y="482"/>
                    </a:lnTo>
                    <a:lnTo>
                      <a:pt x="485" y="485"/>
                    </a:lnTo>
                    <a:lnTo>
                      <a:pt x="475" y="488"/>
                    </a:lnTo>
                    <a:lnTo>
                      <a:pt x="465" y="491"/>
                    </a:lnTo>
                    <a:lnTo>
                      <a:pt x="455" y="493"/>
                    </a:lnTo>
                    <a:lnTo>
                      <a:pt x="445" y="495"/>
                    </a:lnTo>
                    <a:lnTo>
                      <a:pt x="434" y="498"/>
                    </a:lnTo>
                    <a:lnTo>
                      <a:pt x="423" y="500"/>
                    </a:lnTo>
                    <a:lnTo>
                      <a:pt x="413" y="501"/>
                    </a:lnTo>
                    <a:lnTo>
                      <a:pt x="402" y="502"/>
                    </a:lnTo>
                    <a:lnTo>
                      <a:pt x="391" y="504"/>
                    </a:lnTo>
                    <a:lnTo>
                      <a:pt x="380" y="505"/>
                    </a:lnTo>
                    <a:lnTo>
                      <a:pt x="369" y="506"/>
                    </a:lnTo>
                    <a:lnTo>
                      <a:pt x="358" y="506"/>
                    </a:lnTo>
                    <a:lnTo>
                      <a:pt x="347" y="506"/>
                    </a:lnTo>
                    <a:lnTo>
                      <a:pt x="336" y="506"/>
                    </a:lnTo>
                    <a:lnTo>
                      <a:pt x="324" y="506"/>
                    </a:lnTo>
                    <a:lnTo>
                      <a:pt x="313" y="505"/>
                    </a:lnTo>
                    <a:lnTo>
                      <a:pt x="303" y="504"/>
                    </a:lnTo>
                    <a:lnTo>
                      <a:pt x="292" y="503"/>
                    </a:lnTo>
                    <a:lnTo>
                      <a:pt x="281" y="501"/>
                    </a:lnTo>
                    <a:lnTo>
                      <a:pt x="271" y="499"/>
                    </a:lnTo>
                    <a:lnTo>
                      <a:pt x="260" y="497"/>
                    </a:lnTo>
                    <a:lnTo>
                      <a:pt x="251" y="495"/>
                    </a:lnTo>
                    <a:lnTo>
                      <a:pt x="240" y="491"/>
                    </a:lnTo>
                    <a:lnTo>
                      <a:pt x="230" y="488"/>
                    </a:lnTo>
                    <a:lnTo>
                      <a:pt x="220" y="484"/>
                    </a:lnTo>
                    <a:lnTo>
                      <a:pt x="210" y="481"/>
                    </a:lnTo>
                    <a:lnTo>
                      <a:pt x="201" y="476"/>
                    </a:lnTo>
                    <a:lnTo>
                      <a:pt x="191" y="471"/>
                    </a:lnTo>
                    <a:lnTo>
                      <a:pt x="182" y="466"/>
                    </a:lnTo>
                    <a:lnTo>
                      <a:pt x="174" y="461"/>
                    </a:lnTo>
                    <a:lnTo>
                      <a:pt x="165" y="455"/>
                    </a:lnTo>
                    <a:lnTo>
                      <a:pt x="156" y="449"/>
                    </a:lnTo>
                    <a:lnTo>
                      <a:pt x="148" y="442"/>
                    </a:lnTo>
                    <a:lnTo>
                      <a:pt x="141" y="435"/>
                    </a:lnTo>
                    <a:lnTo>
                      <a:pt x="133" y="427"/>
                    </a:lnTo>
                    <a:lnTo>
                      <a:pt x="126" y="418"/>
                    </a:lnTo>
                    <a:lnTo>
                      <a:pt x="119" y="410"/>
                    </a:lnTo>
                    <a:lnTo>
                      <a:pt x="113" y="402"/>
                    </a:lnTo>
                    <a:lnTo>
                      <a:pt x="110" y="397"/>
                    </a:lnTo>
                    <a:lnTo>
                      <a:pt x="108" y="395"/>
                    </a:lnTo>
                    <a:lnTo>
                      <a:pt x="105" y="390"/>
                    </a:lnTo>
                    <a:lnTo>
                      <a:pt x="104" y="388"/>
                    </a:lnTo>
                    <a:lnTo>
                      <a:pt x="102" y="384"/>
                    </a:lnTo>
                    <a:lnTo>
                      <a:pt x="99" y="381"/>
                    </a:lnTo>
                    <a:lnTo>
                      <a:pt x="98" y="378"/>
                    </a:lnTo>
                    <a:lnTo>
                      <a:pt x="96" y="375"/>
                    </a:lnTo>
                    <a:lnTo>
                      <a:pt x="94" y="371"/>
                    </a:lnTo>
                    <a:lnTo>
                      <a:pt x="93" y="368"/>
                    </a:lnTo>
                    <a:lnTo>
                      <a:pt x="91" y="364"/>
                    </a:lnTo>
                    <a:lnTo>
                      <a:pt x="90" y="361"/>
                    </a:lnTo>
                    <a:lnTo>
                      <a:pt x="88" y="357"/>
                    </a:lnTo>
                    <a:lnTo>
                      <a:pt x="87" y="354"/>
                    </a:lnTo>
                    <a:lnTo>
                      <a:pt x="86" y="350"/>
                    </a:lnTo>
                    <a:lnTo>
                      <a:pt x="85" y="347"/>
                    </a:lnTo>
                    <a:lnTo>
                      <a:pt x="83" y="344"/>
                    </a:lnTo>
                    <a:lnTo>
                      <a:pt x="81" y="340"/>
                    </a:lnTo>
                    <a:lnTo>
                      <a:pt x="80" y="337"/>
                    </a:lnTo>
                    <a:lnTo>
                      <a:pt x="79" y="334"/>
                    </a:lnTo>
                    <a:lnTo>
                      <a:pt x="78" y="330"/>
                    </a:lnTo>
                    <a:lnTo>
                      <a:pt x="78" y="328"/>
                    </a:lnTo>
                    <a:lnTo>
                      <a:pt x="77" y="324"/>
                    </a:lnTo>
                    <a:lnTo>
                      <a:pt x="76" y="321"/>
                    </a:lnTo>
                    <a:lnTo>
                      <a:pt x="75" y="317"/>
                    </a:lnTo>
                    <a:lnTo>
                      <a:pt x="75" y="314"/>
                    </a:lnTo>
                    <a:lnTo>
                      <a:pt x="74" y="311"/>
                    </a:lnTo>
                    <a:lnTo>
                      <a:pt x="74" y="308"/>
                    </a:lnTo>
                    <a:lnTo>
                      <a:pt x="73" y="304"/>
                    </a:lnTo>
                    <a:lnTo>
                      <a:pt x="72" y="301"/>
                    </a:lnTo>
                    <a:lnTo>
                      <a:pt x="72" y="298"/>
                    </a:lnTo>
                    <a:lnTo>
                      <a:pt x="72" y="295"/>
                    </a:lnTo>
                    <a:lnTo>
                      <a:pt x="72" y="291"/>
                    </a:lnTo>
                    <a:lnTo>
                      <a:pt x="72" y="289"/>
                    </a:lnTo>
                    <a:lnTo>
                      <a:pt x="72" y="285"/>
                    </a:lnTo>
                    <a:lnTo>
                      <a:pt x="72" y="282"/>
                    </a:lnTo>
                    <a:lnTo>
                      <a:pt x="72" y="279"/>
                    </a:lnTo>
                    <a:lnTo>
                      <a:pt x="72" y="276"/>
                    </a:lnTo>
                    <a:lnTo>
                      <a:pt x="72" y="272"/>
                    </a:lnTo>
                    <a:lnTo>
                      <a:pt x="72" y="269"/>
                    </a:lnTo>
                    <a:lnTo>
                      <a:pt x="72" y="265"/>
                    </a:lnTo>
                    <a:lnTo>
                      <a:pt x="72" y="262"/>
                    </a:lnTo>
                    <a:lnTo>
                      <a:pt x="72" y="259"/>
                    </a:lnTo>
                    <a:lnTo>
                      <a:pt x="73" y="257"/>
                    </a:lnTo>
                    <a:lnTo>
                      <a:pt x="73" y="254"/>
                    </a:lnTo>
                    <a:lnTo>
                      <a:pt x="74" y="250"/>
                    </a:lnTo>
                    <a:lnTo>
                      <a:pt x="75" y="247"/>
                    </a:lnTo>
                    <a:lnTo>
                      <a:pt x="75" y="245"/>
                    </a:lnTo>
                    <a:lnTo>
                      <a:pt x="75" y="241"/>
                    </a:lnTo>
                    <a:lnTo>
                      <a:pt x="76" y="238"/>
                    </a:lnTo>
                    <a:lnTo>
                      <a:pt x="77" y="235"/>
                    </a:lnTo>
                    <a:lnTo>
                      <a:pt x="78" y="232"/>
                    </a:lnTo>
                    <a:lnTo>
                      <a:pt x="78" y="229"/>
                    </a:lnTo>
                    <a:lnTo>
                      <a:pt x="79" y="226"/>
                    </a:lnTo>
                    <a:lnTo>
                      <a:pt x="80" y="223"/>
                    </a:lnTo>
                    <a:lnTo>
                      <a:pt x="81" y="220"/>
                    </a:lnTo>
                    <a:lnTo>
                      <a:pt x="82" y="217"/>
                    </a:lnTo>
                    <a:lnTo>
                      <a:pt x="83" y="214"/>
                    </a:lnTo>
                    <a:lnTo>
                      <a:pt x="84" y="211"/>
                    </a:lnTo>
                    <a:lnTo>
                      <a:pt x="86" y="209"/>
                    </a:lnTo>
                    <a:lnTo>
                      <a:pt x="87" y="205"/>
                    </a:lnTo>
                    <a:lnTo>
                      <a:pt x="88" y="203"/>
                    </a:lnTo>
                    <a:lnTo>
                      <a:pt x="90" y="200"/>
                    </a:lnTo>
                    <a:lnTo>
                      <a:pt x="91" y="198"/>
                    </a:lnTo>
                    <a:lnTo>
                      <a:pt x="93" y="193"/>
                    </a:lnTo>
                    <a:lnTo>
                      <a:pt x="95" y="188"/>
                    </a:lnTo>
                    <a:lnTo>
                      <a:pt x="97" y="184"/>
                    </a:lnTo>
                    <a:lnTo>
                      <a:pt x="100" y="180"/>
                    </a:lnTo>
                    <a:lnTo>
                      <a:pt x="102" y="176"/>
                    </a:lnTo>
                    <a:lnTo>
                      <a:pt x="105" y="171"/>
                    </a:lnTo>
                    <a:lnTo>
                      <a:pt x="107" y="167"/>
                    </a:lnTo>
                    <a:lnTo>
                      <a:pt x="111" y="163"/>
                    </a:lnTo>
                    <a:lnTo>
                      <a:pt x="113" y="159"/>
                    </a:lnTo>
                    <a:lnTo>
                      <a:pt x="116" y="155"/>
                    </a:lnTo>
                    <a:lnTo>
                      <a:pt x="120" y="151"/>
                    </a:lnTo>
                    <a:lnTo>
                      <a:pt x="123" y="147"/>
                    </a:lnTo>
                    <a:lnTo>
                      <a:pt x="126" y="143"/>
                    </a:lnTo>
                    <a:lnTo>
                      <a:pt x="130" y="139"/>
                    </a:lnTo>
                    <a:lnTo>
                      <a:pt x="134" y="136"/>
                    </a:lnTo>
                    <a:lnTo>
                      <a:pt x="137" y="132"/>
                    </a:lnTo>
                    <a:lnTo>
                      <a:pt x="141" y="129"/>
                    </a:lnTo>
                    <a:lnTo>
                      <a:pt x="145" y="125"/>
                    </a:lnTo>
                    <a:lnTo>
                      <a:pt x="148" y="121"/>
                    </a:lnTo>
                    <a:lnTo>
                      <a:pt x="153" y="118"/>
                    </a:lnTo>
                    <a:lnTo>
                      <a:pt x="156" y="114"/>
                    </a:lnTo>
                    <a:lnTo>
                      <a:pt x="161" y="111"/>
                    </a:lnTo>
                    <a:lnTo>
                      <a:pt x="164" y="108"/>
                    </a:lnTo>
                    <a:lnTo>
                      <a:pt x="169" y="105"/>
                    </a:lnTo>
                    <a:lnTo>
                      <a:pt x="174" y="102"/>
                    </a:lnTo>
                    <a:lnTo>
                      <a:pt x="178" y="99"/>
                    </a:lnTo>
                    <a:lnTo>
                      <a:pt x="182" y="96"/>
                    </a:lnTo>
                    <a:lnTo>
                      <a:pt x="187" y="93"/>
                    </a:lnTo>
                    <a:lnTo>
                      <a:pt x="191" y="91"/>
                    </a:lnTo>
                    <a:lnTo>
                      <a:pt x="196" y="88"/>
                    </a:lnTo>
                    <a:lnTo>
                      <a:pt x="201" y="86"/>
                    </a:lnTo>
                    <a:lnTo>
                      <a:pt x="206" y="84"/>
                    </a:lnTo>
                    <a:lnTo>
                      <a:pt x="209" y="82"/>
                    </a:lnTo>
                    <a:lnTo>
                      <a:pt x="212" y="80"/>
                    </a:lnTo>
                    <a:lnTo>
                      <a:pt x="214" y="78"/>
                    </a:lnTo>
                    <a:lnTo>
                      <a:pt x="217" y="77"/>
                    </a:lnTo>
                    <a:lnTo>
                      <a:pt x="221" y="75"/>
                    </a:lnTo>
                    <a:lnTo>
                      <a:pt x="224" y="74"/>
                    </a:lnTo>
                    <a:lnTo>
                      <a:pt x="228" y="73"/>
                    </a:lnTo>
                    <a:lnTo>
                      <a:pt x="230" y="72"/>
                    </a:lnTo>
                    <a:lnTo>
                      <a:pt x="234" y="70"/>
                    </a:lnTo>
                    <a:lnTo>
                      <a:pt x="237" y="69"/>
                    </a:lnTo>
                    <a:lnTo>
                      <a:pt x="241" y="68"/>
                    </a:lnTo>
                    <a:lnTo>
                      <a:pt x="244" y="67"/>
                    </a:lnTo>
                    <a:lnTo>
                      <a:pt x="247" y="65"/>
                    </a:lnTo>
                    <a:lnTo>
                      <a:pt x="250" y="64"/>
                    </a:lnTo>
                    <a:lnTo>
                      <a:pt x="253" y="63"/>
                    </a:lnTo>
                    <a:lnTo>
                      <a:pt x="257" y="63"/>
                    </a:lnTo>
                    <a:lnTo>
                      <a:pt x="260" y="61"/>
                    </a:lnTo>
                    <a:lnTo>
                      <a:pt x="263" y="60"/>
                    </a:lnTo>
                    <a:lnTo>
                      <a:pt x="266" y="60"/>
                    </a:lnTo>
                    <a:lnTo>
                      <a:pt x="270" y="58"/>
                    </a:lnTo>
                    <a:lnTo>
                      <a:pt x="273" y="57"/>
                    </a:lnTo>
                    <a:lnTo>
                      <a:pt x="277" y="57"/>
                    </a:lnTo>
                    <a:lnTo>
                      <a:pt x="280" y="56"/>
                    </a:lnTo>
                    <a:lnTo>
                      <a:pt x="284" y="56"/>
                    </a:lnTo>
                    <a:lnTo>
                      <a:pt x="287" y="54"/>
                    </a:lnTo>
                    <a:lnTo>
                      <a:pt x="290" y="54"/>
                    </a:lnTo>
                    <a:lnTo>
                      <a:pt x="294" y="53"/>
                    </a:lnTo>
                    <a:lnTo>
                      <a:pt x="297" y="53"/>
                    </a:lnTo>
                    <a:lnTo>
                      <a:pt x="301" y="52"/>
                    </a:lnTo>
                    <a:lnTo>
                      <a:pt x="305" y="51"/>
                    </a:lnTo>
                    <a:lnTo>
                      <a:pt x="308" y="51"/>
                    </a:lnTo>
                    <a:lnTo>
                      <a:pt x="312" y="51"/>
                    </a:lnTo>
                    <a:lnTo>
                      <a:pt x="316" y="50"/>
                    </a:lnTo>
                    <a:lnTo>
                      <a:pt x="319" y="50"/>
                    </a:lnTo>
                    <a:lnTo>
                      <a:pt x="322" y="49"/>
                    </a:lnTo>
                    <a:lnTo>
                      <a:pt x="327" y="49"/>
                    </a:lnTo>
                    <a:lnTo>
                      <a:pt x="329" y="49"/>
                    </a:lnTo>
                    <a:lnTo>
                      <a:pt x="333" y="49"/>
                    </a:lnTo>
                    <a:lnTo>
                      <a:pt x="338" y="49"/>
                    </a:lnTo>
                    <a:lnTo>
                      <a:pt x="341" y="49"/>
                    </a:lnTo>
                    <a:lnTo>
                      <a:pt x="344" y="49"/>
                    </a:lnTo>
                    <a:lnTo>
                      <a:pt x="348" y="49"/>
                    </a:lnTo>
                    <a:lnTo>
                      <a:pt x="352" y="49"/>
                    </a:lnTo>
                    <a:lnTo>
                      <a:pt x="356" y="49"/>
                    </a:lnTo>
                    <a:lnTo>
                      <a:pt x="359" y="49"/>
                    </a:lnTo>
                    <a:lnTo>
                      <a:pt x="363" y="49"/>
                    </a:lnTo>
                    <a:lnTo>
                      <a:pt x="367" y="50"/>
                    </a:lnTo>
                    <a:lnTo>
                      <a:pt x="370" y="50"/>
                    </a:lnTo>
                    <a:lnTo>
                      <a:pt x="374" y="50"/>
                    </a:lnTo>
                    <a:lnTo>
                      <a:pt x="378" y="50"/>
                    </a:lnTo>
                    <a:lnTo>
                      <a:pt x="381" y="51"/>
                    </a:lnTo>
                    <a:lnTo>
                      <a:pt x="385" y="51"/>
                    </a:lnTo>
                    <a:lnTo>
                      <a:pt x="388" y="51"/>
                    </a:lnTo>
                    <a:lnTo>
                      <a:pt x="392" y="53"/>
                    </a:lnTo>
                    <a:lnTo>
                      <a:pt x="396" y="53"/>
                    </a:lnTo>
                    <a:lnTo>
                      <a:pt x="399" y="54"/>
                    </a:lnTo>
                    <a:lnTo>
                      <a:pt x="403" y="54"/>
                    </a:lnTo>
                    <a:lnTo>
                      <a:pt x="407" y="55"/>
                    </a:lnTo>
                    <a:lnTo>
                      <a:pt x="410" y="56"/>
                    </a:lnTo>
                    <a:lnTo>
                      <a:pt x="415" y="57"/>
                    </a:lnTo>
                    <a:lnTo>
                      <a:pt x="418" y="58"/>
                    </a:lnTo>
                    <a:lnTo>
                      <a:pt x="422" y="58"/>
                    </a:lnTo>
                    <a:lnTo>
                      <a:pt x="426" y="60"/>
                    </a:lnTo>
                    <a:lnTo>
                      <a:pt x="430" y="61"/>
                    </a:lnTo>
                    <a:lnTo>
                      <a:pt x="440" y="64"/>
                    </a:lnTo>
                    <a:lnTo>
                      <a:pt x="450" y="67"/>
                    </a:lnTo>
                    <a:lnTo>
                      <a:pt x="459" y="70"/>
                    </a:lnTo>
                    <a:lnTo>
                      <a:pt x="469" y="74"/>
                    </a:lnTo>
                    <a:lnTo>
                      <a:pt x="477" y="77"/>
                    </a:lnTo>
                    <a:lnTo>
                      <a:pt x="485" y="81"/>
                    </a:lnTo>
                    <a:lnTo>
                      <a:pt x="492" y="85"/>
                    </a:lnTo>
                    <a:lnTo>
                      <a:pt x="500" y="89"/>
                    </a:lnTo>
                    <a:lnTo>
                      <a:pt x="506" y="93"/>
                    </a:lnTo>
                    <a:lnTo>
                      <a:pt x="514" y="96"/>
                    </a:lnTo>
                    <a:lnTo>
                      <a:pt x="520" y="101"/>
                    </a:lnTo>
                    <a:lnTo>
                      <a:pt x="526" y="105"/>
                    </a:lnTo>
                    <a:lnTo>
                      <a:pt x="531" y="109"/>
                    </a:lnTo>
                    <a:lnTo>
                      <a:pt x="537" y="114"/>
                    </a:lnTo>
                    <a:lnTo>
                      <a:pt x="541" y="118"/>
                    </a:lnTo>
                    <a:lnTo>
                      <a:pt x="547" y="123"/>
                    </a:lnTo>
                    <a:lnTo>
                      <a:pt x="550" y="127"/>
                    </a:lnTo>
                    <a:lnTo>
                      <a:pt x="555" y="132"/>
                    </a:lnTo>
                    <a:lnTo>
                      <a:pt x="558" y="136"/>
                    </a:lnTo>
                    <a:lnTo>
                      <a:pt x="562" y="141"/>
                    </a:lnTo>
                    <a:lnTo>
                      <a:pt x="565" y="145"/>
                    </a:lnTo>
                    <a:lnTo>
                      <a:pt x="568" y="150"/>
                    </a:lnTo>
                    <a:lnTo>
                      <a:pt x="570" y="155"/>
                    </a:lnTo>
                    <a:lnTo>
                      <a:pt x="573" y="160"/>
                    </a:lnTo>
                    <a:lnTo>
                      <a:pt x="574" y="164"/>
                    </a:lnTo>
                    <a:lnTo>
                      <a:pt x="576" y="169"/>
                    </a:lnTo>
                    <a:lnTo>
                      <a:pt x="578" y="174"/>
                    </a:lnTo>
                    <a:lnTo>
                      <a:pt x="579" y="178"/>
                    </a:lnTo>
                    <a:lnTo>
                      <a:pt x="581" y="183"/>
                    </a:lnTo>
                    <a:lnTo>
                      <a:pt x="581" y="188"/>
                    </a:lnTo>
                    <a:lnTo>
                      <a:pt x="582" y="192"/>
                    </a:lnTo>
                    <a:lnTo>
                      <a:pt x="583" y="197"/>
                    </a:lnTo>
                    <a:lnTo>
                      <a:pt x="582" y="201"/>
                    </a:lnTo>
                    <a:lnTo>
                      <a:pt x="582" y="205"/>
                    </a:lnTo>
                    <a:lnTo>
                      <a:pt x="582" y="210"/>
                    </a:lnTo>
                    <a:lnTo>
                      <a:pt x="582" y="214"/>
                    </a:lnTo>
                    <a:lnTo>
                      <a:pt x="581" y="218"/>
                    </a:lnTo>
                    <a:lnTo>
                      <a:pt x="581" y="222"/>
                    </a:lnTo>
                    <a:lnTo>
                      <a:pt x="580" y="226"/>
                    </a:lnTo>
                    <a:lnTo>
                      <a:pt x="579" y="230"/>
                    </a:lnTo>
                    <a:lnTo>
                      <a:pt x="578" y="234"/>
                    </a:lnTo>
                    <a:lnTo>
                      <a:pt x="576" y="238"/>
                    </a:lnTo>
                    <a:lnTo>
                      <a:pt x="575" y="241"/>
                    </a:lnTo>
                    <a:lnTo>
                      <a:pt x="573" y="245"/>
                    </a:lnTo>
                    <a:lnTo>
                      <a:pt x="571" y="248"/>
                    </a:lnTo>
                    <a:lnTo>
                      <a:pt x="570" y="251"/>
                    </a:lnTo>
                    <a:lnTo>
                      <a:pt x="568" y="254"/>
                    </a:lnTo>
                    <a:lnTo>
                      <a:pt x="566" y="257"/>
                    </a:lnTo>
                    <a:lnTo>
                      <a:pt x="563" y="259"/>
                    </a:lnTo>
                    <a:lnTo>
                      <a:pt x="561" y="262"/>
                    </a:lnTo>
                    <a:lnTo>
                      <a:pt x="559" y="265"/>
                    </a:lnTo>
                    <a:lnTo>
                      <a:pt x="557" y="267"/>
                    </a:lnTo>
                    <a:lnTo>
                      <a:pt x="555" y="269"/>
                    </a:lnTo>
                    <a:lnTo>
                      <a:pt x="552" y="270"/>
                    </a:lnTo>
                    <a:lnTo>
                      <a:pt x="549" y="272"/>
                    </a:lnTo>
                    <a:lnTo>
                      <a:pt x="547" y="275"/>
                    </a:lnTo>
                    <a:lnTo>
                      <a:pt x="544" y="276"/>
                    </a:lnTo>
                    <a:lnTo>
                      <a:pt x="541" y="277"/>
                    </a:lnTo>
                    <a:lnTo>
                      <a:pt x="538" y="277"/>
                    </a:lnTo>
                    <a:lnTo>
                      <a:pt x="536" y="279"/>
                    </a:lnTo>
                    <a:lnTo>
                      <a:pt x="530" y="279"/>
                    </a:lnTo>
                    <a:lnTo>
                      <a:pt x="525" y="279"/>
                    </a:lnTo>
                    <a:lnTo>
                      <a:pt x="519" y="277"/>
                    </a:lnTo>
                    <a:lnTo>
                      <a:pt x="514" y="276"/>
                    </a:lnTo>
                    <a:lnTo>
                      <a:pt x="509" y="274"/>
                    </a:lnTo>
                    <a:lnTo>
                      <a:pt x="504" y="271"/>
                    </a:lnTo>
                    <a:lnTo>
                      <a:pt x="501" y="269"/>
                    </a:lnTo>
                    <a:lnTo>
                      <a:pt x="498" y="268"/>
                    </a:lnTo>
                    <a:lnTo>
                      <a:pt x="496" y="265"/>
                    </a:lnTo>
                    <a:lnTo>
                      <a:pt x="494" y="263"/>
                    </a:lnTo>
                    <a:lnTo>
                      <a:pt x="492" y="262"/>
                    </a:lnTo>
                    <a:lnTo>
                      <a:pt x="490" y="259"/>
                    </a:lnTo>
                    <a:lnTo>
                      <a:pt x="488" y="257"/>
                    </a:lnTo>
                    <a:lnTo>
                      <a:pt x="485" y="255"/>
                    </a:lnTo>
                    <a:lnTo>
                      <a:pt x="484" y="253"/>
                    </a:lnTo>
                    <a:lnTo>
                      <a:pt x="482" y="250"/>
                    </a:lnTo>
                    <a:lnTo>
                      <a:pt x="480" y="248"/>
                    </a:lnTo>
                    <a:lnTo>
                      <a:pt x="477" y="245"/>
                    </a:lnTo>
                    <a:lnTo>
                      <a:pt x="476" y="242"/>
                    </a:lnTo>
                    <a:lnTo>
                      <a:pt x="474" y="240"/>
                    </a:lnTo>
                    <a:lnTo>
                      <a:pt x="473" y="236"/>
                    </a:lnTo>
                    <a:lnTo>
                      <a:pt x="471" y="234"/>
                    </a:lnTo>
                    <a:lnTo>
                      <a:pt x="469" y="231"/>
                    </a:lnTo>
                    <a:lnTo>
                      <a:pt x="468" y="227"/>
                    </a:lnTo>
                    <a:lnTo>
                      <a:pt x="466" y="224"/>
                    </a:lnTo>
                    <a:lnTo>
                      <a:pt x="464" y="222"/>
                    </a:lnTo>
                    <a:lnTo>
                      <a:pt x="463" y="219"/>
                    </a:lnTo>
                    <a:lnTo>
                      <a:pt x="462" y="216"/>
                    </a:lnTo>
                    <a:lnTo>
                      <a:pt x="461" y="213"/>
                    </a:lnTo>
                    <a:lnTo>
                      <a:pt x="460" y="210"/>
                    </a:lnTo>
                    <a:lnTo>
                      <a:pt x="458" y="207"/>
                    </a:lnTo>
                    <a:lnTo>
                      <a:pt x="456" y="204"/>
                    </a:lnTo>
                    <a:lnTo>
                      <a:pt x="455" y="201"/>
                    </a:lnTo>
                    <a:lnTo>
                      <a:pt x="454" y="198"/>
                    </a:lnTo>
                    <a:lnTo>
                      <a:pt x="453" y="195"/>
                    </a:lnTo>
                    <a:lnTo>
                      <a:pt x="451" y="192"/>
                    </a:lnTo>
                    <a:lnTo>
                      <a:pt x="450" y="190"/>
                    </a:lnTo>
                    <a:lnTo>
                      <a:pt x="450" y="187"/>
                    </a:lnTo>
                    <a:lnTo>
                      <a:pt x="449" y="184"/>
                    </a:lnTo>
                    <a:lnTo>
                      <a:pt x="448" y="181"/>
                    </a:lnTo>
                    <a:lnTo>
                      <a:pt x="447" y="178"/>
                    </a:lnTo>
                    <a:lnTo>
                      <a:pt x="447" y="176"/>
                    </a:lnTo>
                    <a:lnTo>
                      <a:pt x="445" y="173"/>
                    </a:lnTo>
                    <a:lnTo>
                      <a:pt x="445" y="170"/>
                    </a:lnTo>
                    <a:lnTo>
                      <a:pt x="444" y="169"/>
                    </a:lnTo>
                    <a:lnTo>
                      <a:pt x="444" y="167"/>
                    </a:lnTo>
                    <a:lnTo>
                      <a:pt x="442" y="162"/>
                    </a:lnTo>
                    <a:lnTo>
                      <a:pt x="442" y="158"/>
                    </a:lnTo>
                    <a:lnTo>
                      <a:pt x="441" y="155"/>
                    </a:lnTo>
                    <a:lnTo>
                      <a:pt x="440" y="152"/>
                    </a:lnTo>
                    <a:lnTo>
                      <a:pt x="439" y="148"/>
                    </a:lnTo>
                    <a:lnTo>
                      <a:pt x="439" y="148"/>
                    </a:lnTo>
                    <a:lnTo>
                      <a:pt x="379" y="157"/>
                    </a:lnTo>
                    <a:lnTo>
                      <a:pt x="379" y="157"/>
                    </a:lnTo>
                    <a:close/>
                  </a:path>
                </a:pathLst>
              </a:custGeom>
              <a:grpFill/>
              <a:ln w="9525">
                <a:solidFill>
                  <a:schemeClr val="tx2"/>
                </a:solidFill>
                <a:round/>
                <a:headEnd/>
                <a:tailEnd/>
              </a:ln>
            </p:spPr>
            <p:txBody>
              <a:bodyPr vert="horz" wrap="square" lIns="91440" tIns="45720" rIns="91440" bIns="45720" numCol="1" anchor="t" anchorCtr="0" compatLnSpc="1">
                <a:prstTxWarp prst="textNoShape">
                  <a:avLst/>
                </a:prstTxWarp>
              </a:bodyPr>
              <a:lstStyle/>
              <a:p>
                <a:endParaRPr lang="en-US" sz="1800"/>
              </a:p>
            </p:txBody>
          </p:sp>
        </p:grpSp>
        <p:grpSp>
          <p:nvGrpSpPr>
            <p:cNvPr id="19" name="Group 72"/>
            <p:cNvGrpSpPr/>
            <p:nvPr/>
          </p:nvGrpSpPr>
          <p:grpSpPr bwMode="gray">
            <a:xfrm rot="8848561">
              <a:off x="5782230" y="1001178"/>
              <a:ext cx="579249" cy="950648"/>
              <a:chOff x="3426488" y="1748413"/>
              <a:chExt cx="1416817" cy="4137538"/>
            </a:xfrm>
            <a:solidFill>
              <a:schemeClr val="tx2"/>
            </a:solidFill>
            <a:effectLst/>
          </p:grpSpPr>
          <p:sp>
            <p:nvSpPr>
              <p:cNvPr id="82" name="Freeform 81"/>
              <p:cNvSpPr/>
              <p:nvPr/>
            </p:nvSpPr>
            <p:spPr bwMode="gray">
              <a:xfrm>
                <a:off x="4327187" y="2069960"/>
                <a:ext cx="516118" cy="2839624"/>
              </a:xfrm>
              <a:custGeom>
                <a:avLst/>
                <a:gdLst>
                  <a:gd name="connsiteX0" fmla="*/ 150725 w 512465"/>
                  <a:gd name="connsiteY0" fmla="*/ 381838 h 2893926"/>
                  <a:gd name="connsiteX1" fmla="*/ 0 w 512465"/>
                  <a:gd name="connsiteY1" fmla="*/ 2893926 h 2893926"/>
                  <a:gd name="connsiteX2" fmla="*/ 472272 w 512465"/>
                  <a:gd name="connsiteY2" fmla="*/ 2421653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368490 w 512465"/>
                  <a:gd name="connsiteY2" fmla="*/ 2533276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368490 w 512465"/>
                  <a:gd name="connsiteY2" fmla="*/ 2533276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225582 w 512465"/>
                  <a:gd name="connsiteY2" fmla="*/ 2461211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343388 w 512465"/>
                  <a:gd name="connsiteY2" fmla="*/ 2519101 h 2893926"/>
                  <a:gd name="connsiteX3" fmla="*/ 512465 w 512465"/>
                  <a:gd name="connsiteY3" fmla="*/ 0 h 2893926"/>
                  <a:gd name="connsiteX4" fmla="*/ 150725 w 512465"/>
                  <a:gd name="connsiteY4" fmla="*/ 381838 h 2893926"/>
                  <a:gd name="connsiteX0" fmla="*/ 154378 w 516118"/>
                  <a:gd name="connsiteY0" fmla="*/ 381838 h 2874074"/>
                  <a:gd name="connsiteX1" fmla="*/ 0 w 516118"/>
                  <a:gd name="connsiteY1" fmla="*/ 2874074 h 2874074"/>
                  <a:gd name="connsiteX2" fmla="*/ 347041 w 516118"/>
                  <a:gd name="connsiteY2" fmla="*/ 2519101 h 2874074"/>
                  <a:gd name="connsiteX3" fmla="*/ 516118 w 516118"/>
                  <a:gd name="connsiteY3" fmla="*/ 0 h 2874074"/>
                  <a:gd name="connsiteX4" fmla="*/ 154378 w 516118"/>
                  <a:gd name="connsiteY4" fmla="*/ 381838 h 2874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118" h="2874074">
                    <a:moveTo>
                      <a:pt x="154378" y="381838"/>
                    </a:moveTo>
                    <a:lnTo>
                      <a:pt x="0" y="2874074"/>
                    </a:lnTo>
                    <a:lnTo>
                      <a:pt x="347041" y="2519101"/>
                    </a:lnTo>
                    <a:lnTo>
                      <a:pt x="516118" y="0"/>
                    </a:lnTo>
                    <a:lnTo>
                      <a:pt x="154378" y="381838"/>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3" name="Freeform 82"/>
              <p:cNvSpPr/>
              <p:nvPr/>
            </p:nvSpPr>
            <p:spPr bwMode="gray">
              <a:xfrm>
                <a:off x="3436537" y="2110154"/>
                <a:ext cx="428258" cy="2805339"/>
              </a:xfrm>
              <a:custGeom>
                <a:avLst/>
                <a:gdLst>
                  <a:gd name="connsiteX0" fmla="*/ 0 w 422031"/>
                  <a:gd name="connsiteY0" fmla="*/ 0 h 2793442"/>
                  <a:gd name="connsiteX1" fmla="*/ 180871 w 422031"/>
                  <a:gd name="connsiteY1" fmla="*/ 2411604 h 2793442"/>
                  <a:gd name="connsiteX2" fmla="*/ 422031 w 422031"/>
                  <a:gd name="connsiteY2" fmla="*/ 2793442 h 2793442"/>
                  <a:gd name="connsiteX3" fmla="*/ 301451 w 422031"/>
                  <a:gd name="connsiteY3" fmla="*/ 341644 h 2793442"/>
                  <a:gd name="connsiteX4" fmla="*/ 0 w 422031"/>
                  <a:gd name="connsiteY4" fmla="*/ 0 h 2793442"/>
                  <a:gd name="connsiteX0" fmla="*/ 0 w 422031"/>
                  <a:gd name="connsiteY0" fmla="*/ 0 h 2793442"/>
                  <a:gd name="connsiteX1" fmla="*/ 180871 w 422031"/>
                  <a:gd name="connsiteY1" fmla="*/ 2483018 h 2793442"/>
                  <a:gd name="connsiteX2" fmla="*/ 422031 w 422031"/>
                  <a:gd name="connsiteY2" fmla="*/ 2793442 h 2793442"/>
                  <a:gd name="connsiteX3" fmla="*/ 301451 w 422031"/>
                  <a:gd name="connsiteY3" fmla="*/ 341644 h 2793442"/>
                  <a:gd name="connsiteX4" fmla="*/ 0 w 422031"/>
                  <a:gd name="connsiteY4" fmla="*/ 0 h 2793442"/>
                  <a:gd name="connsiteX0" fmla="*/ 0 w 423964"/>
                  <a:gd name="connsiteY0" fmla="*/ 0 h 2798077"/>
                  <a:gd name="connsiteX1" fmla="*/ 180871 w 423964"/>
                  <a:gd name="connsiteY1" fmla="*/ 2483018 h 2798077"/>
                  <a:gd name="connsiteX2" fmla="*/ 423964 w 423964"/>
                  <a:gd name="connsiteY2" fmla="*/ 2798077 h 2798077"/>
                  <a:gd name="connsiteX3" fmla="*/ 301451 w 423964"/>
                  <a:gd name="connsiteY3" fmla="*/ 341644 h 2798077"/>
                  <a:gd name="connsiteX4" fmla="*/ 0 w 423964"/>
                  <a:gd name="connsiteY4" fmla="*/ 0 h 2798077"/>
                  <a:gd name="connsiteX0" fmla="*/ 0 w 433937"/>
                  <a:gd name="connsiteY0" fmla="*/ 0 h 2807630"/>
                  <a:gd name="connsiteX1" fmla="*/ 180871 w 433937"/>
                  <a:gd name="connsiteY1" fmla="*/ 2483018 h 2807630"/>
                  <a:gd name="connsiteX2" fmla="*/ 433937 w 433937"/>
                  <a:gd name="connsiteY2" fmla="*/ 2807630 h 2807630"/>
                  <a:gd name="connsiteX3" fmla="*/ 301451 w 433937"/>
                  <a:gd name="connsiteY3" fmla="*/ 341644 h 2807630"/>
                  <a:gd name="connsiteX4" fmla="*/ 0 w 433937"/>
                  <a:gd name="connsiteY4" fmla="*/ 0 h 2807630"/>
                  <a:gd name="connsiteX0" fmla="*/ 0 w 428258"/>
                  <a:gd name="connsiteY0" fmla="*/ 0 h 2784474"/>
                  <a:gd name="connsiteX1" fmla="*/ 180871 w 428258"/>
                  <a:gd name="connsiteY1" fmla="*/ 2483018 h 2784474"/>
                  <a:gd name="connsiteX2" fmla="*/ 428258 w 428258"/>
                  <a:gd name="connsiteY2" fmla="*/ 2784474 h 2784474"/>
                  <a:gd name="connsiteX3" fmla="*/ 301451 w 428258"/>
                  <a:gd name="connsiteY3" fmla="*/ 341644 h 2784474"/>
                  <a:gd name="connsiteX4" fmla="*/ 0 w 428258"/>
                  <a:gd name="connsiteY4" fmla="*/ 0 h 2784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258" h="2784474">
                    <a:moveTo>
                      <a:pt x="0" y="0"/>
                    </a:moveTo>
                    <a:lnTo>
                      <a:pt x="180871" y="2483018"/>
                    </a:lnTo>
                    <a:lnTo>
                      <a:pt x="428258" y="2784474"/>
                    </a:lnTo>
                    <a:lnTo>
                      <a:pt x="301451" y="341644"/>
                    </a:lnTo>
                    <a:lnTo>
                      <a:pt x="0" y="0"/>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4" name="Freeform 83"/>
              <p:cNvSpPr/>
              <p:nvPr/>
            </p:nvSpPr>
            <p:spPr bwMode="gray">
              <a:xfrm>
                <a:off x="3426488" y="1748413"/>
                <a:ext cx="1416817" cy="723482"/>
              </a:xfrm>
              <a:custGeom>
                <a:avLst/>
                <a:gdLst>
                  <a:gd name="connsiteX0" fmla="*/ 351692 w 1416817"/>
                  <a:gd name="connsiteY0" fmla="*/ 0 h 723482"/>
                  <a:gd name="connsiteX1" fmla="*/ 994787 w 1416817"/>
                  <a:gd name="connsiteY1" fmla="*/ 0 h 723482"/>
                  <a:gd name="connsiteX2" fmla="*/ 1416817 w 1416817"/>
                  <a:gd name="connsiteY2" fmla="*/ 331596 h 723482"/>
                  <a:gd name="connsiteX3" fmla="*/ 1045028 w 1416817"/>
                  <a:gd name="connsiteY3" fmla="*/ 723482 h 723482"/>
                  <a:gd name="connsiteX4" fmla="*/ 321547 w 1416817"/>
                  <a:gd name="connsiteY4" fmla="*/ 723482 h 723482"/>
                  <a:gd name="connsiteX5" fmla="*/ 0 w 1416817"/>
                  <a:gd name="connsiteY5" fmla="*/ 361741 h 723482"/>
                  <a:gd name="connsiteX6" fmla="*/ 351692 w 1416817"/>
                  <a:gd name="connsiteY6" fmla="*/ 0 h 723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6817" h="723482">
                    <a:moveTo>
                      <a:pt x="351692" y="0"/>
                    </a:moveTo>
                    <a:lnTo>
                      <a:pt x="994787" y="0"/>
                    </a:lnTo>
                    <a:lnTo>
                      <a:pt x="1416817" y="331596"/>
                    </a:lnTo>
                    <a:lnTo>
                      <a:pt x="1045028" y="723482"/>
                    </a:lnTo>
                    <a:lnTo>
                      <a:pt x="321547" y="723482"/>
                    </a:lnTo>
                    <a:lnTo>
                      <a:pt x="0" y="361741"/>
                    </a:lnTo>
                    <a:lnTo>
                      <a:pt x="351692" y="0"/>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5" name="Freeform 84"/>
              <p:cNvSpPr/>
              <p:nvPr/>
            </p:nvSpPr>
            <p:spPr bwMode="gray">
              <a:xfrm>
                <a:off x="3748035" y="2461846"/>
                <a:ext cx="723481" cy="2447972"/>
              </a:xfrm>
              <a:custGeom>
                <a:avLst/>
                <a:gdLst>
                  <a:gd name="connsiteX0" fmla="*/ 0 w 723481"/>
                  <a:gd name="connsiteY0" fmla="*/ 10049 h 2471895"/>
                  <a:gd name="connsiteX1" fmla="*/ 120580 w 723481"/>
                  <a:gd name="connsiteY1" fmla="*/ 2471895 h 2471895"/>
                  <a:gd name="connsiteX2" fmla="*/ 572756 w 723481"/>
                  <a:gd name="connsiteY2" fmla="*/ 2471895 h 2471895"/>
                  <a:gd name="connsiteX3" fmla="*/ 723481 w 723481"/>
                  <a:gd name="connsiteY3" fmla="*/ 0 h 2471895"/>
                  <a:gd name="connsiteX4" fmla="*/ 0 w 723481"/>
                  <a:gd name="connsiteY4" fmla="*/ 10049 h 2471895"/>
                  <a:gd name="connsiteX0" fmla="*/ 0 w 723481"/>
                  <a:gd name="connsiteY0" fmla="*/ 10049 h 2471895"/>
                  <a:gd name="connsiteX1" fmla="*/ 120580 w 723481"/>
                  <a:gd name="connsiteY1" fmla="*/ 2471895 h 2471895"/>
                  <a:gd name="connsiteX2" fmla="*/ 574419 w 723481"/>
                  <a:gd name="connsiteY2" fmla="*/ 2446964 h 2471895"/>
                  <a:gd name="connsiteX3" fmla="*/ 723481 w 723481"/>
                  <a:gd name="connsiteY3" fmla="*/ 0 h 2471895"/>
                  <a:gd name="connsiteX4" fmla="*/ 0 w 723481"/>
                  <a:gd name="connsiteY4" fmla="*/ 10049 h 2471895"/>
                  <a:gd name="connsiteX0" fmla="*/ 0 w 723481"/>
                  <a:gd name="connsiteY0" fmla="*/ 10049 h 2447972"/>
                  <a:gd name="connsiteX1" fmla="*/ 120580 w 723481"/>
                  <a:gd name="connsiteY1" fmla="*/ 2447972 h 2447972"/>
                  <a:gd name="connsiteX2" fmla="*/ 574419 w 723481"/>
                  <a:gd name="connsiteY2" fmla="*/ 2446964 h 2447972"/>
                  <a:gd name="connsiteX3" fmla="*/ 723481 w 723481"/>
                  <a:gd name="connsiteY3" fmla="*/ 0 h 2447972"/>
                  <a:gd name="connsiteX4" fmla="*/ 0 w 723481"/>
                  <a:gd name="connsiteY4" fmla="*/ 10049 h 2447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481" h="2447972">
                    <a:moveTo>
                      <a:pt x="0" y="10049"/>
                    </a:moveTo>
                    <a:lnTo>
                      <a:pt x="120580" y="2447972"/>
                    </a:lnTo>
                    <a:lnTo>
                      <a:pt x="574419" y="2446964"/>
                    </a:lnTo>
                    <a:lnTo>
                      <a:pt x="723481" y="0"/>
                    </a:lnTo>
                    <a:lnTo>
                      <a:pt x="0" y="10049"/>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6" name="Freeform 85"/>
              <p:cNvSpPr/>
              <p:nvPr/>
            </p:nvSpPr>
            <p:spPr bwMode="gray">
              <a:xfrm>
                <a:off x="3620218" y="4557694"/>
                <a:ext cx="1053591" cy="939666"/>
              </a:xfrm>
              <a:custGeom>
                <a:avLst/>
                <a:gdLst>
                  <a:gd name="connsiteX0" fmla="*/ 0 w 1065125"/>
                  <a:gd name="connsiteY0" fmla="*/ 40193 h 854110"/>
                  <a:gd name="connsiteX1" fmla="*/ 180870 w 1065125"/>
                  <a:gd name="connsiteY1" fmla="*/ 854110 h 854110"/>
                  <a:gd name="connsiteX2" fmla="*/ 703385 w 1065125"/>
                  <a:gd name="connsiteY2" fmla="*/ 854110 h 854110"/>
                  <a:gd name="connsiteX3" fmla="*/ 1065125 w 1065125"/>
                  <a:gd name="connsiteY3" fmla="*/ 0 h 854110"/>
                  <a:gd name="connsiteX4" fmla="*/ 693336 w 1065125"/>
                  <a:gd name="connsiteY4" fmla="*/ 371789 h 854110"/>
                  <a:gd name="connsiteX5" fmla="*/ 211015 w 1065125"/>
                  <a:gd name="connsiteY5" fmla="*/ 351692 h 854110"/>
                  <a:gd name="connsiteX6" fmla="*/ 0 w 1065125"/>
                  <a:gd name="connsiteY6" fmla="*/ 40193 h 854110"/>
                  <a:gd name="connsiteX0" fmla="*/ 0 w 1065125"/>
                  <a:gd name="connsiteY0" fmla="*/ 40193 h 854110"/>
                  <a:gd name="connsiteX1" fmla="*/ 252276 w 1065125"/>
                  <a:gd name="connsiteY1" fmla="*/ 854110 h 854110"/>
                  <a:gd name="connsiteX2" fmla="*/ 703385 w 1065125"/>
                  <a:gd name="connsiteY2" fmla="*/ 854110 h 854110"/>
                  <a:gd name="connsiteX3" fmla="*/ 1065125 w 1065125"/>
                  <a:gd name="connsiteY3" fmla="*/ 0 h 854110"/>
                  <a:gd name="connsiteX4" fmla="*/ 693336 w 1065125"/>
                  <a:gd name="connsiteY4" fmla="*/ 371789 h 854110"/>
                  <a:gd name="connsiteX5" fmla="*/ 211015 w 1065125"/>
                  <a:gd name="connsiteY5" fmla="*/ 351692 h 854110"/>
                  <a:gd name="connsiteX6" fmla="*/ 0 w 1065125"/>
                  <a:gd name="connsiteY6" fmla="*/ 40193 h 854110"/>
                  <a:gd name="connsiteX0" fmla="*/ 0 w 1039207"/>
                  <a:gd name="connsiteY0" fmla="*/ 34885 h 848802"/>
                  <a:gd name="connsiteX1" fmla="*/ 252276 w 1039207"/>
                  <a:gd name="connsiteY1" fmla="*/ 848802 h 848802"/>
                  <a:gd name="connsiteX2" fmla="*/ 703385 w 1039207"/>
                  <a:gd name="connsiteY2" fmla="*/ 848802 h 848802"/>
                  <a:gd name="connsiteX3" fmla="*/ 1039207 w 1039207"/>
                  <a:gd name="connsiteY3" fmla="*/ 0 h 848802"/>
                  <a:gd name="connsiteX4" fmla="*/ 693336 w 1039207"/>
                  <a:gd name="connsiteY4" fmla="*/ 366481 h 848802"/>
                  <a:gd name="connsiteX5" fmla="*/ 211015 w 1039207"/>
                  <a:gd name="connsiteY5" fmla="*/ 346384 h 848802"/>
                  <a:gd name="connsiteX6" fmla="*/ 0 w 1039207"/>
                  <a:gd name="connsiteY6" fmla="*/ 34885 h 848802"/>
                  <a:gd name="connsiteX0" fmla="*/ 0 w 1048836"/>
                  <a:gd name="connsiteY0" fmla="*/ 50826 h 848802"/>
                  <a:gd name="connsiteX1" fmla="*/ 261905 w 1048836"/>
                  <a:gd name="connsiteY1" fmla="*/ 848802 h 848802"/>
                  <a:gd name="connsiteX2" fmla="*/ 713014 w 1048836"/>
                  <a:gd name="connsiteY2" fmla="*/ 848802 h 848802"/>
                  <a:gd name="connsiteX3" fmla="*/ 1048836 w 1048836"/>
                  <a:gd name="connsiteY3" fmla="*/ 0 h 848802"/>
                  <a:gd name="connsiteX4" fmla="*/ 702965 w 1048836"/>
                  <a:gd name="connsiteY4" fmla="*/ 366481 h 848802"/>
                  <a:gd name="connsiteX5" fmla="*/ 220644 w 1048836"/>
                  <a:gd name="connsiteY5" fmla="*/ 346384 h 848802"/>
                  <a:gd name="connsiteX6" fmla="*/ 0 w 1048836"/>
                  <a:gd name="connsiteY6" fmla="*/ 50826 h 848802"/>
                  <a:gd name="connsiteX0" fmla="*/ 0 w 1048836"/>
                  <a:gd name="connsiteY0" fmla="*/ 50826 h 848802"/>
                  <a:gd name="connsiteX1" fmla="*/ 261905 w 1048836"/>
                  <a:gd name="connsiteY1" fmla="*/ 848802 h 848802"/>
                  <a:gd name="connsiteX2" fmla="*/ 713014 w 1048836"/>
                  <a:gd name="connsiteY2" fmla="*/ 848802 h 848802"/>
                  <a:gd name="connsiteX3" fmla="*/ 1048836 w 1048836"/>
                  <a:gd name="connsiteY3" fmla="*/ 0 h 848802"/>
                  <a:gd name="connsiteX4" fmla="*/ 702965 w 1048836"/>
                  <a:gd name="connsiteY4" fmla="*/ 366481 h 848802"/>
                  <a:gd name="connsiteX5" fmla="*/ 254540 w 1048836"/>
                  <a:gd name="connsiteY5" fmla="*/ 345377 h 848802"/>
                  <a:gd name="connsiteX6" fmla="*/ 0 w 1048836"/>
                  <a:gd name="connsiteY6" fmla="*/ 50826 h 848802"/>
                  <a:gd name="connsiteX0" fmla="*/ 0 w 1048836"/>
                  <a:gd name="connsiteY0" fmla="*/ 50826 h 848802"/>
                  <a:gd name="connsiteX1" fmla="*/ 261905 w 1048836"/>
                  <a:gd name="connsiteY1" fmla="*/ 848802 h 848802"/>
                  <a:gd name="connsiteX2" fmla="*/ 713014 w 1048836"/>
                  <a:gd name="connsiteY2" fmla="*/ 848802 h 848802"/>
                  <a:gd name="connsiteX3" fmla="*/ 1048836 w 1048836"/>
                  <a:gd name="connsiteY3" fmla="*/ 0 h 848802"/>
                  <a:gd name="connsiteX4" fmla="*/ 702965 w 1048836"/>
                  <a:gd name="connsiteY4" fmla="*/ 342557 h 848802"/>
                  <a:gd name="connsiteX5" fmla="*/ 254540 w 1048836"/>
                  <a:gd name="connsiteY5" fmla="*/ 345377 h 848802"/>
                  <a:gd name="connsiteX6" fmla="*/ 0 w 1048836"/>
                  <a:gd name="connsiteY6" fmla="*/ 50826 h 848802"/>
                  <a:gd name="connsiteX0" fmla="*/ 0 w 1048836"/>
                  <a:gd name="connsiteY0" fmla="*/ 50826 h 938903"/>
                  <a:gd name="connsiteX1" fmla="*/ 261905 w 1048836"/>
                  <a:gd name="connsiteY1" fmla="*/ 848802 h 938903"/>
                  <a:gd name="connsiteX2" fmla="*/ 480860 w 1048836"/>
                  <a:gd name="connsiteY2" fmla="*/ 938903 h 938903"/>
                  <a:gd name="connsiteX3" fmla="*/ 713014 w 1048836"/>
                  <a:gd name="connsiteY3" fmla="*/ 848802 h 938903"/>
                  <a:gd name="connsiteX4" fmla="*/ 1048836 w 1048836"/>
                  <a:gd name="connsiteY4" fmla="*/ 0 h 938903"/>
                  <a:gd name="connsiteX5" fmla="*/ 702965 w 1048836"/>
                  <a:gd name="connsiteY5" fmla="*/ 342557 h 938903"/>
                  <a:gd name="connsiteX6" fmla="*/ 254540 w 1048836"/>
                  <a:gd name="connsiteY6" fmla="*/ 345377 h 938903"/>
                  <a:gd name="connsiteX7" fmla="*/ 0 w 1048836"/>
                  <a:gd name="connsiteY7" fmla="*/ 50826 h 938903"/>
                  <a:gd name="connsiteX0" fmla="*/ 0 w 1048836"/>
                  <a:gd name="connsiteY0" fmla="*/ 50826 h 930109"/>
                  <a:gd name="connsiteX1" fmla="*/ 261905 w 1048836"/>
                  <a:gd name="connsiteY1" fmla="*/ 848802 h 930109"/>
                  <a:gd name="connsiteX2" fmla="*/ 421820 w 1048836"/>
                  <a:gd name="connsiteY2" fmla="*/ 930109 h 930109"/>
                  <a:gd name="connsiteX3" fmla="*/ 713014 w 1048836"/>
                  <a:gd name="connsiteY3" fmla="*/ 848802 h 930109"/>
                  <a:gd name="connsiteX4" fmla="*/ 1048836 w 1048836"/>
                  <a:gd name="connsiteY4" fmla="*/ 0 h 930109"/>
                  <a:gd name="connsiteX5" fmla="*/ 702965 w 1048836"/>
                  <a:gd name="connsiteY5" fmla="*/ 342557 h 930109"/>
                  <a:gd name="connsiteX6" fmla="*/ 254540 w 1048836"/>
                  <a:gd name="connsiteY6" fmla="*/ 345377 h 930109"/>
                  <a:gd name="connsiteX7" fmla="*/ 0 w 1048836"/>
                  <a:gd name="connsiteY7" fmla="*/ 50826 h 930109"/>
                  <a:gd name="connsiteX0" fmla="*/ 0 w 1048836"/>
                  <a:gd name="connsiteY0" fmla="*/ 50826 h 934962"/>
                  <a:gd name="connsiteX1" fmla="*/ 261905 w 1048836"/>
                  <a:gd name="connsiteY1" fmla="*/ 848802 h 934962"/>
                  <a:gd name="connsiteX2" fmla="*/ 421820 w 1048836"/>
                  <a:gd name="connsiteY2" fmla="*/ 930109 h 934962"/>
                  <a:gd name="connsiteX3" fmla="*/ 545692 w 1048836"/>
                  <a:gd name="connsiteY3" fmla="*/ 934962 h 934962"/>
                  <a:gd name="connsiteX4" fmla="*/ 713014 w 1048836"/>
                  <a:gd name="connsiteY4" fmla="*/ 848802 h 934962"/>
                  <a:gd name="connsiteX5" fmla="*/ 1048836 w 1048836"/>
                  <a:gd name="connsiteY5" fmla="*/ 0 h 934962"/>
                  <a:gd name="connsiteX6" fmla="*/ 702965 w 1048836"/>
                  <a:gd name="connsiteY6" fmla="*/ 342557 h 934962"/>
                  <a:gd name="connsiteX7" fmla="*/ 254540 w 1048836"/>
                  <a:gd name="connsiteY7" fmla="*/ 345377 h 934962"/>
                  <a:gd name="connsiteX8" fmla="*/ 0 w 1048836"/>
                  <a:gd name="connsiteY8" fmla="*/ 50826 h 934962"/>
                  <a:gd name="connsiteX0" fmla="*/ 0 w 1048836"/>
                  <a:gd name="connsiteY0" fmla="*/ 50826 h 937329"/>
                  <a:gd name="connsiteX1" fmla="*/ 261905 w 1048836"/>
                  <a:gd name="connsiteY1" fmla="*/ 848802 h 937329"/>
                  <a:gd name="connsiteX2" fmla="*/ 421820 w 1048836"/>
                  <a:gd name="connsiteY2" fmla="*/ 930109 h 937329"/>
                  <a:gd name="connsiteX3" fmla="*/ 564745 w 1048836"/>
                  <a:gd name="connsiteY3" fmla="*/ 937329 h 937329"/>
                  <a:gd name="connsiteX4" fmla="*/ 713014 w 1048836"/>
                  <a:gd name="connsiteY4" fmla="*/ 848802 h 937329"/>
                  <a:gd name="connsiteX5" fmla="*/ 1048836 w 1048836"/>
                  <a:gd name="connsiteY5" fmla="*/ 0 h 937329"/>
                  <a:gd name="connsiteX6" fmla="*/ 702965 w 1048836"/>
                  <a:gd name="connsiteY6" fmla="*/ 342557 h 937329"/>
                  <a:gd name="connsiteX7" fmla="*/ 254540 w 1048836"/>
                  <a:gd name="connsiteY7" fmla="*/ 345377 h 937329"/>
                  <a:gd name="connsiteX8" fmla="*/ 0 w 1048836"/>
                  <a:gd name="connsiteY8" fmla="*/ 50826 h 937329"/>
                  <a:gd name="connsiteX0" fmla="*/ 0 w 1048836"/>
                  <a:gd name="connsiteY0" fmla="*/ 50826 h 930109"/>
                  <a:gd name="connsiteX1" fmla="*/ 261905 w 1048836"/>
                  <a:gd name="connsiteY1" fmla="*/ 848802 h 930109"/>
                  <a:gd name="connsiteX2" fmla="*/ 421820 w 1048836"/>
                  <a:gd name="connsiteY2" fmla="*/ 930109 h 930109"/>
                  <a:gd name="connsiteX3" fmla="*/ 564745 w 1048836"/>
                  <a:gd name="connsiteY3" fmla="*/ 927804 h 930109"/>
                  <a:gd name="connsiteX4" fmla="*/ 713014 w 1048836"/>
                  <a:gd name="connsiteY4" fmla="*/ 848802 h 930109"/>
                  <a:gd name="connsiteX5" fmla="*/ 1048836 w 1048836"/>
                  <a:gd name="connsiteY5" fmla="*/ 0 h 930109"/>
                  <a:gd name="connsiteX6" fmla="*/ 702965 w 1048836"/>
                  <a:gd name="connsiteY6" fmla="*/ 342557 h 930109"/>
                  <a:gd name="connsiteX7" fmla="*/ 254540 w 1048836"/>
                  <a:gd name="connsiteY7" fmla="*/ 345377 h 930109"/>
                  <a:gd name="connsiteX8" fmla="*/ 0 w 1048836"/>
                  <a:gd name="connsiteY8" fmla="*/ 50826 h 930109"/>
                  <a:gd name="connsiteX0" fmla="*/ 0 w 1048836"/>
                  <a:gd name="connsiteY0" fmla="*/ 50826 h 930109"/>
                  <a:gd name="connsiteX1" fmla="*/ 261905 w 1048836"/>
                  <a:gd name="connsiteY1" fmla="*/ 848802 h 930109"/>
                  <a:gd name="connsiteX2" fmla="*/ 421820 w 1048836"/>
                  <a:gd name="connsiteY2" fmla="*/ 930109 h 930109"/>
                  <a:gd name="connsiteX3" fmla="*/ 564745 w 1048836"/>
                  <a:gd name="connsiteY3" fmla="*/ 927804 h 930109"/>
                  <a:gd name="connsiteX4" fmla="*/ 713014 w 1048836"/>
                  <a:gd name="connsiteY4" fmla="*/ 848802 h 930109"/>
                  <a:gd name="connsiteX5" fmla="*/ 1048836 w 1048836"/>
                  <a:gd name="connsiteY5" fmla="*/ 0 h 930109"/>
                  <a:gd name="connsiteX6" fmla="*/ 702965 w 1048836"/>
                  <a:gd name="connsiteY6" fmla="*/ 342557 h 930109"/>
                  <a:gd name="connsiteX7" fmla="*/ 266451 w 1048836"/>
                  <a:gd name="connsiteY7" fmla="*/ 381178 h 930109"/>
                  <a:gd name="connsiteX8" fmla="*/ 0 w 1048836"/>
                  <a:gd name="connsiteY8" fmla="*/ 50826 h 930109"/>
                  <a:gd name="connsiteX0" fmla="*/ 0 w 1048836"/>
                  <a:gd name="connsiteY0" fmla="*/ 50826 h 930109"/>
                  <a:gd name="connsiteX1" fmla="*/ 261905 w 1048836"/>
                  <a:gd name="connsiteY1" fmla="*/ 848802 h 930109"/>
                  <a:gd name="connsiteX2" fmla="*/ 421820 w 1048836"/>
                  <a:gd name="connsiteY2" fmla="*/ 930109 h 930109"/>
                  <a:gd name="connsiteX3" fmla="*/ 564745 w 1048836"/>
                  <a:gd name="connsiteY3" fmla="*/ 927804 h 930109"/>
                  <a:gd name="connsiteX4" fmla="*/ 713014 w 1048836"/>
                  <a:gd name="connsiteY4" fmla="*/ 848802 h 930109"/>
                  <a:gd name="connsiteX5" fmla="*/ 1048836 w 1048836"/>
                  <a:gd name="connsiteY5" fmla="*/ 0 h 930109"/>
                  <a:gd name="connsiteX6" fmla="*/ 702965 w 1048836"/>
                  <a:gd name="connsiteY6" fmla="*/ 378369 h 930109"/>
                  <a:gd name="connsiteX7" fmla="*/ 266451 w 1048836"/>
                  <a:gd name="connsiteY7" fmla="*/ 381178 h 930109"/>
                  <a:gd name="connsiteX8" fmla="*/ 0 w 1048836"/>
                  <a:gd name="connsiteY8" fmla="*/ 50826 h 930109"/>
                  <a:gd name="connsiteX0" fmla="*/ 0 w 1034542"/>
                  <a:gd name="connsiteY0" fmla="*/ 109651 h 930109"/>
                  <a:gd name="connsiteX1" fmla="*/ 247611 w 1034542"/>
                  <a:gd name="connsiteY1" fmla="*/ 848802 h 930109"/>
                  <a:gd name="connsiteX2" fmla="*/ 407526 w 1034542"/>
                  <a:gd name="connsiteY2" fmla="*/ 930109 h 930109"/>
                  <a:gd name="connsiteX3" fmla="*/ 550451 w 1034542"/>
                  <a:gd name="connsiteY3" fmla="*/ 927804 h 930109"/>
                  <a:gd name="connsiteX4" fmla="*/ 698720 w 1034542"/>
                  <a:gd name="connsiteY4" fmla="*/ 848802 h 930109"/>
                  <a:gd name="connsiteX5" fmla="*/ 1034542 w 1034542"/>
                  <a:gd name="connsiteY5" fmla="*/ 0 h 930109"/>
                  <a:gd name="connsiteX6" fmla="*/ 688671 w 1034542"/>
                  <a:gd name="connsiteY6" fmla="*/ 378369 h 930109"/>
                  <a:gd name="connsiteX7" fmla="*/ 252157 w 1034542"/>
                  <a:gd name="connsiteY7" fmla="*/ 381178 h 930109"/>
                  <a:gd name="connsiteX8" fmla="*/ 0 w 1034542"/>
                  <a:gd name="connsiteY8" fmla="*/ 109651 h 930109"/>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688671 w 1017873"/>
                  <a:gd name="connsiteY6" fmla="*/ 334892 h 886632"/>
                  <a:gd name="connsiteX7" fmla="*/ 252157 w 1017873"/>
                  <a:gd name="connsiteY7" fmla="*/ 337701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688671 w 1017873"/>
                  <a:gd name="connsiteY6" fmla="*/ 334892 h 886632"/>
                  <a:gd name="connsiteX7" fmla="*/ 225968 w 1017873"/>
                  <a:gd name="connsiteY7" fmla="*/ 345364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719629 w 1017873"/>
                  <a:gd name="connsiteY6" fmla="*/ 342554 h 886632"/>
                  <a:gd name="connsiteX7" fmla="*/ 225968 w 1017873"/>
                  <a:gd name="connsiteY7" fmla="*/ 345364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719629 w 1017873"/>
                  <a:gd name="connsiteY6" fmla="*/ 342554 h 886632"/>
                  <a:gd name="connsiteX7" fmla="*/ 233117 w 1017873"/>
                  <a:gd name="connsiteY7" fmla="*/ 253264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695816 w 1017873"/>
                  <a:gd name="connsiteY6" fmla="*/ 253024 h 886632"/>
                  <a:gd name="connsiteX7" fmla="*/ 233117 w 1017873"/>
                  <a:gd name="connsiteY7" fmla="*/ 253264 h 886632"/>
                  <a:gd name="connsiteX8" fmla="*/ 0 w 1017873"/>
                  <a:gd name="connsiteY8" fmla="*/ 66174 h 886632"/>
                  <a:gd name="connsiteX0" fmla="*/ 0 w 1041685"/>
                  <a:gd name="connsiteY0" fmla="*/ 188958 h 1009416"/>
                  <a:gd name="connsiteX1" fmla="*/ 247611 w 1041685"/>
                  <a:gd name="connsiteY1" fmla="*/ 928109 h 1009416"/>
                  <a:gd name="connsiteX2" fmla="*/ 407526 w 1041685"/>
                  <a:gd name="connsiteY2" fmla="*/ 1009416 h 1009416"/>
                  <a:gd name="connsiteX3" fmla="*/ 550451 w 1041685"/>
                  <a:gd name="connsiteY3" fmla="*/ 1007111 h 1009416"/>
                  <a:gd name="connsiteX4" fmla="*/ 698720 w 1041685"/>
                  <a:gd name="connsiteY4" fmla="*/ 928109 h 1009416"/>
                  <a:gd name="connsiteX5" fmla="*/ 1041685 w 1041685"/>
                  <a:gd name="connsiteY5" fmla="*/ 0 h 1009416"/>
                  <a:gd name="connsiteX6" fmla="*/ 695816 w 1041685"/>
                  <a:gd name="connsiteY6" fmla="*/ 375808 h 1009416"/>
                  <a:gd name="connsiteX7" fmla="*/ 233117 w 1041685"/>
                  <a:gd name="connsiteY7" fmla="*/ 376048 h 1009416"/>
                  <a:gd name="connsiteX8" fmla="*/ 0 w 1041685"/>
                  <a:gd name="connsiteY8" fmla="*/ 188958 h 1009416"/>
                  <a:gd name="connsiteX0" fmla="*/ 0 w 1053591"/>
                  <a:gd name="connsiteY0" fmla="*/ 58499 h 1009416"/>
                  <a:gd name="connsiteX1" fmla="*/ 259517 w 1053591"/>
                  <a:gd name="connsiteY1" fmla="*/ 928109 h 1009416"/>
                  <a:gd name="connsiteX2" fmla="*/ 419432 w 1053591"/>
                  <a:gd name="connsiteY2" fmla="*/ 1009416 h 1009416"/>
                  <a:gd name="connsiteX3" fmla="*/ 562357 w 1053591"/>
                  <a:gd name="connsiteY3" fmla="*/ 1007111 h 1009416"/>
                  <a:gd name="connsiteX4" fmla="*/ 710626 w 1053591"/>
                  <a:gd name="connsiteY4" fmla="*/ 928109 h 1009416"/>
                  <a:gd name="connsiteX5" fmla="*/ 1053591 w 1053591"/>
                  <a:gd name="connsiteY5" fmla="*/ 0 h 1009416"/>
                  <a:gd name="connsiteX6" fmla="*/ 707722 w 1053591"/>
                  <a:gd name="connsiteY6" fmla="*/ 375808 h 1009416"/>
                  <a:gd name="connsiteX7" fmla="*/ 245023 w 1053591"/>
                  <a:gd name="connsiteY7" fmla="*/ 376048 h 1009416"/>
                  <a:gd name="connsiteX8" fmla="*/ 0 w 1053591"/>
                  <a:gd name="connsiteY8" fmla="*/ 58499 h 1009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591" h="1009416">
                    <a:moveTo>
                      <a:pt x="0" y="58499"/>
                    </a:moveTo>
                    <a:lnTo>
                      <a:pt x="259517" y="928109"/>
                    </a:lnTo>
                    <a:lnTo>
                      <a:pt x="419432" y="1009416"/>
                    </a:lnTo>
                    <a:lnTo>
                      <a:pt x="562357" y="1007111"/>
                    </a:lnTo>
                    <a:lnTo>
                      <a:pt x="710626" y="928109"/>
                    </a:lnTo>
                    <a:lnTo>
                      <a:pt x="1053591" y="0"/>
                    </a:lnTo>
                    <a:lnTo>
                      <a:pt x="707722" y="375808"/>
                    </a:lnTo>
                    <a:lnTo>
                      <a:pt x="245023" y="376048"/>
                    </a:lnTo>
                    <a:lnTo>
                      <a:pt x="0" y="58499"/>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7" name="Freeform 86"/>
              <p:cNvSpPr/>
              <p:nvPr/>
            </p:nvSpPr>
            <p:spPr bwMode="gray">
              <a:xfrm>
                <a:off x="3883819" y="5419725"/>
                <a:ext cx="447302" cy="466226"/>
              </a:xfrm>
              <a:custGeom>
                <a:avLst/>
                <a:gdLst>
                  <a:gd name="connsiteX0" fmla="*/ 0 w 422031"/>
                  <a:gd name="connsiteY0" fmla="*/ 10049 h 502418"/>
                  <a:gd name="connsiteX1" fmla="*/ 180871 w 422031"/>
                  <a:gd name="connsiteY1" fmla="*/ 502418 h 502418"/>
                  <a:gd name="connsiteX2" fmla="*/ 422031 w 422031"/>
                  <a:gd name="connsiteY2" fmla="*/ 0 h 502418"/>
                  <a:gd name="connsiteX3" fmla="*/ 0 w 422031"/>
                  <a:gd name="connsiteY3" fmla="*/ 10049 h 502418"/>
                  <a:gd name="connsiteX0" fmla="*/ 0 w 422031"/>
                  <a:gd name="connsiteY0" fmla="*/ 10049 h 483052"/>
                  <a:gd name="connsiteX1" fmla="*/ 192593 w 422031"/>
                  <a:gd name="connsiteY1" fmla="*/ 483052 h 483052"/>
                  <a:gd name="connsiteX2" fmla="*/ 422031 w 422031"/>
                  <a:gd name="connsiteY2" fmla="*/ 0 h 483052"/>
                  <a:gd name="connsiteX3" fmla="*/ 0 w 422031"/>
                  <a:gd name="connsiteY3" fmla="*/ 10049 h 483052"/>
                  <a:gd name="connsiteX0" fmla="*/ 0 w 422031"/>
                  <a:gd name="connsiteY0" fmla="*/ 10049 h 483052"/>
                  <a:gd name="connsiteX1" fmla="*/ 192593 w 422031"/>
                  <a:gd name="connsiteY1" fmla="*/ 483052 h 483052"/>
                  <a:gd name="connsiteX2" fmla="*/ 422031 w 422031"/>
                  <a:gd name="connsiteY2" fmla="*/ 0 h 483052"/>
                  <a:gd name="connsiteX3" fmla="*/ 196617 w 422031"/>
                  <a:gd name="connsiteY3" fmla="*/ 97658 h 483052"/>
                  <a:gd name="connsiteX4" fmla="*/ 0 w 422031"/>
                  <a:gd name="connsiteY4" fmla="*/ 10049 h 483052"/>
                  <a:gd name="connsiteX0" fmla="*/ 0 w 422031"/>
                  <a:gd name="connsiteY0" fmla="*/ 10049 h 483052"/>
                  <a:gd name="connsiteX1" fmla="*/ 192593 w 422031"/>
                  <a:gd name="connsiteY1" fmla="*/ 483052 h 483052"/>
                  <a:gd name="connsiteX2" fmla="*/ 422031 w 422031"/>
                  <a:gd name="connsiteY2" fmla="*/ 0 h 483052"/>
                  <a:gd name="connsiteX3" fmla="*/ 154102 w 422031"/>
                  <a:gd name="connsiteY3" fmla="*/ 94373 h 483052"/>
                  <a:gd name="connsiteX4" fmla="*/ 0 w 422031"/>
                  <a:gd name="connsiteY4" fmla="*/ 10049 h 483052"/>
                  <a:gd name="connsiteX0" fmla="*/ 0 w 422031"/>
                  <a:gd name="connsiteY0" fmla="*/ 10049 h 483052"/>
                  <a:gd name="connsiteX1" fmla="*/ 192593 w 422031"/>
                  <a:gd name="connsiteY1" fmla="*/ 483052 h 483052"/>
                  <a:gd name="connsiteX2" fmla="*/ 422031 w 422031"/>
                  <a:gd name="connsiteY2" fmla="*/ 0 h 483052"/>
                  <a:gd name="connsiteX3" fmla="*/ 273879 w 422031"/>
                  <a:gd name="connsiteY3" fmla="*/ 105175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54091 w 422031"/>
                  <a:gd name="connsiteY3" fmla="*/ 100398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71682 w 422031"/>
                  <a:gd name="connsiteY3" fmla="*/ 100398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84681 w 422031"/>
                  <a:gd name="connsiteY3" fmla="*/ 92365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84681 w 422031"/>
                  <a:gd name="connsiteY3" fmla="*/ 92365 h 483052"/>
                  <a:gd name="connsiteX4" fmla="*/ 149769 w 422031"/>
                  <a:gd name="connsiteY4" fmla="*/ 27665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80349 w 422031"/>
                  <a:gd name="connsiteY3" fmla="*/ 22877 h 483052"/>
                  <a:gd name="connsiteX4" fmla="*/ 149769 w 422031"/>
                  <a:gd name="connsiteY4" fmla="*/ 27665 h 483052"/>
                  <a:gd name="connsiteX5" fmla="*/ 0 w 422031"/>
                  <a:gd name="connsiteY5" fmla="*/ 10049 h 483052"/>
                  <a:gd name="connsiteX0" fmla="*/ 0 w 413367"/>
                  <a:gd name="connsiteY0" fmla="*/ 71198 h 544201"/>
                  <a:gd name="connsiteX1" fmla="*/ 192593 w 413367"/>
                  <a:gd name="connsiteY1" fmla="*/ 544201 h 544201"/>
                  <a:gd name="connsiteX2" fmla="*/ 413367 w 413367"/>
                  <a:gd name="connsiteY2" fmla="*/ 0 h 544201"/>
                  <a:gd name="connsiteX3" fmla="*/ 280349 w 413367"/>
                  <a:gd name="connsiteY3" fmla="*/ 84026 h 544201"/>
                  <a:gd name="connsiteX4" fmla="*/ 149769 w 413367"/>
                  <a:gd name="connsiteY4" fmla="*/ 88814 h 544201"/>
                  <a:gd name="connsiteX5" fmla="*/ 0 w 413367"/>
                  <a:gd name="connsiteY5" fmla="*/ 71198 h 544201"/>
                  <a:gd name="connsiteX0" fmla="*/ 0 w 406869"/>
                  <a:gd name="connsiteY0" fmla="*/ 1711 h 544201"/>
                  <a:gd name="connsiteX1" fmla="*/ 186095 w 406869"/>
                  <a:gd name="connsiteY1" fmla="*/ 544201 h 544201"/>
                  <a:gd name="connsiteX2" fmla="*/ 406869 w 406869"/>
                  <a:gd name="connsiteY2" fmla="*/ 0 h 544201"/>
                  <a:gd name="connsiteX3" fmla="*/ 273851 w 406869"/>
                  <a:gd name="connsiteY3" fmla="*/ 84026 h 544201"/>
                  <a:gd name="connsiteX4" fmla="*/ 143271 w 406869"/>
                  <a:gd name="connsiteY4" fmla="*/ 88814 h 544201"/>
                  <a:gd name="connsiteX5" fmla="*/ 0 w 406869"/>
                  <a:gd name="connsiteY5" fmla="*/ 1711 h 54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869" h="544201">
                    <a:moveTo>
                      <a:pt x="0" y="1711"/>
                    </a:moveTo>
                    <a:lnTo>
                      <a:pt x="186095" y="544201"/>
                    </a:lnTo>
                    <a:lnTo>
                      <a:pt x="406869" y="0"/>
                    </a:lnTo>
                    <a:lnTo>
                      <a:pt x="273851" y="84026"/>
                    </a:lnTo>
                    <a:lnTo>
                      <a:pt x="143271" y="88814"/>
                    </a:lnTo>
                    <a:lnTo>
                      <a:pt x="0" y="1711"/>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8" name="Oval 87"/>
              <p:cNvSpPr/>
              <p:nvPr/>
            </p:nvSpPr>
            <p:spPr bwMode="gray">
              <a:xfrm>
                <a:off x="3929058" y="2000240"/>
                <a:ext cx="428628" cy="214314"/>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0" name="Group 80"/>
            <p:cNvGrpSpPr/>
            <p:nvPr/>
          </p:nvGrpSpPr>
          <p:grpSpPr bwMode="gray">
            <a:xfrm rot="1587450">
              <a:off x="1070347" y="1418806"/>
              <a:ext cx="831122" cy="831402"/>
              <a:chOff x="3500430" y="1714488"/>
              <a:chExt cx="2357454" cy="2358248"/>
            </a:xfrm>
            <a:solidFill>
              <a:schemeClr val="tx2"/>
            </a:solidFill>
            <a:effectLst/>
          </p:grpSpPr>
          <p:sp>
            <p:nvSpPr>
              <p:cNvPr id="76" name="Oval 75"/>
              <p:cNvSpPr/>
              <p:nvPr/>
            </p:nvSpPr>
            <p:spPr bwMode="gray">
              <a:xfrm>
                <a:off x="3500430" y="1714488"/>
                <a:ext cx="2357454" cy="2357454"/>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7" name="Oval 76"/>
              <p:cNvSpPr/>
              <p:nvPr/>
            </p:nvSpPr>
            <p:spPr bwMode="gray">
              <a:xfrm>
                <a:off x="4071934" y="1714488"/>
                <a:ext cx="1214446" cy="2357454"/>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78" name="Straight Connector 77"/>
              <p:cNvCxnSpPr>
                <a:stCxn id="77" idx="0"/>
                <a:endCxn id="77" idx="4"/>
              </p:cNvCxnSpPr>
              <p:nvPr/>
            </p:nvCxnSpPr>
            <p:spPr bwMode="gray">
              <a:xfrm rot="16200000" flipH="1">
                <a:off x="3500430" y="2893215"/>
                <a:ext cx="2357454" cy="1588"/>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6" idx="2"/>
                <a:endCxn id="76" idx="6"/>
              </p:cNvCxnSpPr>
              <p:nvPr/>
            </p:nvCxnSpPr>
            <p:spPr bwMode="gray">
              <a:xfrm rot="10800000" flipH="1">
                <a:off x="3500430" y="2893215"/>
                <a:ext cx="2357454" cy="1588"/>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80" name="Freeform 79"/>
              <p:cNvSpPr/>
              <p:nvPr/>
            </p:nvSpPr>
            <p:spPr bwMode="gray">
              <a:xfrm>
                <a:off x="3790276" y="3436537"/>
                <a:ext cx="1736318" cy="261258"/>
              </a:xfrm>
              <a:custGeom>
                <a:avLst/>
                <a:gdLst>
                  <a:gd name="connsiteX0" fmla="*/ 0 w 1758461"/>
                  <a:gd name="connsiteY0" fmla="*/ 170821 h 231111"/>
                  <a:gd name="connsiteX1" fmla="*/ 914400 w 1758461"/>
                  <a:gd name="connsiteY1" fmla="*/ 10048 h 231111"/>
                  <a:gd name="connsiteX2" fmla="*/ 1758461 w 1758461"/>
                  <a:gd name="connsiteY2" fmla="*/ 231111 h 231111"/>
                  <a:gd name="connsiteX0" fmla="*/ 0 w 1736318"/>
                  <a:gd name="connsiteY0" fmla="*/ 207847 h 223706"/>
                  <a:gd name="connsiteX1" fmla="*/ 892257 w 1736318"/>
                  <a:gd name="connsiteY1" fmla="*/ 2643 h 223706"/>
                  <a:gd name="connsiteX2" fmla="*/ 1736318 w 1736318"/>
                  <a:gd name="connsiteY2" fmla="*/ 223706 h 223706"/>
                  <a:gd name="connsiteX0" fmla="*/ 0 w 1736318"/>
                  <a:gd name="connsiteY0" fmla="*/ 207847 h 223706"/>
                  <a:gd name="connsiteX1" fmla="*/ 892257 w 1736318"/>
                  <a:gd name="connsiteY1" fmla="*/ 2643 h 223706"/>
                  <a:gd name="connsiteX2" fmla="*/ 1736318 w 1736318"/>
                  <a:gd name="connsiteY2" fmla="*/ 223706 h 223706"/>
                  <a:gd name="connsiteX0" fmla="*/ 0 w 1736318"/>
                  <a:gd name="connsiteY0" fmla="*/ 207847 h 223706"/>
                  <a:gd name="connsiteX1" fmla="*/ 892257 w 1736318"/>
                  <a:gd name="connsiteY1" fmla="*/ 2643 h 223706"/>
                  <a:gd name="connsiteX2" fmla="*/ 1736318 w 1736318"/>
                  <a:gd name="connsiteY2" fmla="*/ 223706 h 223706"/>
                  <a:gd name="connsiteX0" fmla="*/ 0 w 1736318"/>
                  <a:gd name="connsiteY0" fmla="*/ 228413 h 244272"/>
                  <a:gd name="connsiteX1" fmla="*/ 857564 w 1736318"/>
                  <a:gd name="connsiteY1" fmla="*/ 2643 h 244272"/>
                  <a:gd name="connsiteX2" fmla="*/ 1736318 w 1736318"/>
                  <a:gd name="connsiteY2" fmla="*/ 244272 h 244272"/>
                  <a:gd name="connsiteX0" fmla="*/ 0 w 1736318"/>
                  <a:gd name="connsiteY0" fmla="*/ 228413 h 244272"/>
                  <a:gd name="connsiteX1" fmla="*/ 857564 w 1736318"/>
                  <a:gd name="connsiteY1" fmla="*/ 2643 h 244272"/>
                  <a:gd name="connsiteX2" fmla="*/ 1736318 w 1736318"/>
                  <a:gd name="connsiteY2" fmla="*/ 244272 h 244272"/>
                  <a:gd name="connsiteX0" fmla="*/ 0 w 1736318"/>
                  <a:gd name="connsiteY0" fmla="*/ 213602 h 229461"/>
                  <a:gd name="connsiteX1" fmla="*/ 894309 w 1736318"/>
                  <a:gd name="connsiteY1" fmla="*/ 2643 h 229461"/>
                  <a:gd name="connsiteX2" fmla="*/ 1736318 w 1736318"/>
                  <a:gd name="connsiteY2" fmla="*/ 229461 h 229461"/>
                </a:gdLst>
                <a:ahLst/>
                <a:cxnLst>
                  <a:cxn ang="0">
                    <a:pos x="connsiteX0" y="connsiteY0"/>
                  </a:cxn>
                  <a:cxn ang="0">
                    <a:pos x="connsiteX1" y="connsiteY1"/>
                  </a:cxn>
                  <a:cxn ang="0">
                    <a:pos x="connsiteX2" y="connsiteY2"/>
                  </a:cxn>
                </a:cxnLst>
                <a:rect l="l" t="t" r="r" b="b"/>
                <a:pathLst>
                  <a:path w="1736318" h="229461">
                    <a:moveTo>
                      <a:pt x="0" y="213602"/>
                    </a:moveTo>
                    <a:cubicBezTo>
                      <a:pt x="272756" y="93577"/>
                      <a:pt x="604923" y="0"/>
                      <a:pt x="894309" y="2643"/>
                    </a:cubicBezTo>
                    <a:cubicBezTo>
                      <a:pt x="1183695" y="5286"/>
                      <a:pt x="1495313" y="122101"/>
                      <a:pt x="1736318" y="229461"/>
                    </a:cubicBezTo>
                  </a:path>
                </a:pathLst>
              </a:custGeom>
              <a:grpFill/>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81" name="Freeform 80"/>
              <p:cNvSpPr/>
              <p:nvPr/>
            </p:nvSpPr>
            <p:spPr bwMode="gray">
              <a:xfrm flipV="1">
                <a:off x="3791004" y="2085373"/>
                <a:ext cx="1736318" cy="296085"/>
              </a:xfrm>
              <a:custGeom>
                <a:avLst/>
                <a:gdLst>
                  <a:gd name="connsiteX0" fmla="*/ 0 w 1758461"/>
                  <a:gd name="connsiteY0" fmla="*/ 170821 h 231111"/>
                  <a:gd name="connsiteX1" fmla="*/ 914400 w 1758461"/>
                  <a:gd name="connsiteY1" fmla="*/ 10048 h 231111"/>
                  <a:gd name="connsiteX2" fmla="*/ 1758461 w 1758461"/>
                  <a:gd name="connsiteY2" fmla="*/ 231111 h 231111"/>
                  <a:gd name="connsiteX0" fmla="*/ 0 w 1736318"/>
                  <a:gd name="connsiteY0" fmla="*/ 207847 h 223706"/>
                  <a:gd name="connsiteX1" fmla="*/ 892257 w 1736318"/>
                  <a:gd name="connsiteY1" fmla="*/ 2643 h 223706"/>
                  <a:gd name="connsiteX2" fmla="*/ 1736318 w 1736318"/>
                  <a:gd name="connsiteY2" fmla="*/ 223706 h 223706"/>
                  <a:gd name="connsiteX0" fmla="*/ 0 w 1736318"/>
                  <a:gd name="connsiteY0" fmla="*/ 207847 h 223706"/>
                  <a:gd name="connsiteX1" fmla="*/ 892257 w 1736318"/>
                  <a:gd name="connsiteY1" fmla="*/ 2643 h 223706"/>
                  <a:gd name="connsiteX2" fmla="*/ 1736318 w 1736318"/>
                  <a:gd name="connsiteY2" fmla="*/ 223706 h 223706"/>
                  <a:gd name="connsiteX0" fmla="*/ 0 w 1736318"/>
                  <a:gd name="connsiteY0" fmla="*/ 207847 h 223706"/>
                  <a:gd name="connsiteX1" fmla="*/ 892257 w 1736318"/>
                  <a:gd name="connsiteY1" fmla="*/ 2643 h 223706"/>
                  <a:gd name="connsiteX2" fmla="*/ 1736318 w 1736318"/>
                  <a:gd name="connsiteY2" fmla="*/ 223706 h 223706"/>
                  <a:gd name="connsiteX0" fmla="*/ 0 w 1736318"/>
                  <a:gd name="connsiteY0" fmla="*/ 228413 h 244272"/>
                  <a:gd name="connsiteX1" fmla="*/ 857564 w 1736318"/>
                  <a:gd name="connsiteY1" fmla="*/ 2643 h 244272"/>
                  <a:gd name="connsiteX2" fmla="*/ 1736318 w 1736318"/>
                  <a:gd name="connsiteY2" fmla="*/ 244272 h 244272"/>
                  <a:gd name="connsiteX0" fmla="*/ 0 w 1736318"/>
                  <a:gd name="connsiteY0" fmla="*/ 228413 h 244272"/>
                  <a:gd name="connsiteX1" fmla="*/ 857564 w 1736318"/>
                  <a:gd name="connsiteY1" fmla="*/ 2643 h 244272"/>
                  <a:gd name="connsiteX2" fmla="*/ 1736318 w 1736318"/>
                  <a:gd name="connsiteY2" fmla="*/ 244272 h 244272"/>
                  <a:gd name="connsiteX0" fmla="*/ 0 w 1736318"/>
                  <a:gd name="connsiteY0" fmla="*/ 213602 h 229461"/>
                  <a:gd name="connsiteX1" fmla="*/ 894309 w 1736318"/>
                  <a:gd name="connsiteY1" fmla="*/ 2643 h 229461"/>
                  <a:gd name="connsiteX2" fmla="*/ 1736318 w 1736318"/>
                  <a:gd name="connsiteY2" fmla="*/ 229461 h 229461"/>
                </a:gdLst>
                <a:ahLst/>
                <a:cxnLst>
                  <a:cxn ang="0">
                    <a:pos x="connsiteX0" y="connsiteY0"/>
                  </a:cxn>
                  <a:cxn ang="0">
                    <a:pos x="connsiteX1" y="connsiteY1"/>
                  </a:cxn>
                  <a:cxn ang="0">
                    <a:pos x="connsiteX2" y="connsiteY2"/>
                  </a:cxn>
                </a:cxnLst>
                <a:rect l="l" t="t" r="r" b="b"/>
                <a:pathLst>
                  <a:path w="1736318" h="229461">
                    <a:moveTo>
                      <a:pt x="0" y="213602"/>
                    </a:moveTo>
                    <a:cubicBezTo>
                      <a:pt x="272756" y="93577"/>
                      <a:pt x="604923" y="0"/>
                      <a:pt x="894309" y="2643"/>
                    </a:cubicBezTo>
                    <a:cubicBezTo>
                      <a:pt x="1183695" y="5286"/>
                      <a:pt x="1495313" y="122101"/>
                      <a:pt x="1736318" y="229461"/>
                    </a:cubicBezTo>
                  </a:path>
                </a:pathLst>
              </a:custGeom>
              <a:noFill/>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grpSp>
          <p:nvGrpSpPr>
            <p:cNvPr id="21" name="Group 103"/>
            <p:cNvGrpSpPr/>
            <p:nvPr/>
          </p:nvGrpSpPr>
          <p:grpSpPr bwMode="gray">
            <a:xfrm rot="410022">
              <a:off x="7286644" y="1277197"/>
              <a:ext cx="285752" cy="525045"/>
              <a:chOff x="11690945" y="1105123"/>
              <a:chExt cx="991158" cy="1853398"/>
            </a:xfrm>
            <a:solidFill>
              <a:schemeClr val="tx2"/>
            </a:solidFill>
            <a:effectLst/>
          </p:grpSpPr>
          <p:sp>
            <p:nvSpPr>
              <p:cNvPr id="74" name="Freeform 73"/>
              <p:cNvSpPr/>
              <p:nvPr/>
            </p:nvSpPr>
            <p:spPr bwMode="gray">
              <a:xfrm>
                <a:off x="11690945" y="1105123"/>
                <a:ext cx="991158" cy="1351873"/>
              </a:xfrm>
              <a:custGeom>
                <a:avLst/>
                <a:gdLst>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12874 w 941204"/>
                  <a:gd name="connsiteY0" fmla="*/ 257840 h 1345019"/>
                  <a:gd name="connsiteX1" fmla="*/ 332490 w 941204"/>
                  <a:gd name="connsiteY1" fmla="*/ 454542 h 1345019"/>
                  <a:gd name="connsiteX2" fmla="*/ 82625 w 941204"/>
                  <a:gd name="connsiteY2" fmla="*/ 523654 h 1345019"/>
                  <a:gd name="connsiteX3" fmla="*/ 79967 w 941204"/>
                  <a:gd name="connsiteY3" fmla="*/ 212651 h 1345019"/>
                  <a:gd name="connsiteX4" fmla="*/ 473372 w 941204"/>
                  <a:gd name="connsiteY4" fmla="*/ 0 h 1345019"/>
                  <a:gd name="connsiteX5" fmla="*/ 941204 w 941204"/>
                  <a:gd name="connsiteY5" fmla="*/ 276447 h 1345019"/>
                  <a:gd name="connsiteX6" fmla="*/ 853486 w 941204"/>
                  <a:gd name="connsiteY6" fmla="*/ 741621 h 1345019"/>
                  <a:gd name="connsiteX7" fmla="*/ 526535 w 941204"/>
                  <a:gd name="connsiteY7" fmla="*/ 1084521 h 1345019"/>
                  <a:gd name="connsiteX8" fmla="*/ 481346 w 941204"/>
                  <a:gd name="connsiteY8" fmla="*/ 1345019 h 1345019"/>
                  <a:gd name="connsiteX9" fmla="*/ 417551 w 941204"/>
                  <a:gd name="connsiteY9" fmla="*/ 1342361 h 1345019"/>
                  <a:gd name="connsiteX10" fmla="*/ 452107 w 941204"/>
                  <a:gd name="connsiteY10" fmla="*/ 1039333 h 1345019"/>
                  <a:gd name="connsiteX11" fmla="*/ 675390 w 941204"/>
                  <a:gd name="connsiteY11" fmla="*/ 685800 h 1345019"/>
                  <a:gd name="connsiteX12" fmla="*/ 731211 w 941204"/>
                  <a:gd name="connsiteY12" fmla="*/ 337584 h 1345019"/>
                  <a:gd name="connsiteX13" fmla="*/ 510586 w 941204"/>
                  <a:gd name="connsiteY13" fmla="*/ 93035 h 1345019"/>
                  <a:gd name="connsiteX14" fmla="*/ 212874 w 941204"/>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06890 w 935220"/>
                  <a:gd name="connsiteY0" fmla="*/ 264694 h 1351873"/>
                  <a:gd name="connsiteX1" fmla="*/ 326506 w 935220"/>
                  <a:gd name="connsiteY1" fmla="*/ 461396 h 1351873"/>
                  <a:gd name="connsiteX2" fmla="*/ 76641 w 935220"/>
                  <a:gd name="connsiteY2" fmla="*/ 530508 h 1351873"/>
                  <a:gd name="connsiteX3" fmla="*/ 73983 w 935220"/>
                  <a:gd name="connsiteY3" fmla="*/ 219505 h 1351873"/>
                  <a:gd name="connsiteX4" fmla="*/ 467388 w 935220"/>
                  <a:gd name="connsiteY4" fmla="*/ 6854 h 1351873"/>
                  <a:gd name="connsiteX5" fmla="*/ 935220 w 935220"/>
                  <a:gd name="connsiteY5" fmla="*/ 283301 h 1351873"/>
                  <a:gd name="connsiteX6" fmla="*/ 847502 w 935220"/>
                  <a:gd name="connsiteY6" fmla="*/ 748475 h 1351873"/>
                  <a:gd name="connsiteX7" fmla="*/ 520551 w 935220"/>
                  <a:gd name="connsiteY7" fmla="*/ 1091375 h 1351873"/>
                  <a:gd name="connsiteX8" fmla="*/ 475362 w 935220"/>
                  <a:gd name="connsiteY8" fmla="*/ 1351873 h 1351873"/>
                  <a:gd name="connsiteX9" fmla="*/ 411567 w 935220"/>
                  <a:gd name="connsiteY9" fmla="*/ 1349215 h 1351873"/>
                  <a:gd name="connsiteX10" fmla="*/ 446123 w 935220"/>
                  <a:gd name="connsiteY10" fmla="*/ 1046187 h 1351873"/>
                  <a:gd name="connsiteX11" fmla="*/ 669406 w 935220"/>
                  <a:gd name="connsiteY11" fmla="*/ 692654 h 1351873"/>
                  <a:gd name="connsiteX12" fmla="*/ 725227 w 935220"/>
                  <a:gd name="connsiteY12" fmla="*/ 344438 h 1351873"/>
                  <a:gd name="connsiteX13" fmla="*/ 504602 w 935220"/>
                  <a:gd name="connsiteY13" fmla="*/ 99889 h 1351873"/>
                  <a:gd name="connsiteX14" fmla="*/ 206890 w 935220"/>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17130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1158" h="1351873">
                    <a:moveTo>
                      <a:pt x="212542" y="264694"/>
                    </a:moveTo>
                    <a:cubicBezTo>
                      <a:pt x="203018" y="320293"/>
                      <a:pt x="339801" y="349345"/>
                      <a:pt x="332158" y="461396"/>
                    </a:cubicBezTo>
                    <a:cubicBezTo>
                      <a:pt x="324515" y="573447"/>
                      <a:pt x="164586" y="635082"/>
                      <a:pt x="82293" y="530508"/>
                    </a:cubicBezTo>
                    <a:cubicBezTo>
                      <a:pt x="0" y="425934"/>
                      <a:pt x="38877" y="315959"/>
                      <a:pt x="79635" y="219505"/>
                    </a:cubicBezTo>
                    <a:cubicBezTo>
                      <a:pt x="120393" y="123051"/>
                      <a:pt x="254632" y="13708"/>
                      <a:pt x="473040" y="6854"/>
                    </a:cubicBezTo>
                    <a:cubicBezTo>
                      <a:pt x="691448" y="0"/>
                      <a:pt x="890586" y="148302"/>
                      <a:pt x="940872" y="283301"/>
                    </a:cubicBezTo>
                    <a:cubicBezTo>
                      <a:pt x="991158" y="418300"/>
                      <a:pt x="983398" y="611037"/>
                      <a:pt x="853154" y="748475"/>
                    </a:cubicBezTo>
                    <a:cubicBezTo>
                      <a:pt x="744170" y="862775"/>
                      <a:pt x="559096" y="1023926"/>
                      <a:pt x="526203" y="1091375"/>
                    </a:cubicBezTo>
                    <a:cubicBezTo>
                      <a:pt x="493310" y="1158824"/>
                      <a:pt x="496077" y="1265040"/>
                      <a:pt x="481014" y="1351873"/>
                    </a:cubicBezTo>
                    <a:lnTo>
                      <a:pt x="417219" y="1349215"/>
                    </a:lnTo>
                    <a:cubicBezTo>
                      <a:pt x="428738" y="1248206"/>
                      <a:pt x="402933" y="1123819"/>
                      <a:pt x="451775" y="1046187"/>
                    </a:cubicBezTo>
                    <a:cubicBezTo>
                      <a:pt x="500617" y="968555"/>
                      <a:pt x="627323" y="803796"/>
                      <a:pt x="675058" y="692654"/>
                    </a:cubicBezTo>
                    <a:cubicBezTo>
                      <a:pt x="722793" y="581512"/>
                      <a:pt x="743399" y="445979"/>
                      <a:pt x="738186" y="379338"/>
                    </a:cubicBezTo>
                    <a:cubicBezTo>
                      <a:pt x="732973" y="312697"/>
                      <a:pt x="683909" y="107408"/>
                      <a:pt x="484336" y="99213"/>
                    </a:cubicBezTo>
                    <a:cubicBezTo>
                      <a:pt x="284763" y="91018"/>
                      <a:pt x="218744" y="172225"/>
                      <a:pt x="212542" y="264694"/>
                    </a:cubicBezTo>
                    <a:close/>
                  </a:path>
                </a:pathLst>
              </a:custGeom>
              <a:grp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5" name="Oval 74"/>
              <p:cNvSpPr/>
              <p:nvPr/>
            </p:nvSpPr>
            <p:spPr bwMode="gray">
              <a:xfrm>
                <a:off x="12007156" y="2676758"/>
                <a:ext cx="273787" cy="281763"/>
              </a:xfrm>
              <a:prstGeom prst="ellipse">
                <a:avLst/>
              </a:prstGeom>
              <a:grp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2" name="Group 147"/>
            <p:cNvGrpSpPr/>
            <p:nvPr/>
          </p:nvGrpSpPr>
          <p:grpSpPr bwMode="gray">
            <a:xfrm>
              <a:off x="5000593" y="1491511"/>
              <a:ext cx="558121" cy="764436"/>
              <a:chOff x="3090931" y="2231917"/>
              <a:chExt cx="1238104" cy="1695786"/>
            </a:xfrm>
            <a:solidFill>
              <a:schemeClr val="tx2"/>
            </a:solidFill>
            <a:effectLst/>
          </p:grpSpPr>
          <p:sp>
            <p:nvSpPr>
              <p:cNvPr id="62" name="Freeform 61"/>
              <p:cNvSpPr/>
              <p:nvPr/>
            </p:nvSpPr>
            <p:spPr bwMode="gray">
              <a:xfrm>
                <a:off x="3282937" y="2430109"/>
                <a:ext cx="829619" cy="1497594"/>
              </a:xfrm>
              <a:custGeom>
                <a:avLst/>
                <a:gdLst>
                  <a:gd name="connsiteX0" fmla="*/ 934497 w 2672862"/>
                  <a:gd name="connsiteY0" fmla="*/ 2803490 h 3637503"/>
                  <a:gd name="connsiteX1" fmla="*/ 924448 w 2672862"/>
                  <a:gd name="connsiteY1" fmla="*/ 2220686 h 3637503"/>
                  <a:gd name="connsiteX2" fmla="*/ 0 w 2672862"/>
                  <a:gd name="connsiteY2" fmla="*/ 1416818 h 3637503"/>
                  <a:gd name="connsiteX3" fmla="*/ 442128 w 2672862"/>
                  <a:gd name="connsiteY3" fmla="*/ 20097 h 3637503"/>
                  <a:gd name="connsiteX4" fmla="*/ 2069960 w 2672862"/>
                  <a:gd name="connsiteY4" fmla="*/ 0 h 3637503"/>
                  <a:gd name="connsiteX5" fmla="*/ 2672862 w 2672862"/>
                  <a:gd name="connsiteY5" fmla="*/ 1326382 h 3637503"/>
                  <a:gd name="connsiteX6" fmla="*/ 1497204 w 2672862"/>
                  <a:gd name="connsiteY6" fmla="*/ 2170444 h 3637503"/>
                  <a:gd name="connsiteX7" fmla="*/ 1497204 w 2672862"/>
                  <a:gd name="connsiteY7" fmla="*/ 2793442 h 3637503"/>
                  <a:gd name="connsiteX8" fmla="*/ 1657978 w 2672862"/>
                  <a:gd name="connsiteY8" fmla="*/ 2944167 h 3637503"/>
                  <a:gd name="connsiteX9" fmla="*/ 1517301 w 2672862"/>
                  <a:gd name="connsiteY9" fmla="*/ 3044651 h 3637503"/>
                  <a:gd name="connsiteX10" fmla="*/ 1678075 w 2672862"/>
                  <a:gd name="connsiteY10" fmla="*/ 3165231 h 3637503"/>
                  <a:gd name="connsiteX11" fmla="*/ 1547446 w 2672862"/>
                  <a:gd name="connsiteY11" fmla="*/ 3245618 h 3637503"/>
                  <a:gd name="connsiteX12" fmla="*/ 1678075 w 2672862"/>
                  <a:gd name="connsiteY12" fmla="*/ 3406391 h 3637503"/>
                  <a:gd name="connsiteX13" fmla="*/ 1527349 w 2672862"/>
                  <a:gd name="connsiteY13" fmla="*/ 3516923 h 3637503"/>
                  <a:gd name="connsiteX14" fmla="*/ 1527349 w 2672862"/>
                  <a:gd name="connsiteY14" fmla="*/ 3637503 h 3637503"/>
                  <a:gd name="connsiteX15" fmla="*/ 984738 w 2672862"/>
                  <a:gd name="connsiteY15" fmla="*/ 3637503 h 3637503"/>
                  <a:gd name="connsiteX16" fmla="*/ 984738 w 2672862"/>
                  <a:gd name="connsiteY16" fmla="*/ 3486778 h 3637503"/>
                  <a:gd name="connsiteX17" fmla="*/ 783771 w 2672862"/>
                  <a:gd name="connsiteY17" fmla="*/ 3456633 h 3637503"/>
                  <a:gd name="connsiteX18" fmla="*/ 954593 w 2672862"/>
                  <a:gd name="connsiteY18" fmla="*/ 3346101 h 3637503"/>
                  <a:gd name="connsiteX19" fmla="*/ 753626 w 2672862"/>
                  <a:gd name="connsiteY19" fmla="*/ 3275763 h 3637503"/>
                  <a:gd name="connsiteX20" fmla="*/ 914400 w 2672862"/>
                  <a:gd name="connsiteY20" fmla="*/ 3175279 h 3637503"/>
                  <a:gd name="connsiteX21" fmla="*/ 693336 w 2672862"/>
                  <a:gd name="connsiteY21" fmla="*/ 3084844 h 3637503"/>
                  <a:gd name="connsiteX22" fmla="*/ 934497 w 2672862"/>
                  <a:gd name="connsiteY22" fmla="*/ 2803490 h 3637503"/>
                  <a:gd name="connsiteX0" fmla="*/ 934497 w 2672862"/>
                  <a:gd name="connsiteY0" fmla="*/ 3021204 h 3855217"/>
                  <a:gd name="connsiteX1" fmla="*/ 924448 w 2672862"/>
                  <a:gd name="connsiteY1" fmla="*/ 2438400 h 3855217"/>
                  <a:gd name="connsiteX2" fmla="*/ 0 w 2672862"/>
                  <a:gd name="connsiteY2" fmla="*/ 1634532 h 3855217"/>
                  <a:gd name="connsiteX3" fmla="*/ 442128 w 2672862"/>
                  <a:gd name="connsiteY3" fmla="*/ 237811 h 3855217"/>
                  <a:gd name="connsiteX4" fmla="*/ 2069960 w 2672862"/>
                  <a:gd name="connsiteY4" fmla="*/ 217714 h 3855217"/>
                  <a:gd name="connsiteX5" fmla="*/ 2672862 w 2672862"/>
                  <a:gd name="connsiteY5" fmla="*/ 1544096 h 3855217"/>
                  <a:gd name="connsiteX6" fmla="*/ 1497204 w 2672862"/>
                  <a:gd name="connsiteY6" fmla="*/ 2388158 h 3855217"/>
                  <a:gd name="connsiteX7" fmla="*/ 1497204 w 2672862"/>
                  <a:gd name="connsiteY7" fmla="*/ 3011156 h 3855217"/>
                  <a:gd name="connsiteX8" fmla="*/ 1657978 w 2672862"/>
                  <a:gd name="connsiteY8" fmla="*/ 3161881 h 3855217"/>
                  <a:gd name="connsiteX9" fmla="*/ 1517301 w 2672862"/>
                  <a:gd name="connsiteY9" fmla="*/ 3262365 h 3855217"/>
                  <a:gd name="connsiteX10" fmla="*/ 1678075 w 2672862"/>
                  <a:gd name="connsiteY10" fmla="*/ 3382945 h 3855217"/>
                  <a:gd name="connsiteX11" fmla="*/ 1547446 w 2672862"/>
                  <a:gd name="connsiteY11" fmla="*/ 3463332 h 3855217"/>
                  <a:gd name="connsiteX12" fmla="*/ 1678075 w 2672862"/>
                  <a:gd name="connsiteY12" fmla="*/ 3624105 h 3855217"/>
                  <a:gd name="connsiteX13" fmla="*/ 1527349 w 2672862"/>
                  <a:gd name="connsiteY13" fmla="*/ 3734637 h 3855217"/>
                  <a:gd name="connsiteX14" fmla="*/ 1527349 w 2672862"/>
                  <a:gd name="connsiteY14" fmla="*/ 3855217 h 3855217"/>
                  <a:gd name="connsiteX15" fmla="*/ 984738 w 2672862"/>
                  <a:gd name="connsiteY15" fmla="*/ 3855217 h 3855217"/>
                  <a:gd name="connsiteX16" fmla="*/ 984738 w 2672862"/>
                  <a:gd name="connsiteY16" fmla="*/ 3704492 h 3855217"/>
                  <a:gd name="connsiteX17" fmla="*/ 783771 w 2672862"/>
                  <a:gd name="connsiteY17" fmla="*/ 3674347 h 3855217"/>
                  <a:gd name="connsiteX18" fmla="*/ 954593 w 2672862"/>
                  <a:gd name="connsiteY18" fmla="*/ 3563815 h 3855217"/>
                  <a:gd name="connsiteX19" fmla="*/ 753626 w 2672862"/>
                  <a:gd name="connsiteY19" fmla="*/ 3493477 h 3855217"/>
                  <a:gd name="connsiteX20" fmla="*/ 914400 w 2672862"/>
                  <a:gd name="connsiteY20" fmla="*/ 3392993 h 3855217"/>
                  <a:gd name="connsiteX21" fmla="*/ 693336 w 2672862"/>
                  <a:gd name="connsiteY21" fmla="*/ 3302558 h 3855217"/>
                  <a:gd name="connsiteX22" fmla="*/ 934497 w 2672862"/>
                  <a:gd name="connsiteY22" fmla="*/ 3021204 h 3855217"/>
                  <a:gd name="connsiteX0" fmla="*/ 934497 w 2768321"/>
                  <a:gd name="connsiteY0" fmla="*/ 3021204 h 3855217"/>
                  <a:gd name="connsiteX1" fmla="*/ 924448 w 2768321"/>
                  <a:gd name="connsiteY1" fmla="*/ 2438400 h 3855217"/>
                  <a:gd name="connsiteX2" fmla="*/ 0 w 2768321"/>
                  <a:gd name="connsiteY2" fmla="*/ 1634532 h 3855217"/>
                  <a:gd name="connsiteX3" fmla="*/ 442128 w 2768321"/>
                  <a:gd name="connsiteY3" fmla="*/ 237811 h 3855217"/>
                  <a:gd name="connsiteX4" fmla="*/ 2069960 w 2768321"/>
                  <a:gd name="connsiteY4" fmla="*/ 217714 h 3855217"/>
                  <a:gd name="connsiteX5" fmla="*/ 2672862 w 2768321"/>
                  <a:gd name="connsiteY5" fmla="*/ 1544096 h 3855217"/>
                  <a:gd name="connsiteX6" fmla="*/ 1497204 w 2768321"/>
                  <a:gd name="connsiteY6" fmla="*/ 2388158 h 3855217"/>
                  <a:gd name="connsiteX7" fmla="*/ 1497204 w 2768321"/>
                  <a:gd name="connsiteY7" fmla="*/ 3011156 h 3855217"/>
                  <a:gd name="connsiteX8" fmla="*/ 1657978 w 2768321"/>
                  <a:gd name="connsiteY8" fmla="*/ 3161881 h 3855217"/>
                  <a:gd name="connsiteX9" fmla="*/ 1517301 w 2768321"/>
                  <a:gd name="connsiteY9" fmla="*/ 3262365 h 3855217"/>
                  <a:gd name="connsiteX10" fmla="*/ 1678075 w 2768321"/>
                  <a:gd name="connsiteY10" fmla="*/ 3382945 h 3855217"/>
                  <a:gd name="connsiteX11" fmla="*/ 1547446 w 2768321"/>
                  <a:gd name="connsiteY11" fmla="*/ 3463332 h 3855217"/>
                  <a:gd name="connsiteX12" fmla="*/ 1678075 w 2768321"/>
                  <a:gd name="connsiteY12" fmla="*/ 3624105 h 3855217"/>
                  <a:gd name="connsiteX13" fmla="*/ 1527349 w 2768321"/>
                  <a:gd name="connsiteY13" fmla="*/ 3734637 h 3855217"/>
                  <a:gd name="connsiteX14" fmla="*/ 1527349 w 2768321"/>
                  <a:gd name="connsiteY14" fmla="*/ 3855217 h 3855217"/>
                  <a:gd name="connsiteX15" fmla="*/ 984738 w 2768321"/>
                  <a:gd name="connsiteY15" fmla="*/ 3855217 h 3855217"/>
                  <a:gd name="connsiteX16" fmla="*/ 984738 w 2768321"/>
                  <a:gd name="connsiteY16" fmla="*/ 3704492 h 3855217"/>
                  <a:gd name="connsiteX17" fmla="*/ 783771 w 2768321"/>
                  <a:gd name="connsiteY17" fmla="*/ 3674347 h 3855217"/>
                  <a:gd name="connsiteX18" fmla="*/ 954593 w 2768321"/>
                  <a:gd name="connsiteY18" fmla="*/ 3563815 h 3855217"/>
                  <a:gd name="connsiteX19" fmla="*/ 753626 w 2768321"/>
                  <a:gd name="connsiteY19" fmla="*/ 3493477 h 3855217"/>
                  <a:gd name="connsiteX20" fmla="*/ 914400 w 2768321"/>
                  <a:gd name="connsiteY20" fmla="*/ 3392993 h 3855217"/>
                  <a:gd name="connsiteX21" fmla="*/ 693336 w 2768321"/>
                  <a:gd name="connsiteY21" fmla="*/ 3302558 h 3855217"/>
                  <a:gd name="connsiteX22" fmla="*/ 934497 w 2768321"/>
                  <a:gd name="connsiteY22" fmla="*/ 3021204 h 3855217"/>
                  <a:gd name="connsiteX0" fmla="*/ 1014884 w 2848708"/>
                  <a:gd name="connsiteY0" fmla="*/ 3021204 h 3855217"/>
                  <a:gd name="connsiteX1" fmla="*/ 1004835 w 2848708"/>
                  <a:gd name="connsiteY1" fmla="*/ 2438400 h 3855217"/>
                  <a:gd name="connsiteX2" fmla="*/ 80387 w 2848708"/>
                  <a:gd name="connsiteY2" fmla="*/ 1634532 h 3855217"/>
                  <a:gd name="connsiteX3" fmla="*/ 522515 w 2848708"/>
                  <a:gd name="connsiteY3" fmla="*/ 237811 h 3855217"/>
                  <a:gd name="connsiteX4" fmla="*/ 2150347 w 2848708"/>
                  <a:gd name="connsiteY4" fmla="*/ 217714 h 3855217"/>
                  <a:gd name="connsiteX5" fmla="*/ 2753249 w 2848708"/>
                  <a:gd name="connsiteY5" fmla="*/ 1544096 h 3855217"/>
                  <a:gd name="connsiteX6" fmla="*/ 1577591 w 2848708"/>
                  <a:gd name="connsiteY6" fmla="*/ 2388158 h 3855217"/>
                  <a:gd name="connsiteX7" fmla="*/ 1577591 w 2848708"/>
                  <a:gd name="connsiteY7" fmla="*/ 3011156 h 3855217"/>
                  <a:gd name="connsiteX8" fmla="*/ 1738365 w 2848708"/>
                  <a:gd name="connsiteY8" fmla="*/ 3161881 h 3855217"/>
                  <a:gd name="connsiteX9" fmla="*/ 1597688 w 2848708"/>
                  <a:gd name="connsiteY9" fmla="*/ 3262365 h 3855217"/>
                  <a:gd name="connsiteX10" fmla="*/ 1758462 w 2848708"/>
                  <a:gd name="connsiteY10" fmla="*/ 3382945 h 3855217"/>
                  <a:gd name="connsiteX11" fmla="*/ 1627833 w 2848708"/>
                  <a:gd name="connsiteY11" fmla="*/ 3463332 h 3855217"/>
                  <a:gd name="connsiteX12" fmla="*/ 1758462 w 2848708"/>
                  <a:gd name="connsiteY12" fmla="*/ 3624105 h 3855217"/>
                  <a:gd name="connsiteX13" fmla="*/ 1607736 w 2848708"/>
                  <a:gd name="connsiteY13" fmla="*/ 3734637 h 3855217"/>
                  <a:gd name="connsiteX14" fmla="*/ 1607736 w 2848708"/>
                  <a:gd name="connsiteY14" fmla="*/ 3855217 h 3855217"/>
                  <a:gd name="connsiteX15" fmla="*/ 1065125 w 2848708"/>
                  <a:gd name="connsiteY15" fmla="*/ 3855217 h 3855217"/>
                  <a:gd name="connsiteX16" fmla="*/ 1065125 w 2848708"/>
                  <a:gd name="connsiteY16" fmla="*/ 3704492 h 3855217"/>
                  <a:gd name="connsiteX17" fmla="*/ 864158 w 2848708"/>
                  <a:gd name="connsiteY17" fmla="*/ 3674347 h 3855217"/>
                  <a:gd name="connsiteX18" fmla="*/ 1034980 w 2848708"/>
                  <a:gd name="connsiteY18" fmla="*/ 3563815 h 3855217"/>
                  <a:gd name="connsiteX19" fmla="*/ 834013 w 2848708"/>
                  <a:gd name="connsiteY19" fmla="*/ 3493477 h 3855217"/>
                  <a:gd name="connsiteX20" fmla="*/ 994787 w 2848708"/>
                  <a:gd name="connsiteY20" fmla="*/ 3392993 h 3855217"/>
                  <a:gd name="connsiteX21" fmla="*/ 773723 w 2848708"/>
                  <a:gd name="connsiteY21" fmla="*/ 3302558 h 3855217"/>
                  <a:gd name="connsiteX22" fmla="*/ 1014884 w 2848708"/>
                  <a:gd name="connsiteY22" fmla="*/ 3021204 h 3855217"/>
                  <a:gd name="connsiteX0" fmla="*/ 1014884 w 2848708"/>
                  <a:gd name="connsiteY0" fmla="*/ 3233867 h 4067880"/>
                  <a:gd name="connsiteX1" fmla="*/ 1004835 w 2848708"/>
                  <a:gd name="connsiteY1" fmla="*/ 2651063 h 4067880"/>
                  <a:gd name="connsiteX2" fmla="*/ 80387 w 2848708"/>
                  <a:gd name="connsiteY2" fmla="*/ 1847195 h 4067880"/>
                  <a:gd name="connsiteX3" fmla="*/ 522515 w 2848708"/>
                  <a:gd name="connsiteY3" fmla="*/ 236136 h 4067880"/>
                  <a:gd name="connsiteX4" fmla="*/ 2150347 w 2848708"/>
                  <a:gd name="connsiteY4" fmla="*/ 430377 h 4067880"/>
                  <a:gd name="connsiteX5" fmla="*/ 2753249 w 2848708"/>
                  <a:gd name="connsiteY5" fmla="*/ 1756759 h 4067880"/>
                  <a:gd name="connsiteX6" fmla="*/ 1577591 w 2848708"/>
                  <a:gd name="connsiteY6" fmla="*/ 2600821 h 4067880"/>
                  <a:gd name="connsiteX7" fmla="*/ 1577591 w 2848708"/>
                  <a:gd name="connsiteY7" fmla="*/ 3223819 h 4067880"/>
                  <a:gd name="connsiteX8" fmla="*/ 1738365 w 2848708"/>
                  <a:gd name="connsiteY8" fmla="*/ 3374544 h 4067880"/>
                  <a:gd name="connsiteX9" fmla="*/ 1597688 w 2848708"/>
                  <a:gd name="connsiteY9" fmla="*/ 3475028 h 4067880"/>
                  <a:gd name="connsiteX10" fmla="*/ 1758462 w 2848708"/>
                  <a:gd name="connsiteY10" fmla="*/ 3595608 h 4067880"/>
                  <a:gd name="connsiteX11" fmla="*/ 1627833 w 2848708"/>
                  <a:gd name="connsiteY11" fmla="*/ 3675995 h 4067880"/>
                  <a:gd name="connsiteX12" fmla="*/ 1758462 w 2848708"/>
                  <a:gd name="connsiteY12" fmla="*/ 3836768 h 4067880"/>
                  <a:gd name="connsiteX13" fmla="*/ 1607736 w 2848708"/>
                  <a:gd name="connsiteY13" fmla="*/ 3947300 h 4067880"/>
                  <a:gd name="connsiteX14" fmla="*/ 1607736 w 2848708"/>
                  <a:gd name="connsiteY14" fmla="*/ 4067880 h 4067880"/>
                  <a:gd name="connsiteX15" fmla="*/ 1065125 w 2848708"/>
                  <a:gd name="connsiteY15" fmla="*/ 4067880 h 4067880"/>
                  <a:gd name="connsiteX16" fmla="*/ 1065125 w 2848708"/>
                  <a:gd name="connsiteY16" fmla="*/ 3917155 h 4067880"/>
                  <a:gd name="connsiteX17" fmla="*/ 864158 w 2848708"/>
                  <a:gd name="connsiteY17" fmla="*/ 3887010 h 4067880"/>
                  <a:gd name="connsiteX18" fmla="*/ 1034980 w 2848708"/>
                  <a:gd name="connsiteY18" fmla="*/ 3776478 h 4067880"/>
                  <a:gd name="connsiteX19" fmla="*/ 834013 w 2848708"/>
                  <a:gd name="connsiteY19" fmla="*/ 3706140 h 4067880"/>
                  <a:gd name="connsiteX20" fmla="*/ 994787 w 2848708"/>
                  <a:gd name="connsiteY20" fmla="*/ 3605656 h 4067880"/>
                  <a:gd name="connsiteX21" fmla="*/ 773723 w 2848708"/>
                  <a:gd name="connsiteY21" fmla="*/ 3515221 h 4067880"/>
                  <a:gd name="connsiteX22" fmla="*/ 1014884 w 2848708"/>
                  <a:gd name="connsiteY22" fmla="*/ 3233867 h 4067880"/>
                  <a:gd name="connsiteX0" fmla="*/ 1014884 w 2848708"/>
                  <a:gd name="connsiteY0" fmla="*/ 3342703 h 4176716"/>
                  <a:gd name="connsiteX1" fmla="*/ 1004835 w 2848708"/>
                  <a:gd name="connsiteY1" fmla="*/ 2759899 h 4176716"/>
                  <a:gd name="connsiteX2" fmla="*/ 80387 w 2848708"/>
                  <a:gd name="connsiteY2" fmla="*/ 1956031 h 4176716"/>
                  <a:gd name="connsiteX3" fmla="*/ 522515 w 2848708"/>
                  <a:gd name="connsiteY3" fmla="*/ 344972 h 4176716"/>
                  <a:gd name="connsiteX4" fmla="*/ 2150347 w 2848708"/>
                  <a:gd name="connsiteY4" fmla="*/ 253437 h 4176716"/>
                  <a:gd name="connsiteX5" fmla="*/ 2753249 w 2848708"/>
                  <a:gd name="connsiteY5" fmla="*/ 1865595 h 4176716"/>
                  <a:gd name="connsiteX6" fmla="*/ 1577591 w 2848708"/>
                  <a:gd name="connsiteY6" fmla="*/ 2709657 h 4176716"/>
                  <a:gd name="connsiteX7" fmla="*/ 1577591 w 2848708"/>
                  <a:gd name="connsiteY7" fmla="*/ 3332655 h 4176716"/>
                  <a:gd name="connsiteX8" fmla="*/ 1738365 w 2848708"/>
                  <a:gd name="connsiteY8" fmla="*/ 3483380 h 4176716"/>
                  <a:gd name="connsiteX9" fmla="*/ 1597688 w 2848708"/>
                  <a:gd name="connsiteY9" fmla="*/ 3583864 h 4176716"/>
                  <a:gd name="connsiteX10" fmla="*/ 1758462 w 2848708"/>
                  <a:gd name="connsiteY10" fmla="*/ 3704444 h 4176716"/>
                  <a:gd name="connsiteX11" fmla="*/ 1627833 w 2848708"/>
                  <a:gd name="connsiteY11" fmla="*/ 3784831 h 4176716"/>
                  <a:gd name="connsiteX12" fmla="*/ 1758462 w 2848708"/>
                  <a:gd name="connsiteY12" fmla="*/ 3945604 h 4176716"/>
                  <a:gd name="connsiteX13" fmla="*/ 1607736 w 2848708"/>
                  <a:gd name="connsiteY13" fmla="*/ 4056136 h 4176716"/>
                  <a:gd name="connsiteX14" fmla="*/ 1607736 w 2848708"/>
                  <a:gd name="connsiteY14" fmla="*/ 4176716 h 4176716"/>
                  <a:gd name="connsiteX15" fmla="*/ 1065125 w 2848708"/>
                  <a:gd name="connsiteY15" fmla="*/ 4176716 h 4176716"/>
                  <a:gd name="connsiteX16" fmla="*/ 1065125 w 2848708"/>
                  <a:gd name="connsiteY16" fmla="*/ 4025991 h 4176716"/>
                  <a:gd name="connsiteX17" fmla="*/ 864158 w 2848708"/>
                  <a:gd name="connsiteY17" fmla="*/ 3995846 h 4176716"/>
                  <a:gd name="connsiteX18" fmla="*/ 1034980 w 2848708"/>
                  <a:gd name="connsiteY18" fmla="*/ 3885314 h 4176716"/>
                  <a:gd name="connsiteX19" fmla="*/ 834013 w 2848708"/>
                  <a:gd name="connsiteY19" fmla="*/ 3814976 h 4176716"/>
                  <a:gd name="connsiteX20" fmla="*/ 994787 w 2848708"/>
                  <a:gd name="connsiteY20" fmla="*/ 3714492 h 4176716"/>
                  <a:gd name="connsiteX21" fmla="*/ 773723 w 2848708"/>
                  <a:gd name="connsiteY21" fmla="*/ 3624057 h 4176716"/>
                  <a:gd name="connsiteX22" fmla="*/ 1014884 w 2848708"/>
                  <a:gd name="connsiteY22" fmla="*/ 3342703 h 4176716"/>
                  <a:gd name="connsiteX0" fmla="*/ 1014884 w 2450693"/>
                  <a:gd name="connsiteY0" fmla="*/ 3342703 h 4176716"/>
                  <a:gd name="connsiteX1" fmla="*/ 1004835 w 2450693"/>
                  <a:gd name="connsiteY1" fmla="*/ 2759899 h 4176716"/>
                  <a:gd name="connsiteX2" fmla="*/ 80387 w 2450693"/>
                  <a:gd name="connsiteY2" fmla="*/ 1956031 h 4176716"/>
                  <a:gd name="connsiteX3" fmla="*/ 522515 w 2450693"/>
                  <a:gd name="connsiteY3" fmla="*/ 344972 h 4176716"/>
                  <a:gd name="connsiteX4" fmla="*/ 2150347 w 2450693"/>
                  <a:gd name="connsiteY4" fmla="*/ 253437 h 4176716"/>
                  <a:gd name="connsiteX5" fmla="*/ 2324589 w 2450693"/>
                  <a:gd name="connsiteY5" fmla="*/ 1865595 h 4176716"/>
                  <a:gd name="connsiteX6" fmla="*/ 1577591 w 2450693"/>
                  <a:gd name="connsiteY6" fmla="*/ 2709657 h 4176716"/>
                  <a:gd name="connsiteX7" fmla="*/ 1577591 w 2450693"/>
                  <a:gd name="connsiteY7" fmla="*/ 3332655 h 4176716"/>
                  <a:gd name="connsiteX8" fmla="*/ 1738365 w 2450693"/>
                  <a:gd name="connsiteY8" fmla="*/ 3483380 h 4176716"/>
                  <a:gd name="connsiteX9" fmla="*/ 1597688 w 2450693"/>
                  <a:gd name="connsiteY9" fmla="*/ 3583864 h 4176716"/>
                  <a:gd name="connsiteX10" fmla="*/ 1758462 w 2450693"/>
                  <a:gd name="connsiteY10" fmla="*/ 3704444 h 4176716"/>
                  <a:gd name="connsiteX11" fmla="*/ 1627833 w 2450693"/>
                  <a:gd name="connsiteY11" fmla="*/ 3784831 h 4176716"/>
                  <a:gd name="connsiteX12" fmla="*/ 1758462 w 2450693"/>
                  <a:gd name="connsiteY12" fmla="*/ 3945604 h 4176716"/>
                  <a:gd name="connsiteX13" fmla="*/ 1607736 w 2450693"/>
                  <a:gd name="connsiteY13" fmla="*/ 4056136 h 4176716"/>
                  <a:gd name="connsiteX14" fmla="*/ 1607736 w 2450693"/>
                  <a:gd name="connsiteY14" fmla="*/ 4176716 h 4176716"/>
                  <a:gd name="connsiteX15" fmla="*/ 1065125 w 2450693"/>
                  <a:gd name="connsiteY15" fmla="*/ 4176716 h 4176716"/>
                  <a:gd name="connsiteX16" fmla="*/ 1065125 w 2450693"/>
                  <a:gd name="connsiteY16" fmla="*/ 4025991 h 4176716"/>
                  <a:gd name="connsiteX17" fmla="*/ 864158 w 2450693"/>
                  <a:gd name="connsiteY17" fmla="*/ 3995846 h 4176716"/>
                  <a:gd name="connsiteX18" fmla="*/ 1034980 w 2450693"/>
                  <a:gd name="connsiteY18" fmla="*/ 3885314 h 4176716"/>
                  <a:gd name="connsiteX19" fmla="*/ 834013 w 2450693"/>
                  <a:gd name="connsiteY19" fmla="*/ 3814976 h 4176716"/>
                  <a:gd name="connsiteX20" fmla="*/ 994787 w 2450693"/>
                  <a:gd name="connsiteY20" fmla="*/ 3714492 h 4176716"/>
                  <a:gd name="connsiteX21" fmla="*/ 773723 w 2450693"/>
                  <a:gd name="connsiteY21" fmla="*/ 3624057 h 4176716"/>
                  <a:gd name="connsiteX22" fmla="*/ 1014884 w 2450693"/>
                  <a:gd name="connsiteY22" fmla="*/ 3342703 h 4176716"/>
                  <a:gd name="connsiteX0" fmla="*/ 1014884 w 2450693"/>
                  <a:gd name="connsiteY0" fmla="*/ 3342703 h 4176716"/>
                  <a:gd name="connsiteX1" fmla="*/ 1004835 w 2450693"/>
                  <a:gd name="connsiteY1" fmla="*/ 2759899 h 4176716"/>
                  <a:gd name="connsiteX2" fmla="*/ 80387 w 2450693"/>
                  <a:gd name="connsiteY2" fmla="*/ 1956031 h 4176716"/>
                  <a:gd name="connsiteX3" fmla="*/ 522515 w 2450693"/>
                  <a:gd name="connsiteY3" fmla="*/ 344972 h 4176716"/>
                  <a:gd name="connsiteX4" fmla="*/ 2150347 w 2450693"/>
                  <a:gd name="connsiteY4" fmla="*/ 253437 h 4176716"/>
                  <a:gd name="connsiteX5" fmla="*/ 2324589 w 2450693"/>
                  <a:gd name="connsiteY5" fmla="*/ 1865595 h 4176716"/>
                  <a:gd name="connsiteX6" fmla="*/ 1577591 w 2450693"/>
                  <a:gd name="connsiteY6" fmla="*/ 2709657 h 4176716"/>
                  <a:gd name="connsiteX7" fmla="*/ 1577591 w 2450693"/>
                  <a:gd name="connsiteY7" fmla="*/ 3332655 h 4176716"/>
                  <a:gd name="connsiteX8" fmla="*/ 1738365 w 2450693"/>
                  <a:gd name="connsiteY8" fmla="*/ 3483380 h 4176716"/>
                  <a:gd name="connsiteX9" fmla="*/ 1597688 w 2450693"/>
                  <a:gd name="connsiteY9" fmla="*/ 3583864 h 4176716"/>
                  <a:gd name="connsiteX10" fmla="*/ 1758462 w 2450693"/>
                  <a:gd name="connsiteY10" fmla="*/ 3704444 h 4176716"/>
                  <a:gd name="connsiteX11" fmla="*/ 1627833 w 2450693"/>
                  <a:gd name="connsiteY11" fmla="*/ 3784831 h 4176716"/>
                  <a:gd name="connsiteX12" fmla="*/ 1758462 w 2450693"/>
                  <a:gd name="connsiteY12" fmla="*/ 3945604 h 4176716"/>
                  <a:gd name="connsiteX13" fmla="*/ 1607736 w 2450693"/>
                  <a:gd name="connsiteY13" fmla="*/ 4056136 h 4176716"/>
                  <a:gd name="connsiteX14" fmla="*/ 1607736 w 2450693"/>
                  <a:gd name="connsiteY14" fmla="*/ 4176716 h 4176716"/>
                  <a:gd name="connsiteX15" fmla="*/ 1065125 w 2450693"/>
                  <a:gd name="connsiteY15" fmla="*/ 4176716 h 4176716"/>
                  <a:gd name="connsiteX16" fmla="*/ 1065125 w 2450693"/>
                  <a:gd name="connsiteY16" fmla="*/ 4025991 h 4176716"/>
                  <a:gd name="connsiteX17" fmla="*/ 864158 w 2450693"/>
                  <a:gd name="connsiteY17" fmla="*/ 3995846 h 4176716"/>
                  <a:gd name="connsiteX18" fmla="*/ 1034980 w 2450693"/>
                  <a:gd name="connsiteY18" fmla="*/ 3885314 h 4176716"/>
                  <a:gd name="connsiteX19" fmla="*/ 834013 w 2450693"/>
                  <a:gd name="connsiteY19" fmla="*/ 3814976 h 4176716"/>
                  <a:gd name="connsiteX20" fmla="*/ 994787 w 2450693"/>
                  <a:gd name="connsiteY20" fmla="*/ 3714492 h 4176716"/>
                  <a:gd name="connsiteX21" fmla="*/ 773723 w 2450693"/>
                  <a:gd name="connsiteY21" fmla="*/ 3624057 h 4176716"/>
                  <a:gd name="connsiteX22" fmla="*/ 1014884 w 2450693"/>
                  <a:gd name="connsiteY22" fmla="*/ 3342703 h 4176716"/>
                  <a:gd name="connsiteX0" fmla="*/ 789742 w 2225551"/>
                  <a:gd name="connsiteY0" fmla="*/ 3342703 h 4176716"/>
                  <a:gd name="connsiteX1" fmla="*/ 779693 w 2225551"/>
                  <a:gd name="connsiteY1" fmla="*/ 2759899 h 4176716"/>
                  <a:gd name="connsiteX2" fmla="*/ 140965 w 2225551"/>
                  <a:gd name="connsiteY2" fmla="*/ 1956031 h 4176716"/>
                  <a:gd name="connsiteX3" fmla="*/ 297373 w 2225551"/>
                  <a:gd name="connsiteY3" fmla="*/ 344972 h 4176716"/>
                  <a:gd name="connsiteX4" fmla="*/ 1925205 w 2225551"/>
                  <a:gd name="connsiteY4" fmla="*/ 253437 h 4176716"/>
                  <a:gd name="connsiteX5" fmla="*/ 2099447 w 2225551"/>
                  <a:gd name="connsiteY5" fmla="*/ 1865595 h 4176716"/>
                  <a:gd name="connsiteX6" fmla="*/ 1352449 w 2225551"/>
                  <a:gd name="connsiteY6" fmla="*/ 2709657 h 4176716"/>
                  <a:gd name="connsiteX7" fmla="*/ 1352449 w 2225551"/>
                  <a:gd name="connsiteY7" fmla="*/ 3332655 h 4176716"/>
                  <a:gd name="connsiteX8" fmla="*/ 1513223 w 2225551"/>
                  <a:gd name="connsiteY8" fmla="*/ 3483380 h 4176716"/>
                  <a:gd name="connsiteX9" fmla="*/ 1372546 w 2225551"/>
                  <a:gd name="connsiteY9" fmla="*/ 3583864 h 4176716"/>
                  <a:gd name="connsiteX10" fmla="*/ 1533320 w 2225551"/>
                  <a:gd name="connsiteY10" fmla="*/ 3704444 h 4176716"/>
                  <a:gd name="connsiteX11" fmla="*/ 1402691 w 2225551"/>
                  <a:gd name="connsiteY11" fmla="*/ 3784831 h 4176716"/>
                  <a:gd name="connsiteX12" fmla="*/ 1533320 w 2225551"/>
                  <a:gd name="connsiteY12" fmla="*/ 3945604 h 4176716"/>
                  <a:gd name="connsiteX13" fmla="*/ 1382594 w 2225551"/>
                  <a:gd name="connsiteY13" fmla="*/ 4056136 h 4176716"/>
                  <a:gd name="connsiteX14" fmla="*/ 1382594 w 2225551"/>
                  <a:gd name="connsiteY14" fmla="*/ 4176716 h 4176716"/>
                  <a:gd name="connsiteX15" fmla="*/ 839983 w 2225551"/>
                  <a:gd name="connsiteY15" fmla="*/ 4176716 h 4176716"/>
                  <a:gd name="connsiteX16" fmla="*/ 839983 w 2225551"/>
                  <a:gd name="connsiteY16" fmla="*/ 4025991 h 4176716"/>
                  <a:gd name="connsiteX17" fmla="*/ 639016 w 2225551"/>
                  <a:gd name="connsiteY17" fmla="*/ 3995846 h 4176716"/>
                  <a:gd name="connsiteX18" fmla="*/ 809838 w 2225551"/>
                  <a:gd name="connsiteY18" fmla="*/ 3885314 h 4176716"/>
                  <a:gd name="connsiteX19" fmla="*/ 608871 w 2225551"/>
                  <a:gd name="connsiteY19" fmla="*/ 3814976 h 4176716"/>
                  <a:gd name="connsiteX20" fmla="*/ 769645 w 2225551"/>
                  <a:gd name="connsiteY20" fmla="*/ 3714492 h 4176716"/>
                  <a:gd name="connsiteX21" fmla="*/ 548581 w 2225551"/>
                  <a:gd name="connsiteY21" fmla="*/ 3624057 h 4176716"/>
                  <a:gd name="connsiteX22" fmla="*/ 789742 w 2225551"/>
                  <a:gd name="connsiteY22" fmla="*/ 3342703 h 4176716"/>
                  <a:gd name="connsiteX0" fmla="*/ 888075 w 2323884"/>
                  <a:gd name="connsiteY0" fmla="*/ 3342703 h 4176716"/>
                  <a:gd name="connsiteX1" fmla="*/ 878026 w 2323884"/>
                  <a:gd name="connsiteY1" fmla="*/ 2759899 h 4176716"/>
                  <a:gd name="connsiteX2" fmla="*/ 239298 w 2323884"/>
                  <a:gd name="connsiteY2" fmla="*/ 1956031 h 4176716"/>
                  <a:gd name="connsiteX3" fmla="*/ 395706 w 2323884"/>
                  <a:gd name="connsiteY3" fmla="*/ 344972 h 4176716"/>
                  <a:gd name="connsiteX4" fmla="*/ 2023538 w 2323884"/>
                  <a:gd name="connsiteY4" fmla="*/ 253437 h 4176716"/>
                  <a:gd name="connsiteX5" fmla="*/ 2197780 w 2323884"/>
                  <a:gd name="connsiteY5" fmla="*/ 1865595 h 4176716"/>
                  <a:gd name="connsiteX6" fmla="*/ 1450782 w 2323884"/>
                  <a:gd name="connsiteY6" fmla="*/ 2709657 h 4176716"/>
                  <a:gd name="connsiteX7" fmla="*/ 1450782 w 2323884"/>
                  <a:gd name="connsiteY7" fmla="*/ 3332655 h 4176716"/>
                  <a:gd name="connsiteX8" fmla="*/ 1611556 w 2323884"/>
                  <a:gd name="connsiteY8" fmla="*/ 3483380 h 4176716"/>
                  <a:gd name="connsiteX9" fmla="*/ 1470879 w 2323884"/>
                  <a:gd name="connsiteY9" fmla="*/ 3583864 h 4176716"/>
                  <a:gd name="connsiteX10" fmla="*/ 1631653 w 2323884"/>
                  <a:gd name="connsiteY10" fmla="*/ 3704444 h 4176716"/>
                  <a:gd name="connsiteX11" fmla="*/ 1501024 w 2323884"/>
                  <a:gd name="connsiteY11" fmla="*/ 3784831 h 4176716"/>
                  <a:gd name="connsiteX12" fmla="*/ 1631653 w 2323884"/>
                  <a:gd name="connsiteY12" fmla="*/ 3945604 h 4176716"/>
                  <a:gd name="connsiteX13" fmla="*/ 1480927 w 2323884"/>
                  <a:gd name="connsiteY13" fmla="*/ 4056136 h 4176716"/>
                  <a:gd name="connsiteX14" fmla="*/ 1480927 w 2323884"/>
                  <a:gd name="connsiteY14" fmla="*/ 4176716 h 4176716"/>
                  <a:gd name="connsiteX15" fmla="*/ 938316 w 2323884"/>
                  <a:gd name="connsiteY15" fmla="*/ 4176716 h 4176716"/>
                  <a:gd name="connsiteX16" fmla="*/ 938316 w 2323884"/>
                  <a:gd name="connsiteY16" fmla="*/ 4025991 h 4176716"/>
                  <a:gd name="connsiteX17" fmla="*/ 737349 w 2323884"/>
                  <a:gd name="connsiteY17" fmla="*/ 3995846 h 4176716"/>
                  <a:gd name="connsiteX18" fmla="*/ 908171 w 2323884"/>
                  <a:gd name="connsiteY18" fmla="*/ 3885314 h 4176716"/>
                  <a:gd name="connsiteX19" fmla="*/ 707204 w 2323884"/>
                  <a:gd name="connsiteY19" fmla="*/ 3814976 h 4176716"/>
                  <a:gd name="connsiteX20" fmla="*/ 867978 w 2323884"/>
                  <a:gd name="connsiteY20" fmla="*/ 3714492 h 4176716"/>
                  <a:gd name="connsiteX21" fmla="*/ 646914 w 2323884"/>
                  <a:gd name="connsiteY21" fmla="*/ 3624057 h 4176716"/>
                  <a:gd name="connsiteX22" fmla="*/ 888075 w 2323884"/>
                  <a:gd name="connsiteY22" fmla="*/ 3342703 h 4176716"/>
                  <a:gd name="connsiteX0" fmla="*/ 789742 w 2225551"/>
                  <a:gd name="connsiteY0" fmla="*/ 3495835 h 4329848"/>
                  <a:gd name="connsiteX1" fmla="*/ 779693 w 2225551"/>
                  <a:gd name="connsiteY1" fmla="*/ 2913031 h 4329848"/>
                  <a:gd name="connsiteX2" fmla="*/ 140965 w 2225551"/>
                  <a:gd name="connsiteY2" fmla="*/ 2109163 h 4329848"/>
                  <a:gd name="connsiteX3" fmla="*/ 297373 w 2225551"/>
                  <a:gd name="connsiteY3" fmla="*/ 283766 h 4329848"/>
                  <a:gd name="connsiteX4" fmla="*/ 1925205 w 2225551"/>
                  <a:gd name="connsiteY4" fmla="*/ 406569 h 4329848"/>
                  <a:gd name="connsiteX5" fmla="*/ 2099447 w 2225551"/>
                  <a:gd name="connsiteY5" fmla="*/ 2018727 h 4329848"/>
                  <a:gd name="connsiteX6" fmla="*/ 1352449 w 2225551"/>
                  <a:gd name="connsiteY6" fmla="*/ 2862789 h 4329848"/>
                  <a:gd name="connsiteX7" fmla="*/ 1352449 w 2225551"/>
                  <a:gd name="connsiteY7" fmla="*/ 3485787 h 4329848"/>
                  <a:gd name="connsiteX8" fmla="*/ 1513223 w 2225551"/>
                  <a:gd name="connsiteY8" fmla="*/ 3636512 h 4329848"/>
                  <a:gd name="connsiteX9" fmla="*/ 1372546 w 2225551"/>
                  <a:gd name="connsiteY9" fmla="*/ 3736996 h 4329848"/>
                  <a:gd name="connsiteX10" fmla="*/ 1533320 w 2225551"/>
                  <a:gd name="connsiteY10" fmla="*/ 3857576 h 4329848"/>
                  <a:gd name="connsiteX11" fmla="*/ 1402691 w 2225551"/>
                  <a:gd name="connsiteY11" fmla="*/ 3937963 h 4329848"/>
                  <a:gd name="connsiteX12" fmla="*/ 1533320 w 2225551"/>
                  <a:gd name="connsiteY12" fmla="*/ 4098736 h 4329848"/>
                  <a:gd name="connsiteX13" fmla="*/ 1382594 w 2225551"/>
                  <a:gd name="connsiteY13" fmla="*/ 4209268 h 4329848"/>
                  <a:gd name="connsiteX14" fmla="*/ 1382594 w 2225551"/>
                  <a:gd name="connsiteY14" fmla="*/ 4329848 h 4329848"/>
                  <a:gd name="connsiteX15" fmla="*/ 839983 w 2225551"/>
                  <a:gd name="connsiteY15" fmla="*/ 4329848 h 4329848"/>
                  <a:gd name="connsiteX16" fmla="*/ 839983 w 2225551"/>
                  <a:gd name="connsiteY16" fmla="*/ 4179123 h 4329848"/>
                  <a:gd name="connsiteX17" fmla="*/ 639016 w 2225551"/>
                  <a:gd name="connsiteY17" fmla="*/ 4148978 h 4329848"/>
                  <a:gd name="connsiteX18" fmla="*/ 809838 w 2225551"/>
                  <a:gd name="connsiteY18" fmla="*/ 4038446 h 4329848"/>
                  <a:gd name="connsiteX19" fmla="*/ 608871 w 2225551"/>
                  <a:gd name="connsiteY19" fmla="*/ 3968108 h 4329848"/>
                  <a:gd name="connsiteX20" fmla="*/ 769645 w 2225551"/>
                  <a:gd name="connsiteY20" fmla="*/ 3867624 h 4329848"/>
                  <a:gd name="connsiteX21" fmla="*/ 548581 w 2225551"/>
                  <a:gd name="connsiteY21" fmla="*/ 3777189 h 4329848"/>
                  <a:gd name="connsiteX22" fmla="*/ 789742 w 2225551"/>
                  <a:gd name="connsiteY22" fmla="*/ 3495835 h 4329848"/>
                  <a:gd name="connsiteX0" fmla="*/ 1064041 w 2499850"/>
                  <a:gd name="connsiteY0" fmla="*/ 3764765 h 4598778"/>
                  <a:gd name="connsiteX1" fmla="*/ 1053992 w 2499850"/>
                  <a:gd name="connsiteY1" fmla="*/ 3181961 h 4598778"/>
                  <a:gd name="connsiteX2" fmla="*/ 415264 w 2499850"/>
                  <a:gd name="connsiteY2" fmla="*/ 2378093 h 4598778"/>
                  <a:gd name="connsiteX3" fmla="*/ 571672 w 2499850"/>
                  <a:gd name="connsiteY3" fmla="*/ 552696 h 4598778"/>
                  <a:gd name="connsiteX4" fmla="*/ 2199504 w 2499850"/>
                  <a:gd name="connsiteY4" fmla="*/ 675499 h 4598778"/>
                  <a:gd name="connsiteX5" fmla="*/ 2373746 w 2499850"/>
                  <a:gd name="connsiteY5" fmla="*/ 2287657 h 4598778"/>
                  <a:gd name="connsiteX6" fmla="*/ 1626748 w 2499850"/>
                  <a:gd name="connsiteY6" fmla="*/ 3131719 h 4598778"/>
                  <a:gd name="connsiteX7" fmla="*/ 1626748 w 2499850"/>
                  <a:gd name="connsiteY7" fmla="*/ 3754717 h 4598778"/>
                  <a:gd name="connsiteX8" fmla="*/ 1787522 w 2499850"/>
                  <a:gd name="connsiteY8" fmla="*/ 3905442 h 4598778"/>
                  <a:gd name="connsiteX9" fmla="*/ 1646845 w 2499850"/>
                  <a:gd name="connsiteY9" fmla="*/ 4005926 h 4598778"/>
                  <a:gd name="connsiteX10" fmla="*/ 1807619 w 2499850"/>
                  <a:gd name="connsiteY10" fmla="*/ 4126506 h 4598778"/>
                  <a:gd name="connsiteX11" fmla="*/ 1676990 w 2499850"/>
                  <a:gd name="connsiteY11" fmla="*/ 4206893 h 4598778"/>
                  <a:gd name="connsiteX12" fmla="*/ 1807619 w 2499850"/>
                  <a:gd name="connsiteY12" fmla="*/ 4367666 h 4598778"/>
                  <a:gd name="connsiteX13" fmla="*/ 1656893 w 2499850"/>
                  <a:gd name="connsiteY13" fmla="*/ 4478198 h 4598778"/>
                  <a:gd name="connsiteX14" fmla="*/ 1656893 w 2499850"/>
                  <a:gd name="connsiteY14" fmla="*/ 4598778 h 4598778"/>
                  <a:gd name="connsiteX15" fmla="*/ 1114282 w 2499850"/>
                  <a:gd name="connsiteY15" fmla="*/ 4598778 h 4598778"/>
                  <a:gd name="connsiteX16" fmla="*/ 1114282 w 2499850"/>
                  <a:gd name="connsiteY16" fmla="*/ 4448053 h 4598778"/>
                  <a:gd name="connsiteX17" fmla="*/ 913315 w 2499850"/>
                  <a:gd name="connsiteY17" fmla="*/ 4417908 h 4598778"/>
                  <a:gd name="connsiteX18" fmla="*/ 1084137 w 2499850"/>
                  <a:gd name="connsiteY18" fmla="*/ 4307376 h 4598778"/>
                  <a:gd name="connsiteX19" fmla="*/ 883170 w 2499850"/>
                  <a:gd name="connsiteY19" fmla="*/ 4237038 h 4598778"/>
                  <a:gd name="connsiteX20" fmla="*/ 1043944 w 2499850"/>
                  <a:gd name="connsiteY20" fmla="*/ 4136554 h 4598778"/>
                  <a:gd name="connsiteX21" fmla="*/ 822880 w 2499850"/>
                  <a:gd name="connsiteY21" fmla="*/ 4046119 h 4598778"/>
                  <a:gd name="connsiteX22" fmla="*/ 1064041 w 2499850"/>
                  <a:gd name="connsiteY22" fmla="*/ 3764765 h 4598778"/>
                  <a:gd name="connsiteX0" fmla="*/ 1064041 w 2499850"/>
                  <a:gd name="connsiteY0" fmla="*/ 3764765 h 4598778"/>
                  <a:gd name="connsiteX1" fmla="*/ 1053992 w 2499850"/>
                  <a:gd name="connsiteY1" fmla="*/ 3181961 h 4598778"/>
                  <a:gd name="connsiteX2" fmla="*/ 415264 w 2499850"/>
                  <a:gd name="connsiteY2" fmla="*/ 2378093 h 4598778"/>
                  <a:gd name="connsiteX3" fmla="*/ 571672 w 2499850"/>
                  <a:gd name="connsiteY3" fmla="*/ 552696 h 4598778"/>
                  <a:gd name="connsiteX4" fmla="*/ 2199504 w 2499850"/>
                  <a:gd name="connsiteY4" fmla="*/ 675499 h 4598778"/>
                  <a:gd name="connsiteX5" fmla="*/ 2373746 w 2499850"/>
                  <a:gd name="connsiteY5" fmla="*/ 2287657 h 4598778"/>
                  <a:gd name="connsiteX6" fmla="*/ 1626748 w 2499850"/>
                  <a:gd name="connsiteY6" fmla="*/ 3131719 h 4598778"/>
                  <a:gd name="connsiteX7" fmla="*/ 1626748 w 2499850"/>
                  <a:gd name="connsiteY7" fmla="*/ 3754717 h 4598778"/>
                  <a:gd name="connsiteX8" fmla="*/ 1787522 w 2499850"/>
                  <a:gd name="connsiteY8" fmla="*/ 3905442 h 4598778"/>
                  <a:gd name="connsiteX9" fmla="*/ 1646845 w 2499850"/>
                  <a:gd name="connsiteY9" fmla="*/ 4005926 h 4598778"/>
                  <a:gd name="connsiteX10" fmla="*/ 1807619 w 2499850"/>
                  <a:gd name="connsiteY10" fmla="*/ 4126506 h 4598778"/>
                  <a:gd name="connsiteX11" fmla="*/ 1676990 w 2499850"/>
                  <a:gd name="connsiteY11" fmla="*/ 4206893 h 4598778"/>
                  <a:gd name="connsiteX12" fmla="*/ 1807619 w 2499850"/>
                  <a:gd name="connsiteY12" fmla="*/ 4367666 h 4598778"/>
                  <a:gd name="connsiteX13" fmla="*/ 1656893 w 2499850"/>
                  <a:gd name="connsiteY13" fmla="*/ 4478198 h 4598778"/>
                  <a:gd name="connsiteX14" fmla="*/ 1656893 w 2499850"/>
                  <a:gd name="connsiteY14" fmla="*/ 4598778 h 4598778"/>
                  <a:gd name="connsiteX15" fmla="*/ 1114282 w 2499850"/>
                  <a:gd name="connsiteY15" fmla="*/ 4598778 h 4598778"/>
                  <a:gd name="connsiteX16" fmla="*/ 1114282 w 2499850"/>
                  <a:gd name="connsiteY16" fmla="*/ 4448053 h 4598778"/>
                  <a:gd name="connsiteX17" fmla="*/ 913315 w 2499850"/>
                  <a:gd name="connsiteY17" fmla="*/ 4417908 h 4598778"/>
                  <a:gd name="connsiteX18" fmla="*/ 1084137 w 2499850"/>
                  <a:gd name="connsiteY18" fmla="*/ 4307376 h 4598778"/>
                  <a:gd name="connsiteX19" fmla="*/ 883170 w 2499850"/>
                  <a:gd name="connsiteY19" fmla="*/ 4237038 h 4598778"/>
                  <a:gd name="connsiteX20" fmla="*/ 1043944 w 2499850"/>
                  <a:gd name="connsiteY20" fmla="*/ 4136554 h 4598778"/>
                  <a:gd name="connsiteX21" fmla="*/ 822880 w 2499850"/>
                  <a:gd name="connsiteY21" fmla="*/ 4046119 h 4598778"/>
                  <a:gd name="connsiteX22" fmla="*/ 1064041 w 2499850"/>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965724 w 2497151"/>
                  <a:gd name="connsiteY21" fmla="*/ 3974657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66574 w 2497151"/>
                  <a:gd name="connsiteY20" fmla="*/ 4091329 h 4598778"/>
                  <a:gd name="connsiteX21" fmla="*/ 965724 w 2497151"/>
                  <a:gd name="connsiteY21" fmla="*/ 3974657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0099 w 2497151"/>
                  <a:gd name="connsiteY10" fmla="*/ 414157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46845 w 2497151"/>
                  <a:gd name="connsiteY9" fmla="*/ 4005926 h 4598778"/>
                  <a:gd name="connsiteX10" fmla="*/ 1800099 w 2497151"/>
                  <a:gd name="connsiteY10" fmla="*/ 414157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46845 w 2497151"/>
                  <a:gd name="connsiteY9" fmla="*/ 4005926 h 4598778"/>
                  <a:gd name="connsiteX10" fmla="*/ 1724751 w 2497151"/>
                  <a:gd name="connsiteY10" fmla="*/ 417171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54400 w 2497151"/>
                  <a:gd name="connsiteY11" fmla="*/ 4267181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54400 w 2497151"/>
                  <a:gd name="connsiteY11" fmla="*/ 4267181 h 4598778"/>
                  <a:gd name="connsiteX12" fmla="*/ 1739807 w 2497151"/>
                  <a:gd name="connsiteY12" fmla="*/ 4382734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749500"/>
                  <a:gd name="connsiteX1" fmla="*/ 1053992 w 2497151"/>
                  <a:gd name="connsiteY1" fmla="*/ 3181961 h 4749500"/>
                  <a:gd name="connsiteX2" fmla="*/ 415264 w 2497151"/>
                  <a:gd name="connsiteY2" fmla="*/ 2378093 h 4749500"/>
                  <a:gd name="connsiteX3" fmla="*/ 571672 w 2497151"/>
                  <a:gd name="connsiteY3" fmla="*/ 552696 h 4749500"/>
                  <a:gd name="connsiteX4" fmla="*/ 2199504 w 2497151"/>
                  <a:gd name="connsiteY4" fmla="*/ 675499 h 4749500"/>
                  <a:gd name="connsiteX5" fmla="*/ 2373746 w 2497151"/>
                  <a:gd name="connsiteY5" fmla="*/ 2287657 h 4749500"/>
                  <a:gd name="connsiteX6" fmla="*/ 1626748 w 2497151"/>
                  <a:gd name="connsiteY6" fmla="*/ 3131719 h 4749500"/>
                  <a:gd name="connsiteX7" fmla="*/ 1483840 w 2497151"/>
                  <a:gd name="connsiteY7" fmla="*/ 3754717 h 4749500"/>
                  <a:gd name="connsiteX8" fmla="*/ 1704618 w 2497151"/>
                  <a:gd name="connsiteY8" fmla="*/ 3882834 h 4749500"/>
                  <a:gd name="connsiteX9" fmla="*/ 1609179 w 2497151"/>
                  <a:gd name="connsiteY9" fmla="*/ 4043602 h 4749500"/>
                  <a:gd name="connsiteX10" fmla="*/ 1724751 w 2497151"/>
                  <a:gd name="connsiteY10" fmla="*/ 4171716 h 4749500"/>
                  <a:gd name="connsiteX11" fmla="*/ 1654400 w 2497151"/>
                  <a:gd name="connsiteY11" fmla="*/ 4267181 h 4749500"/>
                  <a:gd name="connsiteX12" fmla="*/ 1739807 w 2497151"/>
                  <a:gd name="connsiteY12" fmla="*/ 4382734 h 4749500"/>
                  <a:gd name="connsiteX13" fmla="*/ 1656893 w 2497151"/>
                  <a:gd name="connsiteY13" fmla="*/ 4478198 h 4749500"/>
                  <a:gd name="connsiteX14" fmla="*/ 1656893 w 2497151"/>
                  <a:gd name="connsiteY14" fmla="*/ 4598778 h 4749500"/>
                  <a:gd name="connsiteX15" fmla="*/ 1114282 w 2497151"/>
                  <a:gd name="connsiteY15" fmla="*/ 4598778 h 4749500"/>
                  <a:gd name="connsiteX16" fmla="*/ 1114282 w 2497151"/>
                  <a:gd name="connsiteY16" fmla="*/ 4448053 h 4749500"/>
                  <a:gd name="connsiteX17" fmla="*/ 996217 w 2497151"/>
                  <a:gd name="connsiteY17" fmla="*/ 4380224 h 4749500"/>
                  <a:gd name="connsiteX18" fmla="*/ 1084137 w 2497151"/>
                  <a:gd name="connsiteY18" fmla="*/ 4307376 h 4749500"/>
                  <a:gd name="connsiteX19" fmla="*/ 950999 w 2497151"/>
                  <a:gd name="connsiteY19" fmla="*/ 4221963 h 4749500"/>
                  <a:gd name="connsiteX20" fmla="*/ 1066574 w 2497151"/>
                  <a:gd name="connsiteY20" fmla="*/ 4091329 h 4749500"/>
                  <a:gd name="connsiteX21" fmla="*/ 973284 w 2497151"/>
                  <a:gd name="connsiteY21" fmla="*/ 3936968 h 4749500"/>
                  <a:gd name="connsiteX22" fmla="*/ 1206885 w 2497151"/>
                  <a:gd name="connsiteY22" fmla="*/ 3764765 h 4749500"/>
                  <a:gd name="connsiteX0" fmla="*/ 1206885 w 2497151"/>
                  <a:gd name="connsiteY0" fmla="*/ 3764765 h 4749500"/>
                  <a:gd name="connsiteX1" fmla="*/ 1053992 w 2497151"/>
                  <a:gd name="connsiteY1" fmla="*/ 3181961 h 4749500"/>
                  <a:gd name="connsiteX2" fmla="*/ 415264 w 2497151"/>
                  <a:gd name="connsiteY2" fmla="*/ 2378093 h 4749500"/>
                  <a:gd name="connsiteX3" fmla="*/ 571672 w 2497151"/>
                  <a:gd name="connsiteY3" fmla="*/ 552696 h 4749500"/>
                  <a:gd name="connsiteX4" fmla="*/ 2199504 w 2497151"/>
                  <a:gd name="connsiteY4" fmla="*/ 675499 h 4749500"/>
                  <a:gd name="connsiteX5" fmla="*/ 2373746 w 2497151"/>
                  <a:gd name="connsiteY5" fmla="*/ 2287657 h 4749500"/>
                  <a:gd name="connsiteX6" fmla="*/ 1626748 w 2497151"/>
                  <a:gd name="connsiteY6" fmla="*/ 3131719 h 4749500"/>
                  <a:gd name="connsiteX7" fmla="*/ 1483840 w 2497151"/>
                  <a:gd name="connsiteY7" fmla="*/ 3754717 h 4749500"/>
                  <a:gd name="connsiteX8" fmla="*/ 1704618 w 2497151"/>
                  <a:gd name="connsiteY8" fmla="*/ 3882834 h 4749500"/>
                  <a:gd name="connsiteX9" fmla="*/ 1609179 w 2497151"/>
                  <a:gd name="connsiteY9" fmla="*/ 4043602 h 4749500"/>
                  <a:gd name="connsiteX10" fmla="*/ 1724751 w 2497151"/>
                  <a:gd name="connsiteY10" fmla="*/ 4171716 h 4749500"/>
                  <a:gd name="connsiteX11" fmla="*/ 1654400 w 2497151"/>
                  <a:gd name="connsiteY11" fmla="*/ 4267181 h 4749500"/>
                  <a:gd name="connsiteX12" fmla="*/ 1739807 w 2497151"/>
                  <a:gd name="connsiteY12" fmla="*/ 4382734 h 4749500"/>
                  <a:gd name="connsiteX13" fmla="*/ 1656893 w 2497151"/>
                  <a:gd name="connsiteY13" fmla="*/ 4478198 h 4749500"/>
                  <a:gd name="connsiteX14" fmla="*/ 1656893 w 2497151"/>
                  <a:gd name="connsiteY14" fmla="*/ 4598778 h 4749500"/>
                  <a:gd name="connsiteX15" fmla="*/ 1114282 w 2497151"/>
                  <a:gd name="connsiteY15" fmla="*/ 4598778 h 4749500"/>
                  <a:gd name="connsiteX16" fmla="*/ 1114282 w 2497151"/>
                  <a:gd name="connsiteY16" fmla="*/ 4448053 h 4749500"/>
                  <a:gd name="connsiteX17" fmla="*/ 996217 w 2497151"/>
                  <a:gd name="connsiteY17" fmla="*/ 4380224 h 4749500"/>
                  <a:gd name="connsiteX18" fmla="*/ 1084137 w 2497151"/>
                  <a:gd name="connsiteY18" fmla="*/ 4307376 h 4749500"/>
                  <a:gd name="connsiteX19" fmla="*/ 950999 w 2497151"/>
                  <a:gd name="connsiteY19" fmla="*/ 4221963 h 4749500"/>
                  <a:gd name="connsiteX20" fmla="*/ 1066574 w 2497151"/>
                  <a:gd name="connsiteY20" fmla="*/ 4091329 h 4749500"/>
                  <a:gd name="connsiteX21" fmla="*/ 973284 w 2497151"/>
                  <a:gd name="connsiteY21" fmla="*/ 3936968 h 4749500"/>
                  <a:gd name="connsiteX22" fmla="*/ 1206885 w 2497151"/>
                  <a:gd name="connsiteY22" fmla="*/ 3764765 h 4749500"/>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0999 w 2497151"/>
                  <a:gd name="connsiteY19" fmla="*/ 4221963 h 4689207"/>
                  <a:gd name="connsiteX20" fmla="*/ 1066574 w 2497151"/>
                  <a:gd name="connsiteY20" fmla="*/ 4091329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0999 w 2497151"/>
                  <a:gd name="connsiteY19" fmla="*/ 4221963 h 4689207"/>
                  <a:gd name="connsiteX20" fmla="*/ 1066574 w 2497151"/>
                  <a:gd name="connsiteY20" fmla="*/ 4091329 h 4689207"/>
                  <a:gd name="connsiteX21" fmla="*/ 1027547 w 2497151"/>
                  <a:gd name="connsiteY21" fmla="*/ 4073381 h 4689207"/>
                  <a:gd name="connsiteX22" fmla="*/ 973284 w 2497151"/>
                  <a:gd name="connsiteY22" fmla="*/ 3936968 h 4689207"/>
                  <a:gd name="connsiteX23" fmla="*/ 1206885 w 2497151"/>
                  <a:gd name="connsiteY23"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88703 w 2497151"/>
                  <a:gd name="connsiteY19" fmla="*/ 4139054 h 4689207"/>
                  <a:gd name="connsiteX20" fmla="*/ 1066574 w 2497151"/>
                  <a:gd name="connsiteY20" fmla="*/ 4091329 h 4689207"/>
                  <a:gd name="connsiteX21" fmla="*/ 1027547 w 2497151"/>
                  <a:gd name="connsiteY21" fmla="*/ 4073381 h 4689207"/>
                  <a:gd name="connsiteX22" fmla="*/ 973284 w 2497151"/>
                  <a:gd name="connsiteY22" fmla="*/ 3936968 h 4689207"/>
                  <a:gd name="connsiteX23" fmla="*/ 1206885 w 2497151"/>
                  <a:gd name="connsiteY23"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88703 w 2497151"/>
                  <a:gd name="connsiteY19" fmla="*/ 4139054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96261 w 2497151"/>
                  <a:gd name="connsiteY19" fmla="*/ 4244561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1066 w 2497151"/>
                  <a:gd name="connsiteY19" fmla="*/ 4199334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549908"/>
                  <a:gd name="connsiteY0" fmla="*/ 3764765 h 4689207"/>
                  <a:gd name="connsiteX1" fmla="*/ 1053992 w 2549908"/>
                  <a:gd name="connsiteY1" fmla="*/ 3181961 h 4689207"/>
                  <a:gd name="connsiteX2" fmla="*/ 415264 w 2549908"/>
                  <a:gd name="connsiteY2" fmla="*/ 2378093 h 4689207"/>
                  <a:gd name="connsiteX3" fmla="*/ 571672 w 2549908"/>
                  <a:gd name="connsiteY3" fmla="*/ 552696 h 4689207"/>
                  <a:gd name="connsiteX4" fmla="*/ 2199504 w 2549908"/>
                  <a:gd name="connsiteY4" fmla="*/ 675499 h 4689207"/>
                  <a:gd name="connsiteX5" fmla="*/ 2373746 w 2549908"/>
                  <a:gd name="connsiteY5" fmla="*/ 2287657 h 4689207"/>
                  <a:gd name="connsiteX6" fmla="*/ 1626748 w 2549908"/>
                  <a:gd name="connsiteY6" fmla="*/ 3131719 h 4689207"/>
                  <a:gd name="connsiteX7" fmla="*/ 1483840 w 2549908"/>
                  <a:gd name="connsiteY7" fmla="*/ 3754717 h 4689207"/>
                  <a:gd name="connsiteX8" fmla="*/ 1704618 w 2549908"/>
                  <a:gd name="connsiteY8" fmla="*/ 3882834 h 4689207"/>
                  <a:gd name="connsiteX9" fmla="*/ 1609179 w 2549908"/>
                  <a:gd name="connsiteY9" fmla="*/ 4043602 h 4689207"/>
                  <a:gd name="connsiteX10" fmla="*/ 1724751 w 2549908"/>
                  <a:gd name="connsiteY10" fmla="*/ 4171716 h 4689207"/>
                  <a:gd name="connsiteX11" fmla="*/ 1654400 w 2549908"/>
                  <a:gd name="connsiteY11" fmla="*/ 4267181 h 4689207"/>
                  <a:gd name="connsiteX12" fmla="*/ 1739807 w 2549908"/>
                  <a:gd name="connsiteY12" fmla="*/ 4382734 h 4689207"/>
                  <a:gd name="connsiteX13" fmla="*/ 1656893 w 2549908"/>
                  <a:gd name="connsiteY13" fmla="*/ 4478198 h 4689207"/>
                  <a:gd name="connsiteX14" fmla="*/ 1656893 w 2549908"/>
                  <a:gd name="connsiteY14" fmla="*/ 4598778 h 4689207"/>
                  <a:gd name="connsiteX15" fmla="*/ 1114282 w 2549908"/>
                  <a:gd name="connsiteY15" fmla="*/ 4598778 h 4689207"/>
                  <a:gd name="connsiteX16" fmla="*/ 1114282 w 2549908"/>
                  <a:gd name="connsiteY16" fmla="*/ 4448053 h 4689207"/>
                  <a:gd name="connsiteX17" fmla="*/ 996217 w 2549908"/>
                  <a:gd name="connsiteY17" fmla="*/ 4380224 h 4689207"/>
                  <a:gd name="connsiteX18" fmla="*/ 1084137 w 2549908"/>
                  <a:gd name="connsiteY18" fmla="*/ 4307376 h 4689207"/>
                  <a:gd name="connsiteX19" fmla="*/ 951066 w 2549908"/>
                  <a:gd name="connsiteY19" fmla="*/ 4199334 h 4689207"/>
                  <a:gd name="connsiteX20" fmla="*/ 1027547 w 2549908"/>
                  <a:gd name="connsiteY20" fmla="*/ 4073381 h 4689207"/>
                  <a:gd name="connsiteX21" fmla="*/ 973284 w 2549908"/>
                  <a:gd name="connsiteY21" fmla="*/ 3936968 h 4689207"/>
                  <a:gd name="connsiteX22" fmla="*/ 1206885 w 2549908"/>
                  <a:gd name="connsiteY22" fmla="*/ 3764765 h 4689207"/>
                  <a:gd name="connsiteX0" fmla="*/ 1206885 w 2625716"/>
                  <a:gd name="connsiteY0" fmla="*/ 3764765 h 4689207"/>
                  <a:gd name="connsiteX1" fmla="*/ 1053992 w 2625716"/>
                  <a:gd name="connsiteY1" fmla="*/ 3181961 h 4689207"/>
                  <a:gd name="connsiteX2" fmla="*/ 415264 w 2625716"/>
                  <a:gd name="connsiteY2" fmla="*/ 2378093 h 4689207"/>
                  <a:gd name="connsiteX3" fmla="*/ 571672 w 2625716"/>
                  <a:gd name="connsiteY3" fmla="*/ 552696 h 4689207"/>
                  <a:gd name="connsiteX4" fmla="*/ 2199504 w 2625716"/>
                  <a:gd name="connsiteY4" fmla="*/ 675499 h 4689207"/>
                  <a:gd name="connsiteX5" fmla="*/ 2373746 w 2625716"/>
                  <a:gd name="connsiteY5" fmla="*/ 2287657 h 4689207"/>
                  <a:gd name="connsiteX6" fmla="*/ 1626748 w 2625716"/>
                  <a:gd name="connsiteY6" fmla="*/ 3131719 h 4689207"/>
                  <a:gd name="connsiteX7" fmla="*/ 1483840 w 2625716"/>
                  <a:gd name="connsiteY7" fmla="*/ 3754717 h 4689207"/>
                  <a:gd name="connsiteX8" fmla="*/ 1704618 w 2625716"/>
                  <a:gd name="connsiteY8" fmla="*/ 3882834 h 4689207"/>
                  <a:gd name="connsiteX9" fmla="*/ 1609179 w 2625716"/>
                  <a:gd name="connsiteY9" fmla="*/ 4043602 h 4689207"/>
                  <a:gd name="connsiteX10" fmla="*/ 1724751 w 2625716"/>
                  <a:gd name="connsiteY10" fmla="*/ 4171716 h 4689207"/>
                  <a:gd name="connsiteX11" fmla="*/ 1654400 w 2625716"/>
                  <a:gd name="connsiteY11" fmla="*/ 4267181 h 4689207"/>
                  <a:gd name="connsiteX12" fmla="*/ 1739807 w 2625716"/>
                  <a:gd name="connsiteY12" fmla="*/ 4382734 h 4689207"/>
                  <a:gd name="connsiteX13" fmla="*/ 1656893 w 2625716"/>
                  <a:gd name="connsiteY13" fmla="*/ 4478198 h 4689207"/>
                  <a:gd name="connsiteX14" fmla="*/ 1656893 w 2625716"/>
                  <a:gd name="connsiteY14" fmla="*/ 4598778 h 4689207"/>
                  <a:gd name="connsiteX15" fmla="*/ 1114282 w 2625716"/>
                  <a:gd name="connsiteY15" fmla="*/ 4598778 h 4689207"/>
                  <a:gd name="connsiteX16" fmla="*/ 1114282 w 2625716"/>
                  <a:gd name="connsiteY16" fmla="*/ 4448053 h 4689207"/>
                  <a:gd name="connsiteX17" fmla="*/ 996217 w 2625716"/>
                  <a:gd name="connsiteY17" fmla="*/ 4380224 h 4689207"/>
                  <a:gd name="connsiteX18" fmla="*/ 1084137 w 2625716"/>
                  <a:gd name="connsiteY18" fmla="*/ 4307376 h 4689207"/>
                  <a:gd name="connsiteX19" fmla="*/ 951066 w 2625716"/>
                  <a:gd name="connsiteY19" fmla="*/ 4199334 h 4689207"/>
                  <a:gd name="connsiteX20" fmla="*/ 1027547 w 2625716"/>
                  <a:gd name="connsiteY20" fmla="*/ 4073381 h 4689207"/>
                  <a:gd name="connsiteX21" fmla="*/ 973284 w 2625716"/>
                  <a:gd name="connsiteY21" fmla="*/ 3936968 h 4689207"/>
                  <a:gd name="connsiteX22" fmla="*/ 1206885 w 2625716"/>
                  <a:gd name="connsiteY22" fmla="*/ 3764765 h 4689207"/>
                  <a:gd name="connsiteX0" fmla="*/ 1206885 w 2625716"/>
                  <a:gd name="connsiteY0" fmla="*/ 3764765 h 4689207"/>
                  <a:gd name="connsiteX1" fmla="*/ 1053992 w 2625716"/>
                  <a:gd name="connsiteY1" fmla="*/ 3181961 h 4689207"/>
                  <a:gd name="connsiteX2" fmla="*/ 415264 w 2625716"/>
                  <a:gd name="connsiteY2" fmla="*/ 2378093 h 4689207"/>
                  <a:gd name="connsiteX3" fmla="*/ 571672 w 2625716"/>
                  <a:gd name="connsiteY3" fmla="*/ 552696 h 4689207"/>
                  <a:gd name="connsiteX4" fmla="*/ 2199504 w 2625716"/>
                  <a:gd name="connsiteY4" fmla="*/ 675499 h 4689207"/>
                  <a:gd name="connsiteX5" fmla="*/ 2373746 w 2625716"/>
                  <a:gd name="connsiteY5" fmla="*/ 2287657 h 4689207"/>
                  <a:gd name="connsiteX6" fmla="*/ 1626748 w 2625716"/>
                  <a:gd name="connsiteY6" fmla="*/ 3131719 h 4689207"/>
                  <a:gd name="connsiteX7" fmla="*/ 1483840 w 2625716"/>
                  <a:gd name="connsiteY7" fmla="*/ 3754717 h 4689207"/>
                  <a:gd name="connsiteX8" fmla="*/ 1704618 w 2625716"/>
                  <a:gd name="connsiteY8" fmla="*/ 3882834 h 4689207"/>
                  <a:gd name="connsiteX9" fmla="*/ 1609179 w 2625716"/>
                  <a:gd name="connsiteY9" fmla="*/ 4043602 h 4689207"/>
                  <a:gd name="connsiteX10" fmla="*/ 1724751 w 2625716"/>
                  <a:gd name="connsiteY10" fmla="*/ 4171716 h 4689207"/>
                  <a:gd name="connsiteX11" fmla="*/ 1654400 w 2625716"/>
                  <a:gd name="connsiteY11" fmla="*/ 4267181 h 4689207"/>
                  <a:gd name="connsiteX12" fmla="*/ 1739807 w 2625716"/>
                  <a:gd name="connsiteY12" fmla="*/ 4382734 h 4689207"/>
                  <a:gd name="connsiteX13" fmla="*/ 1656893 w 2625716"/>
                  <a:gd name="connsiteY13" fmla="*/ 4478198 h 4689207"/>
                  <a:gd name="connsiteX14" fmla="*/ 1656893 w 2625716"/>
                  <a:gd name="connsiteY14" fmla="*/ 4598778 h 4689207"/>
                  <a:gd name="connsiteX15" fmla="*/ 1114282 w 2625716"/>
                  <a:gd name="connsiteY15" fmla="*/ 4598778 h 4689207"/>
                  <a:gd name="connsiteX16" fmla="*/ 1114282 w 2625716"/>
                  <a:gd name="connsiteY16" fmla="*/ 4448053 h 4689207"/>
                  <a:gd name="connsiteX17" fmla="*/ 996217 w 2625716"/>
                  <a:gd name="connsiteY17" fmla="*/ 4380224 h 4689207"/>
                  <a:gd name="connsiteX18" fmla="*/ 1084137 w 2625716"/>
                  <a:gd name="connsiteY18" fmla="*/ 4307376 h 4689207"/>
                  <a:gd name="connsiteX19" fmla="*/ 951066 w 2625716"/>
                  <a:gd name="connsiteY19" fmla="*/ 4199334 h 4689207"/>
                  <a:gd name="connsiteX20" fmla="*/ 1027547 w 2625716"/>
                  <a:gd name="connsiteY20" fmla="*/ 4073381 h 4689207"/>
                  <a:gd name="connsiteX21" fmla="*/ 973284 w 2625716"/>
                  <a:gd name="connsiteY21" fmla="*/ 3936968 h 4689207"/>
                  <a:gd name="connsiteX22" fmla="*/ 1206885 w 2625716"/>
                  <a:gd name="connsiteY22" fmla="*/ 3764765 h 4689207"/>
                  <a:gd name="connsiteX0" fmla="*/ 1206885 w 2625716"/>
                  <a:gd name="connsiteY0" fmla="*/ 3764765 h 4689234"/>
                  <a:gd name="connsiteX1" fmla="*/ 1053992 w 2625716"/>
                  <a:gd name="connsiteY1" fmla="*/ 3181961 h 4689234"/>
                  <a:gd name="connsiteX2" fmla="*/ 415264 w 2625716"/>
                  <a:gd name="connsiteY2" fmla="*/ 2378093 h 4689234"/>
                  <a:gd name="connsiteX3" fmla="*/ 571672 w 2625716"/>
                  <a:gd name="connsiteY3" fmla="*/ 552696 h 4689234"/>
                  <a:gd name="connsiteX4" fmla="*/ 2199504 w 2625716"/>
                  <a:gd name="connsiteY4" fmla="*/ 675499 h 4689234"/>
                  <a:gd name="connsiteX5" fmla="*/ 2373746 w 2625716"/>
                  <a:gd name="connsiteY5" fmla="*/ 2287657 h 4689234"/>
                  <a:gd name="connsiteX6" fmla="*/ 1626748 w 2625716"/>
                  <a:gd name="connsiteY6" fmla="*/ 3131719 h 4689234"/>
                  <a:gd name="connsiteX7" fmla="*/ 1483840 w 2625716"/>
                  <a:gd name="connsiteY7" fmla="*/ 3754717 h 4689234"/>
                  <a:gd name="connsiteX8" fmla="*/ 1704618 w 2625716"/>
                  <a:gd name="connsiteY8" fmla="*/ 3882834 h 4689234"/>
                  <a:gd name="connsiteX9" fmla="*/ 1609179 w 2625716"/>
                  <a:gd name="connsiteY9" fmla="*/ 4043602 h 4689234"/>
                  <a:gd name="connsiteX10" fmla="*/ 1724751 w 2625716"/>
                  <a:gd name="connsiteY10" fmla="*/ 4171716 h 4689234"/>
                  <a:gd name="connsiteX11" fmla="*/ 1654400 w 2625716"/>
                  <a:gd name="connsiteY11" fmla="*/ 4267181 h 4689234"/>
                  <a:gd name="connsiteX12" fmla="*/ 1739807 w 2625716"/>
                  <a:gd name="connsiteY12" fmla="*/ 4382734 h 4689234"/>
                  <a:gd name="connsiteX13" fmla="*/ 1656893 w 2625716"/>
                  <a:gd name="connsiteY13" fmla="*/ 4478198 h 4689234"/>
                  <a:gd name="connsiteX14" fmla="*/ 1656893 w 2625716"/>
                  <a:gd name="connsiteY14" fmla="*/ 4598778 h 4689234"/>
                  <a:gd name="connsiteX15" fmla="*/ 911622 w 2625716"/>
                  <a:gd name="connsiteY15" fmla="*/ 4598807 h 4689234"/>
                  <a:gd name="connsiteX16" fmla="*/ 1114282 w 2625716"/>
                  <a:gd name="connsiteY16" fmla="*/ 4448053 h 4689234"/>
                  <a:gd name="connsiteX17" fmla="*/ 996217 w 2625716"/>
                  <a:gd name="connsiteY17" fmla="*/ 4380224 h 4689234"/>
                  <a:gd name="connsiteX18" fmla="*/ 1084137 w 2625716"/>
                  <a:gd name="connsiteY18" fmla="*/ 4307376 h 4689234"/>
                  <a:gd name="connsiteX19" fmla="*/ 951066 w 2625716"/>
                  <a:gd name="connsiteY19" fmla="*/ 4199334 h 4689234"/>
                  <a:gd name="connsiteX20" fmla="*/ 1027547 w 2625716"/>
                  <a:gd name="connsiteY20" fmla="*/ 4073381 h 4689234"/>
                  <a:gd name="connsiteX21" fmla="*/ 973284 w 2625716"/>
                  <a:gd name="connsiteY21" fmla="*/ 3936968 h 4689234"/>
                  <a:gd name="connsiteX22" fmla="*/ 1206885 w 2625716"/>
                  <a:gd name="connsiteY22" fmla="*/ 3764765 h 4689234"/>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11622 w 2625716"/>
                  <a:gd name="connsiteY15" fmla="*/ 4598807 h 4739835"/>
                  <a:gd name="connsiteX16" fmla="*/ 1114282 w 2625716"/>
                  <a:gd name="connsiteY16" fmla="*/ 4448053 h 4739835"/>
                  <a:gd name="connsiteX17" fmla="*/ 996217 w 2625716"/>
                  <a:gd name="connsiteY17" fmla="*/ 4380224 h 4739835"/>
                  <a:gd name="connsiteX18" fmla="*/ 1084137 w 2625716"/>
                  <a:gd name="connsiteY18" fmla="*/ 4307376 h 4739835"/>
                  <a:gd name="connsiteX19" fmla="*/ 951066 w 2625716"/>
                  <a:gd name="connsiteY19" fmla="*/ 4199334 h 4739835"/>
                  <a:gd name="connsiteX20" fmla="*/ 1027547 w 2625716"/>
                  <a:gd name="connsiteY20" fmla="*/ 4073381 h 4739835"/>
                  <a:gd name="connsiteX21" fmla="*/ 973284 w 2625716"/>
                  <a:gd name="connsiteY21" fmla="*/ 3936968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96217 w 2625716"/>
                  <a:gd name="connsiteY17" fmla="*/ 4380224 h 4739833"/>
                  <a:gd name="connsiteX18" fmla="*/ 1084137 w 2625716"/>
                  <a:gd name="connsiteY18" fmla="*/ 4307376 h 4739833"/>
                  <a:gd name="connsiteX19" fmla="*/ 951066 w 2625716"/>
                  <a:gd name="connsiteY19" fmla="*/ 4199334 h 4739833"/>
                  <a:gd name="connsiteX20" fmla="*/ 1027547 w 2625716"/>
                  <a:gd name="connsiteY20" fmla="*/ 4073381 h 4739833"/>
                  <a:gd name="connsiteX21" fmla="*/ 973284 w 2625716"/>
                  <a:gd name="connsiteY21" fmla="*/ 3936968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96217 w 2625716"/>
                  <a:gd name="connsiteY17" fmla="*/ 4380224 h 4739835"/>
                  <a:gd name="connsiteX18" fmla="*/ 1084137 w 2625716"/>
                  <a:gd name="connsiteY18" fmla="*/ 4307376 h 4739835"/>
                  <a:gd name="connsiteX19" fmla="*/ 951066 w 2625716"/>
                  <a:gd name="connsiteY19" fmla="*/ 4199334 h 4739835"/>
                  <a:gd name="connsiteX20" fmla="*/ 1027547 w 2625716"/>
                  <a:gd name="connsiteY20" fmla="*/ 4073381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99334 h 4739833"/>
                  <a:gd name="connsiteX20" fmla="*/ 1027547 w 2625716"/>
                  <a:gd name="connsiteY20" fmla="*/ 4073381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49050 w 2625716"/>
                  <a:gd name="connsiteY17" fmla="*/ 4380225 h 4739835"/>
                  <a:gd name="connsiteX18" fmla="*/ 1084137 w 2625716"/>
                  <a:gd name="connsiteY18" fmla="*/ 4307376 h 4739835"/>
                  <a:gd name="connsiteX19" fmla="*/ 951066 w 2625716"/>
                  <a:gd name="connsiteY19" fmla="*/ 4199334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49050 w 2625716"/>
                  <a:gd name="connsiteY17" fmla="*/ 4380225 h 4739835"/>
                  <a:gd name="connsiteX18" fmla="*/ 1084137 w 2625716"/>
                  <a:gd name="connsiteY18" fmla="*/ 4307376 h 4739835"/>
                  <a:gd name="connsiteX19" fmla="*/ 951066 w 2625716"/>
                  <a:gd name="connsiteY19" fmla="*/ 4166681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84137 w 2625716"/>
                  <a:gd name="connsiteY18" fmla="*/ 4307376 h 4739835"/>
                  <a:gd name="connsiteX19" fmla="*/ 951066 w 2625716"/>
                  <a:gd name="connsiteY19" fmla="*/ 4166681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51066 w 2625716"/>
                  <a:gd name="connsiteY19" fmla="*/ 4166681 h 4739835"/>
                  <a:gd name="connsiteX20" fmla="*/ 1052945 w 2625716"/>
                  <a:gd name="connsiteY20" fmla="*/ 4040725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51066 w 2625716"/>
                  <a:gd name="connsiteY19" fmla="*/ 4166681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43807 w 2625716"/>
                  <a:gd name="connsiteY19" fmla="*/ 4137647 h 4739835"/>
                  <a:gd name="connsiteX20" fmla="*/ 1060199 w 2625716"/>
                  <a:gd name="connsiteY20" fmla="*/ 4018948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22751 w 2625716"/>
                  <a:gd name="connsiteY8" fmla="*/ 3871941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43807 w 2625716"/>
                  <a:gd name="connsiteY19" fmla="*/ 4137647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22751 w 2625716"/>
                  <a:gd name="connsiteY8" fmla="*/ 3871941 h 4739835"/>
                  <a:gd name="connsiteX9" fmla="*/ 1627314 w 2625716"/>
                  <a:gd name="connsiteY9" fmla="*/ 4007311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43807 w 2625716"/>
                  <a:gd name="connsiteY19" fmla="*/ 4137647 h 4739835"/>
                  <a:gd name="connsiteX20" fmla="*/ 1060199 w 2625716"/>
                  <a:gd name="connsiteY20" fmla="*/ 4018948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22751 w 2625716"/>
                  <a:gd name="connsiteY8" fmla="*/ 3871941 h 4739833"/>
                  <a:gd name="connsiteX9" fmla="*/ 1627314 w 2625716"/>
                  <a:gd name="connsiteY9" fmla="*/ 4007311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86 w 2625716"/>
                  <a:gd name="connsiteY13" fmla="*/ 4503584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43807 w 2625716"/>
                  <a:gd name="connsiteY19" fmla="*/ 4137647 h 4739833"/>
                  <a:gd name="connsiteX20" fmla="*/ 1060199 w 2625716"/>
                  <a:gd name="connsiteY20" fmla="*/ 4018948 h 4739833"/>
                  <a:gd name="connsiteX21" fmla="*/ 958766 w 2625716"/>
                  <a:gd name="connsiteY21" fmla="*/ 3882529 h 4739833"/>
                  <a:gd name="connsiteX22" fmla="*/ 1206885 w 2625716"/>
                  <a:gd name="connsiteY22" fmla="*/ 3764765 h 4739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25716" h="4739833">
                    <a:moveTo>
                      <a:pt x="1206885" y="3764765"/>
                    </a:moveTo>
                    <a:cubicBezTo>
                      <a:pt x="1203535" y="3570497"/>
                      <a:pt x="1185929" y="3413073"/>
                      <a:pt x="1053992" y="3181961"/>
                    </a:cubicBezTo>
                    <a:cubicBezTo>
                      <a:pt x="922055" y="2950849"/>
                      <a:pt x="749346" y="2893517"/>
                      <a:pt x="415264" y="2378093"/>
                    </a:cubicBezTo>
                    <a:cubicBezTo>
                      <a:pt x="81182" y="1862669"/>
                      <a:pt x="0" y="1105392"/>
                      <a:pt x="571672" y="552696"/>
                    </a:cubicBezTo>
                    <a:cubicBezTo>
                      <a:pt x="1143344" y="0"/>
                      <a:pt x="1902457" y="314572"/>
                      <a:pt x="2199504" y="675499"/>
                    </a:cubicBezTo>
                    <a:cubicBezTo>
                      <a:pt x="2496551" y="1036426"/>
                      <a:pt x="2625716" y="1863875"/>
                      <a:pt x="2373746" y="2287657"/>
                    </a:cubicBezTo>
                    <a:cubicBezTo>
                      <a:pt x="2121776" y="2711439"/>
                      <a:pt x="1775066" y="2887209"/>
                      <a:pt x="1626748" y="3131719"/>
                    </a:cubicBezTo>
                    <a:cubicBezTo>
                      <a:pt x="1478430" y="3376229"/>
                      <a:pt x="1483840" y="3547051"/>
                      <a:pt x="1483840" y="3754717"/>
                    </a:cubicBezTo>
                    <a:lnTo>
                      <a:pt x="1722751" y="3871941"/>
                    </a:lnTo>
                    <a:lnTo>
                      <a:pt x="1627314" y="4007311"/>
                    </a:lnTo>
                    <a:lnTo>
                      <a:pt x="1742885" y="4135424"/>
                    </a:lnTo>
                    <a:lnTo>
                      <a:pt x="1654400" y="4267181"/>
                    </a:lnTo>
                    <a:lnTo>
                      <a:pt x="1739807" y="4382734"/>
                    </a:lnTo>
                    <a:lnTo>
                      <a:pt x="1656886" y="4503584"/>
                    </a:lnTo>
                    <a:lnTo>
                      <a:pt x="1732848" y="4649414"/>
                    </a:lnTo>
                    <a:cubicBezTo>
                      <a:pt x="1604772" y="4739834"/>
                      <a:pt x="1135771" y="4725519"/>
                      <a:pt x="962419" y="4635090"/>
                    </a:cubicBezTo>
                    <a:lnTo>
                      <a:pt x="1041714" y="4502465"/>
                    </a:lnTo>
                    <a:lnTo>
                      <a:pt x="949050" y="4380225"/>
                    </a:lnTo>
                    <a:lnTo>
                      <a:pt x="1055109" y="4260198"/>
                    </a:lnTo>
                    <a:lnTo>
                      <a:pt x="943807" y="4137647"/>
                    </a:lnTo>
                    <a:lnTo>
                      <a:pt x="1060199" y="4018948"/>
                    </a:lnTo>
                    <a:lnTo>
                      <a:pt x="958766" y="3882529"/>
                    </a:lnTo>
                    <a:lnTo>
                      <a:pt x="1206885" y="3764765"/>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3" name="Freeform 62"/>
              <p:cNvSpPr/>
              <p:nvPr/>
            </p:nvSpPr>
            <p:spPr bwMode="gray">
              <a:xfrm>
                <a:off x="3634320" y="3707248"/>
                <a:ext cx="143138"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grpFill/>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64" name="Freeform 63"/>
              <p:cNvSpPr/>
              <p:nvPr/>
            </p:nvSpPr>
            <p:spPr bwMode="gray">
              <a:xfrm>
                <a:off x="3649655" y="3781833"/>
                <a:ext cx="133694"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grpFill/>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65" name="Freeform 64"/>
              <p:cNvSpPr/>
              <p:nvPr/>
            </p:nvSpPr>
            <p:spPr bwMode="gray">
              <a:xfrm>
                <a:off x="3650266" y="3838125"/>
                <a:ext cx="141107"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grpFill/>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66" name="Freeform 65"/>
              <p:cNvSpPr/>
              <p:nvPr/>
            </p:nvSpPr>
            <p:spPr bwMode="gray">
              <a:xfrm>
                <a:off x="3508887" y="2782295"/>
                <a:ext cx="403220" cy="841776"/>
              </a:xfrm>
              <a:custGeom>
                <a:avLst/>
                <a:gdLst>
                  <a:gd name="connsiteX0" fmla="*/ 248444 w 492522"/>
                  <a:gd name="connsiteY0" fmla="*/ 880269 h 881460"/>
                  <a:gd name="connsiteX1" fmla="*/ 207963 w 492522"/>
                  <a:gd name="connsiteY1" fmla="*/ 601663 h 881460"/>
                  <a:gd name="connsiteX2" fmla="*/ 15081 w 492522"/>
                  <a:gd name="connsiteY2" fmla="*/ 273050 h 881460"/>
                  <a:gd name="connsiteX3" fmla="*/ 117475 w 492522"/>
                  <a:gd name="connsiteY3" fmla="*/ 53975 h 881460"/>
                  <a:gd name="connsiteX4" fmla="*/ 319881 w 492522"/>
                  <a:gd name="connsiteY4" fmla="*/ 161131 h 881460"/>
                  <a:gd name="connsiteX5" fmla="*/ 203200 w 492522"/>
                  <a:gd name="connsiteY5" fmla="*/ 306388 h 881460"/>
                  <a:gd name="connsiteX6" fmla="*/ 184150 w 492522"/>
                  <a:gd name="connsiteY6" fmla="*/ 120650 h 881460"/>
                  <a:gd name="connsiteX7" fmla="*/ 377031 w 492522"/>
                  <a:gd name="connsiteY7" fmla="*/ 23019 h 881460"/>
                  <a:gd name="connsiteX8" fmla="*/ 474663 w 492522"/>
                  <a:gd name="connsiteY8" fmla="*/ 258763 h 881460"/>
                  <a:gd name="connsiteX9" fmla="*/ 269875 w 492522"/>
                  <a:gd name="connsiteY9" fmla="*/ 608806 h 881460"/>
                  <a:gd name="connsiteX10" fmla="*/ 248444 w 492522"/>
                  <a:gd name="connsiteY10" fmla="*/ 880269 h 88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2" h="881460">
                    <a:moveTo>
                      <a:pt x="248444" y="880269"/>
                    </a:moveTo>
                    <a:cubicBezTo>
                      <a:pt x="238125" y="879079"/>
                      <a:pt x="246857" y="702866"/>
                      <a:pt x="207963" y="601663"/>
                    </a:cubicBezTo>
                    <a:cubicBezTo>
                      <a:pt x="169069" y="500460"/>
                      <a:pt x="30162" y="364331"/>
                      <a:pt x="15081" y="273050"/>
                    </a:cubicBezTo>
                    <a:cubicBezTo>
                      <a:pt x="0" y="181769"/>
                      <a:pt x="66675" y="72628"/>
                      <a:pt x="117475" y="53975"/>
                    </a:cubicBezTo>
                    <a:cubicBezTo>
                      <a:pt x="168275" y="35322"/>
                      <a:pt x="305594" y="119062"/>
                      <a:pt x="319881" y="161131"/>
                    </a:cubicBezTo>
                    <a:cubicBezTo>
                      <a:pt x="334168" y="203200"/>
                      <a:pt x="225822" y="313135"/>
                      <a:pt x="203200" y="306388"/>
                    </a:cubicBezTo>
                    <a:cubicBezTo>
                      <a:pt x="180578" y="299641"/>
                      <a:pt x="155178" y="167878"/>
                      <a:pt x="184150" y="120650"/>
                    </a:cubicBezTo>
                    <a:cubicBezTo>
                      <a:pt x="213122" y="73422"/>
                      <a:pt x="328612" y="0"/>
                      <a:pt x="377031" y="23019"/>
                    </a:cubicBezTo>
                    <a:cubicBezTo>
                      <a:pt x="425450" y="46038"/>
                      <a:pt x="492522" y="161132"/>
                      <a:pt x="474663" y="258763"/>
                    </a:cubicBezTo>
                    <a:cubicBezTo>
                      <a:pt x="456804" y="356394"/>
                      <a:pt x="306784" y="505222"/>
                      <a:pt x="269875" y="608806"/>
                    </a:cubicBezTo>
                    <a:cubicBezTo>
                      <a:pt x="232966" y="712390"/>
                      <a:pt x="258763" y="881460"/>
                      <a:pt x="248444" y="880269"/>
                    </a:cubicBez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67" name="Straight Connector 66"/>
              <p:cNvCxnSpPr/>
              <p:nvPr/>
            </p:nvCxnSpPr>
            <p:spPr bwMode="gray">
              <a:xfrm rot="10800000" flipV="1">
                <a:off x="3130251" y="3014791"/>
                <a:ext cx="143673" cy="65152"/>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bwMode="gray">
              <a:xfrm rot="16200000" flipV="1">
                <a:off x="3267839" y="2368849"/>
                <a:ext cx="142876" cy="142876"/>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bwMode="gray">
              <a:xfrm rot="10800000">
                <a:off x="3090931" y="2694261"/>
                <a:ext cx="213475" cy="71741"/>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bwMode="gray">
              <a:xfrm rot="16200000" flipV="1">
                <a:off x="3612322" y="2325658"/>
                <a:ext cx="189834" cy="2352"/>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bwMode="gray">
              <a:xfrm rot="5400000">
                <a:off x="3997289" y="2391260"/>
                <a:ext cx="142876" cy="142876"/>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bwMode="gray">
              <a:xfrm>
                <a:off x="4116083" y="2943769"/>
                <a:ext cx="203491" cy="72463"/>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bwMode="gray">
              <a:xfrm flipV="1">
                <a:off x="4092992" y="2696399"/>
                <a:ext cx="236043" cy="30753"/>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3" name="Donut 15"/>
            <p:cNvSpPr/>
            <p:nvPr/>
          </p:nvSpPr>
          <p:spPr bwMode="gray">
            <a:xfrm>
              <a:off x="5072066" y="3063147"/>
              <a:ext cx="1244108" cy="1265102"/>
            </a:xfrm>
            <a:prstGeom prst="donut">
              <a:avLst>
                <a:gd name="adj" fmla="val 12913"/>
              </a:avLst>
            </a:prstGeom>
            <a:noFill/>
            <a:ln w="57150">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4" name="Oval 6"/>
            <p:cNvSpPr/>
            <p:nvPr/>
          </p:nvSpPr>
          <p:spPr bwMode="gray">
            <a:xfrm>
              <a:off x="1428720" y="2162022"/>
              <a:ext cx="1295400" cy="12954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 name="Chord 24"/>
            <p:cNvSpPr/>
            <p:nvPr/>
          </p:nvSpPr>
          <p:spPr bwMode="gray">
            <a:xfrm>
              <a:off x="2285984" y="1552421"/>
              <a:ext cx="1733536" cy="1939353"/>
            </a:xfrm>
            <a:prstGeom prst="chord">
              <a:avLst>
                <a:gd name="adj1" fmla="val 8622354"/>
                <a:gd name="adj2" fmla="val 2119521"/>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Oval 25"/>
            <p:cNvSpPr/>
            <p:nvPr/>
          </p:nvSpPr>
          <p:spPr bwMode="gray">
            <a:xfrm>
              <a:off x="2343120" y="3838422"/>
              <a:ext cx="685800" cy="6858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Oval 26"/>
            <p:cNvSpPr/>
            <p:nvPr/>
          </p:nvSpPr>
          <p:spPr bwMode="gray">
            <a:xfrm>
              <a:off x="2114520" y="1704822"/>
              <a:ext cx="457200" cy="4572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Oval 27"/>
            <p:cNvSpPr/>
            <p:nvPr/>
          </p:nvSpPr>
          <p:spPr bwMode="gray">
            <a:xfrm>
              <a:off x="7905720" y="1781022"/>
              <a:ext cx="609600" cy="6858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Oval 28"/>
            <p:cNvSpPr/>
            <p:nvPr/>
          </p:nvSpPr>
          <p:spPr bwMode="gray">
            <a:xfrm>
              <a:off x="6686520" y="2771622"/>
              <a:ext cx="685800" cy="6858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0" name="Donut 29"/>
            <p:cNvSpPr/>
            <p:nvPr/>
          </p:nvSpPr>
          <p:spPr bwMode="gray">
            <a:xfrm>
              <a:off x="285720" y="2390622"/>
              <a:ext cx="2438400" cy="2479548"/>
            </a:xfrm>
            <a:prstGeom prst="donut">
              <a:avLst>
                <a:gd name="adj" fmla="val 9682"/>
              </a:avLst>
            </a:prstGeom>
            <a:noFill/>
            <a:ln w="76200">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1" name="Oval 30"/>
            <p:cNvSpPr/>
            <p:nvPr/>
          </p:nvSpPr>
          <p:spPr bwMode="gray">
            <a:xfrm>
              <a:off x="3028920" y="2085822"/>
              <a:ext cx="2590800" cy="25908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2" name="Oval 31"/>
            <p:cNvSpPr/>
            <p:nvPr/>
          </p:nvSpPr>
          <p:spPr bwMode="gray">
            <a:xfrm>
              <a:off x="5185317" y="2009621"/>
              <a:ext cx="1729803" cy="1777429"/>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 name="Oval 32"/>
            <p:cNvSpPr/>
            <p:nvPr/>
          </p:nvSpPr>
          <p:spPr bwMode="gray">
            <a:xfrm>
              <a:off x="6229320" y="3228822"/>
              <a:ext cx="838200" cy="8382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 name="Oval 33"/>
            <p:cNvSpPr/>
            <p:nvPr/>
          </p:nvSpPr>
          <p:spPr bwMode="gray">
            <a:xfrm>
              <a:off x="7143720" y="2314422"/>
              <a:ext cx="1295400" cy="12954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5" name="Oval 34"/>
            <p:cNvSpPr/>
            <p:nvPr/>
          </p:nvSpPr>
          <p:spPr bwMode="gray">
            <a:xfrm>
              <a:off x="438120" y="1781022"/>
              <a:ext cx="1295400" cy="12954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6" name="Oval 35"/>
            <p:cNvSpPr/>
            <p:nvPr/>
          </p:nvSpPr>
          <p:spPr bwMode="gray">
            <a:xfrm>
              <a:off x="590520" y="2771614"/>
              <a:ext cx="838208" cy="838208"/>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Donut 36"/>
            <p:cNvSpPr/>
            <p:nvPr/>
          </p:nvSpPr>
          <p:spPr bwMode="gray">
            <a:xfrm>
              <a:off x="6215074" y="1920139"/>
              <a:ext cx="768286" cy="801957"/>
            </a:xfrm>
            <a:prstGeom prst="donut">
              <a:avLst>
                <a:gd name="adj" fmla="val 10752"/>
              </a:avLst>
            </a:prstGeom>
            <a:noFill/>
            <a:ln w="38100">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8" name="Oval 37"/>
            <p:cNvSpPr/>
            <p:nvPr/>
          </p:nvSpPr>
          <p:spPr bwMode="gray">
            <a:xfrm>
              <a:off x="2038320" y="2847822"/>
              <a:ext cx="1219200" cy="12192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9" name="Oval 38"/>
            <p:cNvSpPr/>
            <p:nvPr/>
          </p:nvSpPr>
          <p:spPr bwMode="gray">
            <a:xfrm>
              <a:off x="1047720" y="2924022"/>
              <a:ext cx="1143000" cy="11430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Oval 39"/>
            <p:cNvSpPr/>
            <p:nvPr/>
          </p:nvSpPr>
          <p:spPr bwMode="gray">
            <a:xfrm>
              <a:off x="6991320" y="3000222"/>
              <a:ext cx="1143000" cy="12192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Freeform 29"/>
            <p:cNvSpPr>
              <a:spLocks/>
            </p:cNvSpPr>
            <p:nvPr/>
          </p:nvSpPr>
          <p:spPr bwMode="gray">
            <a:xfrm>
              <a:off x="4927570" y="2600172"/>
              <a:ext cx="260350" cy="214313"/>
            </a:xfrm>
            <a:custGeom>
              <a:avLst/>
              <a:gdLst/>
              <a:ahLst/>
              <a:cxnLst>
                <a:cxn ang="0">
                  <a:pos x="164" y="72"/>
                </a:cxn>
                <a:cxn ang="0">
                  <a:pos x="161" y="58"/>
                </a:cxn>
                <a:cxn ang="0">
                  <a:pos x="156" y="44"/>
                </a:cxn>
                <a:cxn ang="0">
                  <a:pos x="148" y="32"/>
                </a:cxn>
                <a:cxn ang="0">
                  <a:pos x="138" y="20"/>
                </a:cxn>
                <a:cxn ang="0">
                  <a:pos x="123" y="12"/>
                </a:cxn>
                <a:cxn ang="0">
                  <a:pos x="108" y="6"/>
                </a:cxn>
                <a:cxn ang="0">
                  <a:pos x="91" y="2"/>
                </a:cxn>
                <a:cxn ang="0">
                  <a:pos x="73" y="0"/>
                </a:cxn>
                <a:cxn ang="0">
                  <a:pos x="50" y="2"/>
                </a:cxn>
                <a:cxn ang="0">
                  <a:pos x="30" y="8"/>
                </a:cxn>
                <a:cxn ang="0">
                  <a:pos x="13" y="18"/>
                </a:cxn>
                <a:cxn ang="0">
                  <a:pos x="0" y="30"/>
                </a:cxn>
                <a:cxn ang="0">
                  <a:pos x="10" y="26"/>
                </a:cxn>
                <a:cxn ang="0">
                  <a:pos x="20" y="24"/>
                </a:cxn>
                <a:cxn ang="0">
                  <a:pos x="33" y="22"/>
                </a:cxn>
                <a:cxn ang="0">
                  <a:pos x="43" y="22"/>
                </a:cxn>
                <a:cxn ang="0">
                  <a:pos x="60" y="24"/>
                </a:cxn>
                <a:cxn ang="0">
                  <a:pos x="78" y="28"/>
                </a:cxn>
                <a:cxn ang="0">
                  <a:pos x="93" y="34"/>
                </a:cxn>
                <a:cxn ang="0">
                  <a:pos x="108" y="42"/>
                </a:cxn>
                <a:cxn ang="0">
                  <a:pos x="118" y="54"/>
                </a:cxn>
                <a:cxn ang="0">
                  <a:pos x="126" y="66"/>
                </a:cxn>
                <a:cxn ang="0">
                  <a:pos x="131" y="79"/>
                </a:cxn>
                <a:cxn ang="0">
                  <a:pos x="133" y="93"/>
                </a:cxn>
                <a:cxn ang="0">
                  <a:pos x="131" y="105"/>
                </a:cxn>
                <a:cxn ang="0">
                  <a:pos x="128" y="115"/>
                </a:cxn>
                <a:cxn ang="0">
                  <a:pos x="123" y="125"/>
                </a:cxn>
                <a:cxn ang="0">
                  <a:pos x="116" y="135"/>
                </a:cxn>
                <a:cxn ang="0">
                  <a:pos x="136" y="123"/>
                </a:cxn>
                <a:cxn ang="0">
                  <a:pos x="151" y="109"/>
                </a:cxn>
                <a:cxn ang="0">
                  <a:pos x="161" y="91"/>
                </a:cxn>
                <a:cxn ang="0">
                  <a:pos x="164" y="72"/>
                </a:cxn>
              </a:cxnLst>
              <a:rect l="0" t="0" r="r" b="b"/>
              <a:pathLst>
                <a:path w="164" h="135">
                  <a:moveTo>
                    <a:pt x="164" y="72"/>
                  </a:moveTo>
                  <a:lnTo>
                    <a:pt x="161" y="58"/>
                  </a:lnTo>
                  <a:lnTo>
                    <a:pt x="156" y="44"/>
                  </a:lnTo>
                  <a:lnTo>
                    <a:pt x="148" y="32"/>
                  </a:lnTo>
                  <a:lnTo>
                    <a:pt x="138" y="20"/>
                  </a:lnTo>
                  <a:lnTo>
                    <a:pt x="123" y="12"/>
                  </a:lnTo>
                  <a:lnTo>
                    <a:pt x="108" y="6"/>
                  </a:lnTo>
                  <a:lnTo>
                    <a:pt x="91" y="2"/>
                  </a:lnTo>
                  <a:lnTo>
                    <a:pt x="73" y="0"/>
                  </a:lnTo>
                  <a:lnTo>
                    <a:pt x="50" y="2"/>
                  </a:lnTo>
                  <a:lnTo>
                    <a:pt x="30" y="8"/>
                  </a:lnTo>
                  <a:lnTo>
                    <a:pt x="13" y="18"/>
                  </a:lnTo>
                  <a:lnTo>
                    <a:pt x="0" y="30"/>
                  </a:lnTo>
                  <a:lnTo>
                    <a:pt x="10" y="26"/>
                  </a:lnTo>
                  <a:lnTo>
                    <a:pt x="20" y="24"/>
                  </a:lnTo>
                  <a:lnTo>
                    <a:pt x="33" y="22"/>
                  </a:lnTo>
                  <a:lnTo>
                    <a:pt x="43" y="22"/>
                  </a:lnTo>
                  <a:lnTo>
                    <a:pt x="60" y="24"/>
                  </a:lnTo>
                  <a:lnTo>
                    <a:pt x="78" y="28"/>
                  </a:lnTo>
                  <a:lnTo>
                    <a:pt x="93" y="34"/>
                  </a:lnTo>
                  <a:lnTo>
                    <a:pt x="108" y="42"/>
                  </a:lnTo>
                  <a:lnTo>
                    <a:pt x="118" y="54"/>
                  </a:lnTo>
                  <a:lnTo>
                    <a:pt x="126" y="66"/>
                  </a:lnTo>
                  <a:lnTo>
                    <a:pt x="131" y="79"/>
                  </a:lnTo>
                  <a:lnTo>
                    <a:pt x="133" y="93"/>
                  </a:lnTo>
                  <a:lnTo>
                    <a:pt x="131" y="105"/>
                  </a:lnTo>
                  <a:lnTo>
                    <a:pt x="128" y="115"/>
                  </a:lnTo>
                  <a:lnTo>
                    <a:pt x="123" y="125"/>
                  </a:lnTo>
                  <a:lnTo>
                    <a:pt x="116" y="135"/>
                  </a:lnTo>
                  <a:lnTo>
                    <a:pt x="136" y="123"/>
                  </a:lnTo>
                  <a:lnTo>
                    <a:pt x="151" y="109"/>
                  </a:lnTo>
                  <a:lnTo>
                    <a:pt x="161" y="91"/>
                  </a:lnTo>
                  <a:lnTo>
                    <a:pt x="164" y="72"/>
                  </a:lnTo>
                  <a:close/>
                </a:path>
              </a:pathLst>
            </a:custGeom>
            <a:solidFill>
              <a:schemeClr val="tx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a:p>
          </p:txBody>
        </p:sp>
        <p:sp>
          <p:nvSpPr>
            <p:cNvPr id="42" name="Oval 41"/>
            <p:cNvSpPr/>
            <p:nvPr/>
          </p:nvSpPr>
          <p:spPr bwMode="gray">
            <a:xfrm>
              <a:off x="5391120" y="3305022"/>
              <a:ext cx="647730" cy="728696"/>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3" name="Oval 41"/>
            <p:cNvSpPr/>
            <p:nvPr/>
          </p:nvSpPr>
          <p:spPr bwMode="gray">
            <a:xfrm>
              <a:off x="548117" y="1714650"/>
              <a:ext cx="228600" cy="2286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4" name="Oval 42"/>
            <p:cNvSpPr/>
            <p:nvPr/>
          </p:nvSpPr>
          <p:spPr bwMode="gray">
            <a:xfrm>
              <a:off x="7918080" y="3939727"/>
              <a:ext cx="228600" cy="2286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45" name="Group 189"/>
            <p:cNvGrpSpPr/>
            <p:nvPr/>
          </p:nvGrpSpPr>
          <p:grpSpPr bwMode="gray">
            <a:xfrm rot="21443857">
              <a:off x="8156683" y="3290239"/>
              <a:ext cx="575929" cy="576123"/>
              <a:chOff x="3500430" y="1714488"/>
              <a:chExt cx="2357454" cy="2358248"/>
            </a:xfrm>
            <a:solidFill>
              <a:schemeClr val="tx2"/>
            </a:solidFill>
            <a:effectLst/>
          </p:grpSpPr>
          <p:sp>
            <p:nvSpPr>
              <p:cNvPr id="56" name="Oval 55"/>
              <p:cNvSpPr/>
              <p:nvPr/>
            </p:nvSpPr>
            <p:spPr bwMode="gray">
              <a:xfrm>
                <a:off x="3500430" y="1714488"/>
                <a:ext cx="2357454" cy="2357454"/>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Oval 56"/>
              <p:cNvSpPr/>
              <p:nvPr/>
            </p:nvSpPr>
            <p:spPr bwMode="gray">
              <a:xfrm>
                <a:off x="4071934" y="1714488"/>
                <a:ext cx="1214446" cy="2357454"/>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58" name="Straight Connector 57"/>
              <p:cNvCxnSpPr>
                <a:stCxn id="57" idx="0"/>
                <a:endCxn id="57" idx="4"/>
              </p:cNvCxnSpPr>
              <p:nvPr/>
            </p:nvCxnSpPr>
            <p:spPr bwMode="gray">
              <a:xfrm rot="16200000" flipH="1">
                <a:off x="3500430" y="2893215"/>
                <a:ext cx="2357454" cy="1588"/>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6" idx="2"/>
                <a:endCxn id="56" idx="6"/>
              </p:cNvCxnSpPr>
              <p:nvPr/>
            </p:nvCxnSpPr>
            <p:spPr bwMode="gray">
              <a:xfrm rot="10800000" flipH="1">
                <a:off x="3500430" y="2893215"/>
                <a:ext cx="2357454" cy="1588"/>
              </a:xfrm>
              <a:prstGeom prst="line">
                <a:avLst/>
              </a:prstGeom>
              <a:grpFill/>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0" name="Freeform 59"/>
              <p:cNvSpPr/>
              <p:nvPr/>
            </p:nvSpPr>
            <p:spPr bwMode="gray">
              <a:xfrm>
                <a:off x="3790276" y="3436537"/>
                <a:ext cx="1736318" cy="261258"/>
              </a:xfrm>
              <a:custGeom>
                <a:avLst/>
                <a:gdLst>
                  <a:gd name="connsiteX0" fmla="*/ 0 w 1758461"/>
                  <a:gd name="connsiteY0" fmla="*/ 170821 h 231111"/>
                  <a:gd name="connsiteX1" fmla="*/ 914400 w 1758461"/>
                  <a:gd name="connsiteY1" fmla="*/ 10048 h 231111"/>
                  <a:gd name="connsiteX2" fmla="*/ 1758461 w 1758461"/>
                  <a:gd name="connsiteY2" fmla="*/ 231111 h 231111"/>
                  <a:gd name="connsiteX0" fmla="*/ 0 w 1736318"/>
                  <a:gd name="connsiteY0" fmla="*/ 207847 h 223706"/>
                  <a:gd name="connsiteX1" fmla="*/ 892257 w 1736318"/>
                  <a:gd name="connsiteY1" fmla="*/ 2643 h 223706"/>
                  <a:gd name="connsiteX2" fmla="*/ 1736318 w 1736318"/>
                  <a:gd name="connsiteY2" fmla="*/ 223706 h 223706"/>
                  <a:gd name="connsiteX0" fmla="*/ 0 w 1736318"/>
                  <a:gd name="connsiteY0" fmla="*/ 207847 h 223706"/>
                  <a:gd name="connsiteX1" fmla="*/ 892257 w 1736318"/>
                  <a:gd name="connsiteY1" fmla="*/ 2643 h 223706"/>
                  <a:gd name="connsiteX2" fmla="*/ 1736318 w 1736318"/>
                  <a:gd name="connsiteY2" fmla="*/ 223706 h 223706"/>
                  <a:gd name="connsiteX0" fmla="*/ 0 w 1736318"/>
                  <a:gd name="connsiteY0" fmla="*/ 207847 h 223706"/>
                  <a:gd name="connsiteX1" fmla="*/ 892257 w 1736318"/>
                  <a:gd name="connsiteY1" fmla="*/ 2643 h 223706"/>
                  <a:gd name="connsiteX2" fmla="*/ 1736318 w 1736318"/>
                  <a:gd name="connsiteY2" fmla="*/ 223706 h 223706"/>
                  <a:gd name="connsiteX0" fmla="*/ 0 w 1736318"/>
                  <a:gd name="connsiteY0" fmla="*/ 228413 h 244272"/>
                  <a:gd name="connsiteX1" fmla="*/ 857564 w 1736318"/>
                  <a:gd name="connsiteY1" fmla="*/ 2643 h 244272"/>
                  <a:gd name="connsiteX2" fmla="*/ 1736318 w 1736318"/>
                  <a:gd name="connsiteY2" fmla="*/ 244272 h 244272"/>
                  <a:gd name="connsiteX0" fmla="*/ 0 w 1736318"/>
                  <a:gd name="connsiteY0" fmla="*/ 228413 h 244272"/>
                  <a:gd name="connsiteX1" fmla="*/ 857564 w 1736318"/>
                  <a:gd name="connsiteY1" fmla="*/ 2643 h 244272"/>
                  <a:gd name="connsiteX2" fmla="*/ 1736318 w 1736318"/>
                  <a:gd name="connsiteY2" fmla="*/ 244272 h 244272"/>
                  <a:gd name="connsiteX0" fmla="*/ 0 w 1736318"/>
                  <a:gd name="connsiteY0" fmla="*/ 213602 h 229461"/>
                  <a:gd name="connsiteX1" fmla="*/ 894309 w 1736318"/>
                  <a:gd name="connsiteY1" fmla="*/ 2643 h 229461"/>
                  <a:gd name="connsiteX2" fmla="*/ 1736318 w 1736318"/>
                  <a:gd name="connsiteY2" fmla="*/ 229461 h 229461"/>
                </a:gdLst>
                <a:ahLst/>
                <a:cxnLst>
                  <a:cxn ang="0">
                    <a:pos x="connsiteX0" y="connsiteY0"/>
                  </a:cxn>
                  <a:cxn ang="0">
                    <a:pos x="connsiteX1" y="connsiteY1"/>
                  </a:cxn>
                  <a:cxn ang="0">
                    <a:pos x="connsiteX2" y="connsiteY2"/>
                  </a:cxn>
                </a:cxnLst>
                <a:rect l="l" t="t" r="r" b="b"/>
                <a:pathLst>
                  <a:path w="1736318" h="229461">
                    <a:moveTo>
                      <a:pt x="0" y="213602"/>
                    </a:moveTo>
                    <a:cubicBezTo>
                      <a:pt x="272756" y="93577"/>
                      <a:pt x="604923" y="0"/>
                      <a:pt x="894309" y="2643"/>
                    </a:cubicBezTo>
                    <a:cubicBezTo>
                      <a:pt x="1183695" y="5286"/>
                      <a:pt x="1495313" y="122101"/>
                      <a:pt x="1736318" y="229461"/>
                    </a:cubicBezTo>
                  </a:path>
                </a:pathLst>
              </a:custGeom>
              <a:noFill/>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61" name="Freeform 60"/>
              <p:cNvSpPr/>
              <p:nvPr/>
            </p:nvSpPr>
            <p:spPr bwMode="gray">
              <a:xfrm flipV="1">
                <a:off x="3791004" y="2085373"/>
                <a:ext cx="1736318" cy="296085"/>
              </a:xfrm>
              <a:custGeom>
                <a:avLst/>
                <a:gdLst>
                  <a:gd name="connsiteX0" fmla="*/ 0 w 1758461"/>
                  <a:gd name="connsiteY0" fmla="*/ 170821 h 231111"/>
                  <a:gd name="connsiteX1" fmla="*/ 914400 w 1758461"/>
                  <a:gd name="connsiteY1" fmla="*/ 10048 h 231111"/>
                  <a:gd name="connsiteX2" fmla="*/ 1758461 w 1758461"/>
                  <a:gd name="connsiteY2" fmla="*/ 231111 h 231111"/>
                  <a:gd name="connsiteX0" fmla="*/ 0 w 1736318"/>
                  <a:gd name="connsiteY0" fmla="*/ 207847 h 223706"/>
                  <a:gd name="connsiteX1" fmla="*/ 892257 w 1736318"/>
                  <a:gd name="connsiteY1" fmla="*/ 2643 h 223706"/>
                  <a:gd name="connsiteX2" fmla="*/ 1736318 w 1736318"/>
                  <a:gd name="connsiteY2" fmla="*/ 223706 h 223706"/>
                  <a:gd name="connsiteX0" fmla="*/ 0 w 1736318"/>
                  <a:gd name="connsiteY0" fmla="*/ 207847 h 223706"/>
                  <a:gd name="connsiteX1" fmla="*/ 892257 w 1736318"/>
                  <a:gd name="connsiteY1" fmla="*/ 2643 h 223706"/>
                  <a:gd name="connsiteX2" fmla="*/ 1736318 w 1736318"/>
                  <a:gd name="connsiteY2" fmla="*/ 223706 h 223706"/>
                  <a:gd name="connsiteX0" fmla="*/ 0 w 1736318"/>
                  <a:gd name="connsiteY0" fmla="*/ 207847 h 223706"/>
                  <a:gd name="connsiteX1" fmla="*/ 892257 w 1736318"/>
                  <a:gd name="connsiteY1" fmla="*/ 2643 h 223706"/>
                  <a:gd name="connsiteX2" fmla="*/ 1736318 w 1736318"/>
                  <a:gd name="connsiteY2" fmla="*/ 223706 h 223706"/>
                  <a:gd name="connsiteX0" fmla="*/ 0 w 1736318"/>
                  <a:gd name="connsiteY0" fmla="*/ 228413 h 244272"/>
                  <a:gd name="connsiteX1" fmla="*/ 857564 w 1736318"/>
                  <a:gd name="connsiteY1" fmla="*/ 2643 h 244272"/>
                  <a:gd name="connsiteX2" fmla="*/ 1736318 w 1736318"/>
                  <a:gd name="connsiteY2" fmla="*/ 244272 h 244272"/>
                  <a:gd name="connsiteX0" fmla="*/ 0 w 1736318"/>
                  <a:gd name="connsiteY0" fmla="*/ 228413 h 244272"/>
                  <a:gd name="connsiteX1" fmla="*/ 857564 w 1736318"/>
                  <a:gd name="connsiteY1" fmla="*/ 2643 h 244272"/>
                  <a:gd name="connsiteX2" fmla="*/ 1736318 w 1736318"/>
                  <a:gd name="connsiteY2" fmla="*/ 244272 h 244272"/>
                  <a:gd name="connsiteX0" fmla="*/ 0 w 1736318"/>
                  <a:gd name="connsiteY0" fmla="*/ 213602 h 229461"/>
                  <a:gd name="connsiteX1" fmla="*/ 894309 w 1736318"/>
                  <a:gd name="connsiteY1" fmla="*/ 2643 h 229461"/>
                  <a:gd name="connsiteX2" fmla="*/ 1736318 w 1736318"/>
                  <a:gd name="connsiteY2" fmla="*/ 229461 h 229461"/>
                </a:gdLst>
                <a:ahLst/>
                <a:cxnLst>
                  <a:cxn ang="0">
                    <a:pos x="connsiteX0" y="connsiteY0"/>
                  </a:cxn>
                  <a:cxn ang="0">
                    <a:pos x="connsiteX1" y="connsiteY1"/>
                  </a:cxn>
                  <a:cxn ang="0">
                    <a:pos x="connsiteX2" y="connsiteY2"/>
                  </a:cxn>
                </a:cxnLst>
                <a:rect l="l" t="t" r="r" b="b"/>
                <a:pathLst>
                  <a:path w="1736318" h="229461">
                    <a:moveTo>
                      <a:pt x="0" y="213602"/>
                    </a:moveTo>
                    <a:cubicBezTo>
                      <a:pt x="272756" y="93577"/>
                      <a:pt x="604923" y="0"/>
                      <a:pt x="894309" y="2643"/>
                    </a:cubicBezTo>
                    <a:cubicBezTo>
                      <a:pt x="1183695" y="5286"/>
                      <a:pt x="1495313" y="122101"/>
                      <a:pt x="1736318" y="229461"/>
                    </a:cubicBezTo>
                  </a:path>
                </a:pathLst>
              </a:custGeom>
              <a:noFill/>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sp>
          <p:nvSpPr>
            <p:cNvPr id="46" name="Oval 38"/>
            <p:cNvSpPr/>
            <p:nvPr/>
          </p:nvSpPr>
          <p:spPr bwMode="gray">
            <a:xfrm>
              <a:off x="6715140" y="2491643"/>
              <a:ext cx="609600" cy="68580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Freeform 102"/>
            <p:cNvSpPr>
              <a:spLocks/>
            </p:cNvSpPr>
            <p:nvPr/>
          </p:nvSpPr>
          <p:spPr bwMode="gray">
            <a:xfrm>
              <a:off x="3071802" y="991445"/>
              <a:ext cx="914737" cy="757555"/>
            </a:xfrm>
            <a:custGeom>
              <a:avLst/>
              <a:gdLst/>
              <a:ahLst/>
              <a:cxnLst>
                <a:cxn ang="0">
                  <a:pos x="2529" y="1601"/>
                </a:cxn>
                <a:cxn ang="0">
                  <a:pos x="3456" y="1800"/>
                </a:cxn>
                <a:cxn ang="0">
                  <a:pos x="1218" y="2904"/>
                </a:cxn>
                <a:cxn ang="0">
                  <a:pos x="2582" y="3078"/>
                </a:cxn>
                <a:cxn ang="0">
                  <a:pos x="0" y="5263"/>
                </a:cxn>
                <a:cxn ang="0">
                  <a:pos x="4356" y="2880"/>
                </a:cxn>
                <a:cxn ang="0">
                  <a:pos x="3866" y="2755"/>
                </a:cxn>
                <a:cxn ang="0">
                  <a:pos x="5508" y="1899"/>
                </a:cxn>
                <a:cxn ang="0">
                  <a:pos x="4303" y="1564"/>
                </a:cxn>
                <a:cxn ang="0">
                  <a:pos x="6355" y="0"/>
                </a:cxn>
                <a:cxn ang="0">
                  <a:pos x="2529" y="1601"/>
                </a:cxn>
              </a:cxnLst>
              <a:rect l="0" t="0" r="r" b="b"/>
              <a:pathLst>
                <a:path w="6355" h="5263">
                  <a:moveTo>
                    <a:pt x="2529" y="1601"/>
                  </a:moveTo>
                  <a:lnTo>
                    <a:pt x="3456" y="1800"/>
                  </a:lnTo>
                  <a:lnTo>
                    <a:pt x="1218" y="2904"/>
                  </a:lnTo>
                  <a:lnTo>
                    <a:pt x="2582" y="3078"/>
                  </a:lnTo>
                  <a:lnTo>
                    <a:pt x="0" y="5263"/>
                  </a:lnTo>
                  <a:lnTo>
                    <a:pt x="4356" y="2880"/>
                  </a:lnTo>
                  <a:lnTo>
                    <a:pt x="3866" y="2755"/>
                  </a:lnTo>
                  <a:lnTo>
                    <a:pt x="5508" y="1899"/>
                  </a:lnTo>
                  <a:lnTo>
                    <a:pt x="4303" y="1564"/>
                  </a:lnTo>
                  <a:lnTo>
                    <a:pt x="6355" y="0"/>
                  </a:lnTo>
                  <a:lnTo>
                    <a:pt x="2529" y="1601"/>
                  </a:lnTo>
                  <a:close/>
                </a:path>
              </a:pathLst>
            </a:custGeom>
            <a:solidFill>
              <a:schemeClr val="tx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a:p>
          </p:txBody>
        </p:sp>
        <p:grpSp>
          <p:nvGrpSpPr>
            <p:cNvPr id="48" name="Group 196"/>
            <p:cNvGrpSpPr/>
            <p:nvPr/>
          </p:nvGrpSpPr>
          <p:grpSpPr bwMode="gray">
            <a:xfrm>
              <a:off x="6635727" y="4002103"/>
              <a:ext cx="886799" cy="632678"/>
              <a:chOff x="849116" y="1364258"/>
              <a:chExt cx="5156249" cy="3678677"/>
            </a:xfrm>
            <a:solidFill>
              <a:schemeClr val="tx2"/>
            </a:solidFill>
            <a:effectLst/>
          </p:grpSpPr>
          <p:sp>
            <p:nvSpPr>
              <p:cNvPr id="52" name="Freeform 51"/>
              <p:cNvSpPr/>
              <p:nvPr/>
            </p:nvSpPr>
            <p:spPr bwMode="gray">
              <a:xfrm rot="2141029">
                <a:off x="2136999" y="3692238"/>
                <a:ext cx="3585725" cy="1222454"/>
              </a:xfrm>
              <a:custGeom>
                <a:avLst/>
                <a:gdLst>
                  <a:gd name="connsiteX0" fmla="*/ 0 w 3571900"/>
                  <a:gd name="connsiteY0" fmla="*/ 1178727 h 2357454"/>
                  <a:gd name="connsiteX1" fmla="*/ 802175 w 3571900"/>
                  <a:gd name="connsiteY1" fmla="*/ 194952 h 2357454"/>
                  <a:gd name="connsiteX2" fmla="*/ 1785952 w 3571900"/>
                  <a:gd name="connsiteY2" fmla="*/ 3 h 2357454"/>
                  <a:gd name="connsiteX3" fmla="*/ 2769729 w 3571900"/>
                  <a:gd name="connsiteY3" fmla="*/ 194954 h 2357454"/>
                  <a:gd name="connsiteX4" fmla="*/ 3571900 w 3571900"/>
                  <a:gd name="connsiteY4" fmla="*/ 1178733 h 2357454"/>
                  <a:gd name="connsiteX5" fmla="*/ 2769726 w 3571900"/>
                  <a:gd name="connsiteY5" fmla="*/ 2162510 h 2357454"/>
                  <a:gd name="connsiteX6" fmla="*/ 1785949 w 3571900"/>
                  <a:gd name="connsiteY6" fmla="*/ 2357460 h 2357454"/>
                  <a:gd name="connsiteX7" fmla="*/ 802172 w 3571900"/>
                  <a:gd name="connsiteY7" fmla="*/ 2162509 h 2357454"/>
                  <a:gd name="connsiteX8" fmla="*/ 0 w 3571900"/>
                  <a:gd name="connsiteY8" fmla="*/ 1178731 h 2357454"/>
                  <a:gd name="connsiteX9" fmla="*/ 0 w 3571900"/>
                  <a:gd name="connsiteY9" fmla="*/ 1178727 h 2357454"/>
                  <a:gd name="connsiteX0" fmla="*/ 2769730 w 3571903"/>
                  <a:gd name="connsiteY0" fmla="*/ 194952 h 2357458"/>
                  <a:gd name="connsiteX1" fmla="*/ 3571901 w 3571903"/>
                  <a:gd name="connsiteY1" fmla="*/ 1178731 h 2357458"/>
                  <a:gd name="connsiteX2" fmla="*/ 2769727 w 3571903"/>
                  <a:gd name="connsiteY2" fmla="*/ 2162508 h 2357458"/>
                  <a:gd name="connsiteX3" fmla="*/ 1785950 w 3571903"/>
                  <a:gd name="connsiteY3" fmla="*/ 2357458 h 2357458"/>
                  <a:gd name="connsiteX4" fmla="*/ 802173 w 3571903"/>
                  <a:gd name="connsiteY4" fmla="*/ 2162507 h 2357458"/>
                  <a:gd name="connsiteX5" fmla="*/ 1 w 3571903"/>
                  <a:gd name="connsiteY5" fmla="*/ 1178729 h 2357458"/>
                  <a:gd name="connsiteX6" fmla="*/ 1 w 3571903"/>
                  <a:gd name="connsiteY6" fmla="*/ 1178725 h 2357458"/>
                  <a:gd name="connsiteX7" fmla="*/ 802176 w 3571903"/>
                  <a:gd name="connsiteY7" fmla="*/ 194950 h 2357458"/>
                  <a:gd name="connsiteX8" fmla="*/ 1877393 w 3571903"/>
                  <a:gd name="connsiteY8" fmla="*/ 91441 h 2357458"/>
                  <a:gd name="connsiteX0" fmla="*/ 2769730 w 3571903"/>
                  <a:gd name="connsiteY0" fmla="*/ 103511 h 2266017"/>
                  <a:gd name="connsiteX1" fmla="*/ 3571901 w 3571903"/>
                  <a:gd name="connsiteY1" fmla="*/ 1087290 h 2266017"/>
                  <a:gd name="connsiteX2" fmla="*/ 2769727 w 3571903"/>
                  <a:gd name="connsiteY2" fmla="*/ 2071067 h 2266017"/>
                  <a:gd name="connsiteX3" fmla="*/ 1785950 w 3571903"/>
                  <a:gd name="connsiteY3" fmla="*/ 2266017 h 2266017"/>
                  <a:gd name="connsiteX4" fmla="*/ 802173 w 3571903"/>
                  <a:gd name="connsiteY4" fmla="*/ 2071066 h 2266017"/>
                  <a:gd name="connsiteX5" fmla="*/ 1 w 3571903"/>
                  <a:gd name="connsiteY5" fmla="*/ 1087288 h 2266017"/>
                  <a:gd name="connsiteX6" fmla="*/ 1 w 3571903"/>
                  <a:gd name="connsiteY6" fmla="*/ 1087284 h 2266017"/>
                  <a:gd name="connsiteX7" fmla="*/ 1877393 w 3571903"/>
                  <a:gd name="connsiteY7" fmla="*/ 0 h 2266017"/>
                  <a:gd name="connsiteX0" fmla="*/ 2769730 w 3571903"/>
                  <a:gd name="connsiteY0" fmla="*/ 0 h 2162506"/>
                  <a:gd name="connsiteX1" fmla="*/ 3571901 w 3571903"/>
                  <a:gd name="connsiteY1" fmla="*/ 983779 h 2162506"/>
                  <a:gd name="connsiteX2" fmla="*/ 2769727 w 3571903"/>
                  <a:gd name="connsiteY2" fmla="*/ 1967556 h 2162506"/>
                  <a:gd name="connsiteX3" fmla="*/ 1785950 w 3571903"/>
                  <a:gd name="connsiteY3" fmla="*/ 2162506 h 2162506"/>
                  <a:gd name="connsiteX4" fmla="*/ 802173 w 3571903"/>
                  <a:gd name="connsiteY4" fmla="*/ 1967555 h 2162506"/>
                  <a:gd name="connsiteX5" fmla="*/ 1 w 3571903"/>
                  <a:gd name="connsiteY5" fmla="*/ 983777 h 2162506"/>
                  <a:gd name="connsiteX6" fmla="*/ 1 w 3571903"/>
                  <a:gd name="connsiteY6" fmla="*/ 983773 h 2162506"/>
                  <a:gd name="connsiteX0" fmla="*/ 3571901 w 3571901"/>
                  <a:gd name="connsiteY0" fmla="*/ 6 h 1178733"/>
                  <a:gd name="connsiteX1" fmla="*/ 2769727 w 3571901"/>
                  <a:gd name="connsiteY1" fmla="*/ 983783 h 1178733"/>
                  <a:gd name="connsiteX2" fmla="*/ 1785950 w 3571901"/>
                  <a:gd name="connsiteY2" fmla="*/ 1178733 h 1178733"/>
                  <a:gd name="connsiteX3" fmla="*/ 802173 w 3571901"/>
                  <a:gd name="connsiteY3" fmla="*/ 983782 h 1178733"/>
                  <a:gd name="connsiteX4" fmla="*/ 1 w 3571901"/>
                  <a:gd name="connsiteY4" fmla="*/ 4 h 1178733"/>
                  <a:gd name="connsiteX5" fmla="*/ 1 w 3571901"/>
                  <a:gd name="connsiteY5" fmla="*/ 0 h 1178733"/>
                  <a:gd name="connsiteX0" fmla="*/ 3670562 w 3670562"/>
                  <a:gd name="connsiteY0" fmla="*/ 16711 h 1178733"/>
                  <a:gd name="connsiteX1" fmla="*/ 2769727 w 3670562"/>
                  <a:gd name="connsiteY1" fmla="*/ 983783 h 1178733"/>
                  <a:gd name="connsiteX2" fmla="*/ 1785950 w 3670562"/>
                  <a:gd name="connsiteY2" fmla="*/ 1178733 h 1178733"/>
                  <a:gd name="connsiteX3" fmla="*/ 802173 w 3670562"/>
                  <a:gd name="connsiteY3" fmla="*/ 983782 h 1178733"/>
                  <a:gd name="connsiteX4" fmla="*/ 1 w 3670562"/>
                  <a:gd name="connsiteY4" fmla="*/ 4 h 1178733"/>
                  <a:gd name="connsiteX5" fmla="*/ 1 w 3670562"/>
                  <a:gd name="connsiteY5" fmla="*/ 0 h 1178733"/>
                  <a:gd name="connsiteX0" fmla="*/ 3670562 w 3700197"/>
                  <a:gd name="connsiteY0" fmla="*/ 16711 h 1178733"/>
                  <a:gd name="connsiteX1" fmla="*/ 2769727 w 3700197"/>
                  <a:gd name="connsiteY1" fmla="*/ 983783 h 1178733"/>
                  <a:gd name="connsiteX2" fmla="*/ 1785950 w 3700197"/>
                  <a:gd name="connsiteY2" fmla="*/ 1178733 h 1178733"/>
                  <a:gd name="connsiteX3" fmla="*/ 802173 w 3700197"/>
                  <a:gd name="connsiteY3" fmla="*/ 983782 h 1178733"/>
                  <a:gd name="connsiteX4" fmla="*/ 1 w 3700197"/>
                  <a:gd name="connsiteY4" fmla="*/ 4 h 1178733"/>
                  <a:gd name="connsiteX5" fmla="*/ 1 w 3700197"/>
                  <a:gd name="connsiteY5" fmla="*/ 0 h 1178733"/>
                  <a:gd name="connsiteX0" fmla="*/ 2769727 w 2769726"/>
                  <a:gd name="connsiteY0" fmla="*/ 983783 h 1178733"/>
                  <a:gd name="connsiteX1" fmla="*/ 1785950 w 2769726"/>
                  <a:gd name="connsiteY1" fmla="*/ 1178733 h 1178733"/>
                  <a:gd name="connsiteX2" fmla="*/ 802173 w 2769726"/>
                  <a:gd name="connsiteY2" fmla="*/ 983782 h 1178733"/>
                  <a:gd name="connsiteX3" fmla="*/ 1 w 2769726"/>
                  <a:gd name="connsiteY3" fmla="*/ 4 h 1178733"/>
                  <a:gd name="connsiteX4" fmla="*/ 1 w 2769726"/>
                  <a:gd name="connsiteY4" fmla="*/ 0 h 1178733"/>
                  <a:gd name="connsiteX0" fmla="*/ 3688199 w 3688199"/>
                  <a:gd name="connsiteY0" fmla="*/ 252162 h 1300670"/>
                  <a:gd name="connsiteX1" fmla="*/ 1785950 w 3688199"/>
                  <a:gd name="connsiteY1" fmla="*/ 1178733 h 1300670"/>
                  <a:gd name="connsiteX2" fmla="*/ 802173 w 3688199"/>
                  <a:gd name="connsiteY2" fmla="*/ 983782 h 1300670"/>
                  <a:gd name="connsiteX3" fmla="*/ 1 w 3688199"/>
                  <a:gd name="connsiteY3" fmla="*/ 4 h 1300670"/>
                  <a:gd name="connsiteX4" fmla="*/ 1 w 3688199"/>
                  <a:gd name="connsiteY4" fmla="*/ 0 h 1300670"/>
                  <a:gd name="connsiteX0" fmla="*/ 3688199 w 3688199"/>
                  <a:gd name="connsiteY0" fmla="*/ 252162 h 1300670"/>
                  <a:gd name="connsiteX1" fmla="*/ 1785950 w 3688199"/>
                  <a:gd name="connsiteY1" fmla="*/ 1178733 h 1300670"/>
                  <a:gd name="connsiteX2" fmla="*/ 802173 w 3688199"/>
                  <a:gd name="connsiteY2" fmla="*/ 983782 h 1300670"/>
                  <a:gd name="connsiteX3" fmla="*/ 1 w 3688199"/>
                  <a:gd name="connsiteY3" fmla="*/ 4 h 1300670"/>
                  <a:gd name="connsiteX4" fmla="*/ 1 w 3688199"/>
                  <a:gd name="connsiteY4" fmla="*/ 0 h 1300670"/>
                  <a:gd name="connsiteX0" fmla="*/ 3688199 w 3688199"/>
                  <a:gd name="connsiteY0" fmla="*/ 252162 h 1357351"/>
                  <a:gd name="connsiteX1" fmla="*/ 2121841 w 3688199"/>
                  <a:gd name="connsiteY1" fmla="*/ 1235414 h 1357351"/>
                  <a:gd name="connsiteX2" fmla="*/ 802173 w 3688199"/>
                  <a:gd name="connsiteY2" fmla="*/ 983782 h 1357351"/>
                  <a:gd name="connsiteX3" fmla="*/ 1 w 3688199"/>
                  <a:gd name="connsiteY3" fmla="*/ 4 h 1357351"/>
                  <a:gd name="connsiteX4" fmla="*/ 1 w 3688199"/>
                  <a:gd name="connsiteY4" fmla="*/ 0 h 1357351"/>
                  <a:gd name="connsiteX0" fmla="*/ 3688199 w 3688199"/>
                  <a:gd name="connsiteY0" fmla="*/ 252162 h 1357351"/>
                  <a:gd name="connsiteX1" fmla="*/ 2121841 w 3688199"/>
                  <a:gd name="connsiteY1" fmla="*/ 1235414 h 1357351"/>
                  <a:gd name="connsiteX2" fmla="*/ 802173 w 3688199"/>
                  <a:gd name="connsiteY2" fmla="*/ 983782 h 1357351"/>
                  <a:gd name="connsiteX3" fmla="*/ 1 w 3688199"/>
                  <a:gd name="connsiteY3" fmla="*/ 4 h 1357351"/>
                  <a:gd name="connsiteX4" fmla="*/ 1 w 3688199"/>
                  <a:gd name="connsiteY4" fmla="*/ 0 h 1357351"/>
                  <a:gd name="connsiteX0" fmla="*/ 3688199 w 3688199"/>
                  <a:gd name="connsiteY0" fmla="*/ 252162 h 1357351"/>
                  <a:gd name="connsiteX1" fmla="*/ 2121841 w 3688199"/>
                  <a:gd name="connsiteY1" fmla="*/ 1235414 h 1357351"/>
                  <a:gd name="connsiteX2" fmla="*/ 802173 w 3688199"/>
                  <a:gd name="connsiteY2" fmla="*/ 983782 h 1357351"/>
                  <a:gd name="connsiteX3" fmla="*/ 1 w 3688199"/>
                  <a:gd name="connsiteY3" fmla="*/ 4 h 1357351"/>
                  <a:gd name="connsiteX4" fmla="*/ 1 w 3688199"/>
                  <a:gd name="connsiteY4" fmla="*/ 0 h 1357351"/>
                  <a:gd name="connsiteX0" fmla="*/ 3688199 w 3688199"/>
                  <a:gd name="connsiteY0" fmla="*/ 252162 h 1357351"/>
                  <a:gd name="connsiteX1" fmla="*/ 2121841 w 3688199"/>
                  <a:gd name="connsiteY1" fmla="*/ 1235414 h 1357351"/>
                  <a:gd name="connsiteX2" fmla="*/ 802173 w 3688199"/>
                  <a:gd name="connsiteY2" fmla="*/ 983782 h 1357351"/>
                  <a:gd name="connsiteX3" fmla="*/ 1 w 3688199"/>
                  <a:gd name="connsiteY3" fmla="*/ 4 h 1357351"/>
                  <a:gd name="connsiteX4" fmla="*/ 1 w 3688199"/>
                  <a:gd name="connsiteY4" fmla="*/ 0 h 1357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8199" h="1357351">
                    <a:moveTo>
                      <a:pt x="3688199" y="252162"/>
                    </a:moveTo>
                    <a:cubicBezTo>
                      <a:pt x="3430394" y="927488"/>
                      <a:pt x="2479538" y="1186557"/>
                      <a:pt x="2121841" y="1235414"/>
                    </a:cubicBezTo>
                    <a:cubicBezTo>
                      <a:pt x="1640837" y="1357351"/>
                      <a:pt x="1094099" y="1110945"/>
                      <a:pt x="802173" y="983782"/>
                    </a:cubicBezTo>
                    <a:cubicBezTo>
                      <a:pt x="301350" y="765623"/>
                      <a:pt x="0" y="396049"/>
                      <a:pt x="1" y="4"/>
                    </a:cubicBezTo>
                    <a:lnTo>
                      <a:pt x="1" y="0"/>
                    </a:lnTo>
                  </a:path>
                </a:pathLst>
              </a:custGeom>
              <a:noFill/>
              <a:ln w="38100" cap="flat">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3" name="Freeform 52"/>
              <p:cNvSpPr/>
              <p:nvPr/>
            </p:nvSpPr>
            <p:spPr bwMode="gray">
              <a:xfrm>
                <a:off x="3094892" y="2571744"/>
                <a:ext cx="834166" cy="1578225"/>
              </a:xfrm>
              <a:custGeom>
                <a:avLst/>
                <a:gdLst>
                  <a:gd name="connsiteX0" fmla="*/ 0 w 904352"/>
                  <a:gd name="connsiteY0" fmla="*/ 1627833 h 1627833"/>
                  <a:gd name="connsiteX1" fmla="*/ 221064 w 904352"/>
                  <a:gd name="connsiteY1" fmla="*/ 813917 h 1627833"/>
                  <a:gd name="connsiteX2" fmla="*/ 904352 w 904352"/>
                  <a:gd name="connsiteY2" fmla="*/ 0 h 1627833"/>
                </a:gdLst>
                <a:ahLst/>
                <a:cxnLst>
                  <a:cxn ang="0">
                    <a:pos x="connsiteX0" y="connsiteY0"/>
                  </a:cxn>
                  <a:cxn ang="0">
                    <a:pos x="connsiteX1" y="connsiteY1"/>
                  </a:cxn>
                  <a:cxn ang="0">
                    <a:pos x="connsiteX2" y="connsiteY2"/>
                  </a:cxn>
                </a:cxnLst>
                <a:rect l="l" t="t" r="r" b="b"/>
                <a:pathLst>
                  <a:path w="904352" h="1627833">
                    <a:moveTo>
                      <a:pt x="0" y="1627833"/>
                    </a:moveTo>
                    <a:cubicBezTo>
                      <a:pt x="35169" y="1356527"/>
                      <a:pt x="70339" y="1085222"/>
                      <a:pt x="221064" y="813917"/>
                    </a:cubicBezTo>
                    <a:cubicBezTo>
                      <a:pt x="371789" y="542612"/>
                      <a:pt x="638070" y="271306"/>
                      <a:pt x="904352" y="0"/>
                    </a:cubicBezTo>
                  </a:path>
                </a:pathLst>
              </a:custGeom>
              <a:noFill/>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p:txBody>
          </p:sp>
          <p:sp>
            <p:nvSpPr>
              <p:cNvPr id="54" name="Freeform 53"/>
              <p:cNvSpPr/>
              <p:nvPr/>
            </p:nvSpPr>
            <p:spPr bwMode="gray">
              <a:xfrm rot="2141029">
                <a:off x="2400570" y="2790473"/>
                <a:ext cx="3604795" cy="2252462"/>
              </a:xfrm>
              <a:custGeom>
                <a:avLst/>
                <a:gdLst>
                  <a:gd name="connsiteX0" fmla="*/ 0 w 3653178"/>
                  <a:gd name="connsiteY0" fmla="*/ 1178727 h 2357454"/>
                  <a:gd name="connsiteX1" fmla="*/ 836180 w 3653178"/>
                  <a:gd name="connsiteY1" fmla="*/ 188318 h 2357454"/>
                  <a:gd name="connsiteX2" fmla="*/ 1826591 w 3653178"/>
                  <a:gd name="connsiteY2" fmla="*/ 2 h 2357454"/>
                  <a:gd name="connsiteX3" fmla="*/ 2817002 w 3653178"/>
                  <a:gd name="connsiteY3" fmla="*/ 188319 h 2357454"/>
                  <a:gd name="connsiteX4" fmla="*/ 3653178 w 3653178"/>
                  <a:gd name="connsiteY4" fmla="*/ 1178732 h 2357454"/>
                  <a:gd name="connsiteX5" fmla="*/ 2816999 w 3653178"/>
                  <a:gd name="connsiteY5" fmla="*/ 2169143 h 2357454"/>
                  <a:gd name="connsiteX6" fmla="*/ 1826588 w 3653178"/>
                  <a:gd name="connsiteY6" fmla="*/ 2357459 h 2357454"/>
                  <a:gd name="connsiteX7" fmla="*/ 836177 w 3653178"/>
                  <a:gd name="connsiteY7" fmla="*/ 2169142 h 2357454"/>
                  <a:gd name="connsiteX8" fmla="*/ 0 w 3653178"/>
                  <a:gd name="connsiteY8" fmla="*/ 1178730 h 2357454"/>
                  <a:gd name="connsiteX9" fmla="*/ 0 w 3653178"/>
                  <a:gd name="connsiteY9" fmla="*/ 1178727 h 23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53178" h="2357454">
                    <a:moveTo>
                      <a:pt x="0" y="1178727"/>
                    </a:moveTo>
                    <a:cubicBezTo>
                      <a:pt x="1" y="778376"/>
                      <a:pt x="314901" y="405395"/>
                      <a:pt x="836180" y="188318"/>
                    </a:cubicBezTo>
                    <a:cubicBezTo>
                      <a:pt x="1131382" y="65387"/>
                      <a:pt x="1475259" y="2"/>
                      <a:pt x="1826591" y="2"/>
                    </a:cubicBezTo>
                    <a:cubicBezTo>
                      <a:pt x="2177923" y="2"/>
                      <a:pt x="2521800" y="65387"/>
                      <a:pt x="2817002" y="188319"/>
                    </a:cubicBezTo>
                    <a:cubicBezTo>
                      <a:pt x="3338282" y="405397"/>
                      <a:pt x="3653180" y="778380"/>
                      <a:pt x="3653178" y="1178732"/>
                    </a:cubicBezTo>
                    <a:cubicBezTo>
                      <a:pt x="3653178" y="1579083"/>
                      <a:pt x="3338279" y="1952065"/>
                      <a:pt x="2816999" y="2169143"/>
                    </a:cubicBezTo>
                    <a:cubicBezTo>
                      <a:pt x="2521797" y="2292075"/>
                      <a:pt x="2177920" y="2357459"/>
                      <a:pt x="1826588" y="2357459"/>
                    </a:cubicBezTo>
                    <a:cubicBezTo>
                      <a:pt x="1475256" y="2357459"/>
                      <a:pt x="1131379" y="2292074"/>
                      <a:pt x="836177" y="2169142"/>
                    </a:cubicBezTo>
                    <a:cubicBezTo>
                      <a:pt x="314897" y="1952064"/>
                      <a:pt x="-1" y="1579081"/>
                      <a:pt x="0" y="1178730"/>
                    </a:cubicBezTo>
                    <a:lnTo>
                      <a:pt x="0" y="1178727"/>
                    </a:lnTo>
                    <a:close/>
                  </a:path>
                </a:pathLst>
              </a:cu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Freeform 54"/>
              <p:cNvSpPr/>
              <p:nvPr/>
            </p:nvSpPr>
            <p:spPr bwMode="gray">
              <a:xfrm rot="16950252">
                <a:off x="1458422" y="754952"/>
                <a:ext cx="1568382" cy="2786994"/>
              </a:xfrm>
              <a:custGeom>
                <a:avLst/>
                <a:gdLst>
                  <a:gd name="connsiteX0" fmla="*/ 0 w 904352"/>
                  <a:gd name="connsiteY0" fmla="*/ 1627833 h 1627833"/>
                  <a:gd name="connsiteX1" fmla="*/ 221064 w 904352"/>
                  <a:gd name="connsiteY1" fmla="*/ 813917 h 1627833"/>
                  <a:gd name="connsiteX2" fmla="*/ 904352 w 904352"/>
                  <a:gd name="connsiteY2" fmla="*/ 0 h 1627833"/>
                  <a:gd name="connsiteX0" fmla="*/ 0 w 915901"/>
                  <a:gd name="connsiteY0" fmla="*/ 1627833 h 1627833"/>
                  <a:gd name="connsiteX1" fmla="*/ 221064 w 915901"/>
                  <a:gd name="connsiteY1" fmla="*/ 813917 h 1627833"/>
                  <a:gd name="connsiteX2" fmla="*/ 915901 w 915901"/>
                  <a:gd name="connsiteY2" fmla="*/ 572541 h 1627833"/>
                  <a:gd name="connsiteX3" fmla="*/ 904352 w 915901"/>
                  <a:gd name="connsiteY3" fmla="*/ 0 h 1627833"/>
                  <a:gd name="connsiteX0" fmla="*/ 0 w 1047133"/>
                  <a:gd name="connsiteY0" fmla="*/ 1627833 h 1627833"/>
                  <a:gd name="connsiteX1" fmla="*/ 1009948 w 1047133"/>
                  <a:gd name="connsiteY1" fmla="*/ 997187 h 1627833"/>
                  <a:gd name="connsiteX2" fmla="*/ 915901 w 1047133"/>
                  <a:gd name="connsiteY2" fmla="*/ 572541 h 1627833"/>
                  <a:gd name="connsiteX3" fmla="*/ 904352 w 1047133"/>
                  <a:gd name="connsiteY3" fmla="*/ 0 h 1627833"/>
                  <a:gd name="connsiteX0" fmla="*/ 0 w 1047133"/>
                  <a:gd name="connsiteY0" fmla="*/ 1627833 h 1627833"/>
                  <a:gd name="connsiteX1" fmla="*/ 1009948 w 1047133"/>
                  <a:gd name="connsiteY1" fmla="*/ 997187 h 1627833"/>
                  <a:gd name="connsiteX2" fmla="*/ 410353 w 1047133"/>
                  <a:gd name="connsiteY2" fmla="*/ 126887 h 1627833"/>
                  <a:gd name="connsiteX3" fmla="*/ 904352 w 1047133"/>
                  <a:gd name="connsiteY3" fmla="*/ 0 h 1627833"/>
                  <a:gd name="connsiteX0" fmla="*/ 0 w 1306144"/>
                  <a:gd name="connsiteY0" fmla="*/ 2264927 h 2264927"/>
                  <a:gd name="connsiteX1" fmla="*/ 1009948 w 1306144"/>
                  <a:gd name="connsiteY1" fmla="*/ 1634281 h 2264927"/>
                  <a:gd name="connsiteX2" fmla="*/ 410353 w 1306144"/>
                  <a:gd name="connsiteY2" fmla="*/ 763981 h 2264927"/>
                  <a:gd name="connsiteX3" fmla="*/ 1306144 w 1306144"/>
                  <a:gd name="connsiteY3" fmla="*/ 0 h 2264927"/>
                  <a:gd name="connsiteX0" fmla="*/ 0 w 1306144"/>
                  <a:gd name="connsiteY0" fmla="*/ 2264927 h 2264927"/>
                  <a:gd name="connsiteX1" fmla="*/ 1009948 w 1306144"/>
                  <a:gd name="connsiteY1" fmla="*/ 1634281 h 2264927"/>
                  <a:gd name="connsiteX2" fmla="*/ 410353 w 1306144"/>
                  <a:gd name="connsiteY2" fmla="*/ 763981 h 2264927"/>
                  <a:gd name="connsiteX3" fmla="*/ 1306144 w 1306144"/>
                  <a:gd name="connsiteY3" fmla="*/ 0 h 2264927"/>
                  <a:gd name="connsiteX0" fmla="*/ 0 w 1306144"/>
                  <a:gd name="connsiteY0" fmla="*/ 2264927 h 2264927"/>
                  <a:gd name="connsiteX1" fmla="*/ 638869 w 1306144"/>
                  <a:gd name="connsiteY1" fmla="*/ 1350117 h 2264927"/>
                  <a:gd name="connsiteX2" fmla="*/ 410353 w 1306144"/>
                  <a:gd name="connsiteY2" fmla="*/ 763981 h 2264927"/>
                  <a:gd name="connsiteX3" fmla="*/ 1306144 w 1306144"/>
                  <a:gd name="connsiteY3" fmla="*/ 0 h 2264927"/>
                  <a:gd name="connsiteX0" fmla="*/ 0 w 1306144"/>
                  <a:gd name="connsiteY0" fmla="*/ 2264927 h 2264927"/>
                  <a:gd name="connsiteX1" fmla="*/ 638869 w 1306144"/>
                  <a:gd name="connsiteY1" fmla="*/ 1350117 h 2264927"/>
                  <a:gd name="connsiteX2" fmla="*/ 476176 w 1306144"/>
                  <a:gd name="connsiteY2" fmla="*/ 312162 h 2264927"/>
                  <a:gd name="connsiteX3" fmla="*/ 1306144 w 1306144"/>
                  <a:gd name="connsiteY3" fmla="*/ 0 h 2264927"/>
                  <a:gd name="connsiteX0" fmla="*/ 0 w 1306144"/>
                  <a:gd name="connsiteY0" fmla="*/ 2264927 h 2264927"/>
                  <a:gd name="connsiteX1" fmla="*/ 638869 w 1306144"/>
                  <a:gd name="connsiteY1" fmla="*/ 1350117 h 2264927"/>
                  <a:gd name="connsiteX2" fmla="*/ 476176 w 1306144"/>
                  <a:gd name="connsiteY2" fmla="*/ 312162 h 2264927"/>
                  <a:gd name="connsiteX3" fmla="*/ 1306144 w 1306144"/>
                  <a:gd name="connsiteY3" fmla="*/ 0 h 2264927"/>
                  <a:gd name="connsiteX0" fmla="*/ 0 w 1306144"/>
                  <a:gd name="connsiteY0" fmla="*/ 2264927 h 2264927"/>
                  <a:gd name="connsiteX1" fmla="*/ 638869 w 1306144"/>
                  <a:gd name="connsiteY1" fmla="*/ 1350117 h 2264927"/>
                  <a:gd name="connsiteX2" fmla="*/ 476176 w 1306144"/>
                  <a:gd name="connsiteY2" fmla="*/ 312162 h 2264927"/>
                  <a:gd name="connsiteX3" fmla="*/ 1306144 w 1306144"/>
                  <a:gd name="connsiteY3" fmla="*/ 0 h 2264927"/>
                  <a:gd name="connsiteX0" fmla="*/ 0 w 1700345"/>
                  <a:gd name="connsiteY0" fmla="*/ 2874598 h 2874598"/>
                  <a:gd name="connsiteX1" fmla="*/ 1033070 w 1700345"/>
                  <a:gd name="connsiteY1" fmla="*/ 1350117 h 2874598"/>
                  <a:gd name="connsiteX2" fmla="*/ 870377 w 1700345"/>
                  <a:gd name="connsiteY2" fmla="*/ 312162 h 2874598"/>
                  <a:gd name="connsiteX3" fmla="*/ 1700345 w 1700345"/>
                  <a:gd name="connsiteY3" fmla="*/ 0 h 2874598"/>
                  <a:gd name="connsiteX0" fmla="*/ 0 w 1700345"/>
                  <a:gd name="connsiteY0" fmla="*/ 2874598 h 2874598"/>
                  <a:gd name="connsiteX1" fmla="*/ 723847 w 1700345"/>
                  <a:gd name="connsiteY1" fmla="*/ 1431590 h 2874598"/>
                  <a:gd name="connsiteX2" fmla="*/ 870377 w 1700345"/>
                  <a:gd name="connsiteY2" fmla="*/ 312162 h 2874598"/>
                  <a:gd name="connsiteX3" fmla="*/ 1700345 w 1700345"/>
                  <a:gd name="connsiteY3" fmla="*/ 0 h 2874598"/>
                </a:gdLst>
                <a:ahLst/>
                <a:cxnLst>
                  <a:cxn ang="0">
                    <a:pos x="connsiteX0" y="connsiteY0"/>
                  </a:cxn>
                  <a:cxn ang="0">
                    <a:pos x="connsiteX1" y="connsiteY1"/>
                  </a:cxn>
                  <a:cxn ang="0">
                    <a:pos x="connsiteX2" y="connsiteY2"/>
                  </a:cxn>
                  <a:cxn ang="0">
                    <a:pos x="connsiteX3" y="connsiteY3"/>
                  </a:cxn>
                </a:cxnLst>
                <a:rect l="l" t="t" r="r" b="b"/>
                <a:pathLst>
                  <a:path w="1700345" h="2874598">
                    <a:moveTo>
                      <a:pt x="0" y="2874598"/>
                    </a:moveTo>
                    <a:cubicBezTo>
                      <a:pt x="35169" y="2603292"/>
                      <a:pt x="578784" y="1858663"/>
                      <a:pt x="723847" y="1431590"/>
                    </a:cubicBezTo>
                    <a:cubicBezTo>
                      <a:pt x="868910" y="1004517"/>
                      <a:pt x="756496" y="447815"/>
                      <a:pt x="870377" y="312162"/>
                    </a:cubicBezTo>
                    <a:cubicBezTo>
                      <a:pt x="1147033" y="208108"/>
                      <a:pt x="1620139" y="512318"/>
                      <a:pt x="1700345" y="0"/>
                    </a:cubicBezTo>
                  </a:path>
                </a:pathLst>
              </a:custGeom>
              <a:noFill/>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p:txBody>
          </p:sp>
        </p:grpSp>
        <p:grpSp>
          <p:nvGrpSpPr>
            <p:cNvPr id="49" name="Group 93"/>
            <p:cNvGrpSpPr/>
            <p:nvPr/>
          </p:nvGrpSpPr>
          <p:grpSpPr bwMode="gray">
            <a:xfrm>
              <a:off x="7178127" y="1745054"/>
              <a:ext cx="945549" cy="721910"/>
              <a:chOff x="7178127" y="1745054"/>
              <a:chExt cx="945549" cy="721910"/>
            </a:xfrm>
          </p:grpSpPr>
          <p:sp>
            <p:nvSpPr>
              <p:cNvPr id="50" name="Freeform 42"/>
              <p:cNvSpPr/>
              <p:nvPr/>
            </p:nvSpPr>
            <p:spPr bwMode="gray">
              <a:xfrm rot="19892593">
                <a:off x="7202962" y="1745054"/>
                <a:ext cx="873867" cy="631830"/>
              </a:xfrm>
              <a:custGeom>
                <a:avLst/>
                <a:gdLst>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396231 w 1874827"/>
                  <a:gd name="connsiteY5" fmla="*/ 1248398 h 1354036"/>
                  <a:gd name="connsiteX6" fmla="*/ 1874827 w 1874827"/>
                  <a:gd name="connsiteY6" fmla="*/ 451909 h 1354036"/>
                  <a:gd name="connsiteX7" fmla="*/ 1046344 w 1874827"/>
                  <a:gd name="connsiteY7" fmla="*/ 454978 h 135403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4827" h="1417746">
                    <a:moveTo>
                      <a:pt x="1046344" y="454978"/>
                    </a:moveTo>
                    <a:cubicBezTo>
                      <a:pt x="953325" y="252796"/>
                      <a:pt x="726804" y="0"/>
                      <a:pt x="331393" y="53010"/>
                    </a:cubicBezTo>
                    <a:lnTo>
                      <a:pt x="0" y="912178"/>
                    </a:lnTo>
                    <a:cubicBezTo>
                      <a:pt x="397938" y="743190"/>
                      <a:pt x="635512" y="1040820"/>
                      <a:pt x="791662" y="1133107"/>
                    </a:cubicBezTo>
                    <a:cubicBezTo>
                      <a:pt x="1071427" y="1099716"/>
                      <a:pt x="1393387" y="1154357"/>
                      <a:pt x="1425492" y="1417746"/>
                    </a:cubicBezTo>
                    <a:lnTo>
                      <a:pt x="1396231" y="1248398"/>
                    </a:lnTo>
                    <a:lnTo>
                      <a:pt x="1874827" y="451909"/>
                    </a:lnTo>
                    <a:cubicBezTo>
                      <a:pt x="1709918" y="373807"/>
                      <a:pt x="1526196" y="202996"/>
                      <a:pt x="1046344" y="454978"/>
                    </a:cubicBezTo>
                    <a:close/>
                  </a:path>
                </a:pathLst>
              </a:custGeom>
              <a:solidFill>
                <a:schemeClr val="tx2"/>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1" name="Freeform 50"/>
              <p:cNvSpPr/>
              <p:nvPr/>
            </p:nvSpPr>
            <p:spPr bwMode="gray">
              <a:xfrm rot="19892593">
                <a:off x="7178127" y="1770853"/>
                <a:ext cx="945549" cy="696111"/>
              </a:xfrm>
              <a:custGeom>
                <a:avLst/>
                <a:gdLst>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4475 w 2046767"/>
                  <a:gd name="connsiteY8" fmla="*/ 355846 h 144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6767" h="1440712">
                    <a:moveTo>
                      <a:pt x="427960" y="0"/>
                    </a:moveTo>
                    <a:lnTo>
                      <a:pt x="364165" y="29240"/>
                    </a:lnTo>
                    <a:lnTo>
                      <a:pt x="0" y="986170"/>
                    </a:lnTo>
                    <a:lnTo>
                      <a:pt x="18607" y="1073888"/>
                    </a:lnTo>
                    <a:lnTo>
                      <a:pt x="781493" y="1150974"/>
                    </a:lnTo>
                    <a:cubicBezTo>
                      <a:pt x="809426" y="1348211"/>
                      <a:pt x="985194" y="1279985"/>
                      <a:pt x="1004776" y="1201479"/>
                    </a:cubicBezTo>
                    <a:lnTo>
                      <a:pt x="1610832" y="1440712"/>
                    </a:lnTo>
                    <a:lnTo>
                      <a:pt x="2046767" y="725672"/>
                    </a:lnTo>
                    <a:lnTo>
                      <a:pt x="2004475" y="355846"/>
                    </a:lnTo>
                  </a:path>
                </a:pathLst>
              </a:cu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grpSp>
      <p:sp>
        <p:nvSpPr>
          <p:cNvPr id="2" name="Title 1"/>
          <p:cNvSpPr>
            <a:spLocks noGrp="1"/>
          </p:cNvSpPr>
          <p:nvPr>
            <p:ph type="ctrTitle"/>
          </p:nvPr>
        </p:nvSpPr>
        <p:spPr bwMode="black">
          <a:xfrm>
            <a:off x="914400" y="2414017"/>
            <a:ext cx="10363200" cy="1470025"/>
          </a:xfrm>
        </p:spPr>
        <p:txBody>
          <a:bodyPr>
            <a:normAutofit/>
          </a:bodyPr>
          <a:lstStyle>
            <a:lvl1pPr>
              <a:defRPr sz="4400">
                <a:solidFill>
                  <a:schemeClr val="bg2"/>
                </a:solidFill>
                <a:effectLst>
                  <a:innerShdw blurRad="63500" dist="50800" dir="13500000">
                    <a:prstClr val="black">
                      <a:alpha val="50000"/>
                    </a:prstClr>
                  </a:innerShdw>
                </a:effectLst>
              </a:defRPr>
            </a:lvl1pPr>
          </a:lstStyle>
          <a:p>
            <a:r>
              <a:rPr lang="ko-KR" altLang="en-US"/>
              <a:t>마스터 제목 스타일 편집</a:t>
            </a:r>
            <a:endParaRPr lang="en-US"/>
          </a:p>
        </p:txBody>
      </p:sp>
      <p:sp>
        <p:nvSpPr>
          <p:cNvPr id="3" name="Subtitle 2"/>
          <p:cNvSpPr>
            <a:spLocks noGrp="1"/>
          </p:cNvSpPr>
          <p:nvPr>
            <p:ph type="subTitle" idx="1"/>
          </p:nvPr>
        </p:nvSpPr>
        <p:spPr bwMode="white">
          <a:xfrm>
            <a:off x="1926336" y="5870448"/>
            <a:ext cx="8534400" cy="457200"/>
          </a:xfrm>
        </p:spPr>
        <p:txBody>
          <a:bodyPr>
            <a:normAutofit/>
          </a:bodyPr>
          <a:lstStyle>
            <a:lvl1pPr marL="0" indent="0" algn="ctr">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클릭하여 마스터 부제목 스타일 편집</a:t>
            </a:r>
            <a:endParaRPr lang="en-US"/>
          </a:p>
        </p:txBody>
      </p:sp>
      <p:sp>
        <p:nvSpPr>
          <p:cNvPr id="4" name="Date Placeholder 3"/>
          <p:cNvSpPr>
            <a:spLocks noGrp="1"/>
          </p:cNvSpPr>
          <p:nvPr>
            <p:ph type="dt" sz="half" idx="10"/>
          </p:nvPr>
        </p:nvSpPr>
        <p:spPr bwMode="white"/>
        <p:txBody>
          <a:bodyPr/>
          <a:lstStyle/>
          <a:p>
            <a:fld id="{ABB6CAB1-808E-4799-9D98-144830B52616}" type="datetimeFigureOut">
              <a:rPr lang="ko-KR" altLang="en-US" smtClean="0"/>
              <a:t>2023-06-02</a:t>
            </a:fld>
            <a:endParaRPr lang="ko-KR" altLang="en-US"/>
          </a:p>
        </p:txBody>
      </p:sp>
      <p:sp>
        <p:nvSpPr>
          <p:cNvPr id="5" name="Footer Placeholder 4"/>
          <p:cNvSpPr>
            <a:spLocks noGrp="1"/>
          </p:cNvSpPr>
          <p:nvPr>
            <p:ph type="ftr" sz="quarter" idx="11"/>
          </p:nvPr>
        </p:nvSpPr>
        <p:spPr bwMode="white"/>
        <p:txBody>
          <a:bodyPr/>
          <a:lstStyle/>
          <a:p>
            <a:endParaRPr lang="ko-KR" altLang="en-US"/>
          </a:p>
        </p:txBody>
      </p:sp>
      <p:sp>
        <p:nvSpPr>
          <p:cNvPr id="6" name="Slide Number Placeholder 5"/>
          <p:cNvSpPr>
            <a:spLocks noGrp="1"/>
          </p:cNvSpPr>
          <p:nvPr>
            <p:ph type="sldNum" sz="quarter" idx="12"/>
          </p:nvPr>
        </p:nvSpPr>
        <p:spPr bwMode="white"/>
        <p:txBody>
          <a:bodyPr/>
          <a:lstStyle/>
          <a:p>
            <a:fld id="{F3A97BFD-8C48-4723-AC20-5179B58460D8}" type="slidenum">
              <a:rPr lang="ko-KR" altLang="en-US" smtClean="0"/>
              <a:t>‹#›</a:t>
            </a:fld>
            <a:endParaRPr lang="ko-KR" altLang="en-US"/>
          </a:p>
        </p:txBody>
      </p:sp>
    </p:spTree>
    <p:extLst>
      <p:ext uri="{BB962C8B-B14F-4D97-AF65-F5344CB8AC3E}">
        <p14:creationId xmlns:p14="http://schemas.microsoft.com/office/powerpoint/2010/main" val="470670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bwMode="gray"/>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bwMode="gray"/>
        <p:txBody>
          <a:bodyPr/>
          <a:lstStyle/>
          <a:p>
            <a:fld id="{ABB6CAB1-808E-4799-9D98-144830B52616}" type="datetimeFigureOut">
              <a:rPr lang="ko-KR" altLang="en-US" smtClean="0"/>
              <a:t>2023-06-02</a:t>
            </a:fld>
            <a:endParaRPr lang="ko-KR" altLang="en-US"/>
          </a:p>
        </p:txBody>
      </p:sp>
      <p:sp>
        <p:nvSpPr>
          <p:cNvPr id="5" name="Footer Placeholder 4"/>
          <p:cNvSpPr>
            <a:spLocks noGrp="1"/>
          </p:cNvSpPr>
          <p:nvPr>
            <p:ph type="ftr" sz="quarter" idx="11"/>
          </p:nvPr>
        </p:nvSpPr>
        <p:spPr bwMode="gray"/>
        <p:txBody>
          <a:bodyPr/>
          <a:lstStyle/>
          <a:p>
            <a:endParaRPr lang="ko-KR" altLang="en-US"/>
          </a:p>
        </p:txBody>
      </p:sp>
      <p:sp>
        <p:nvSpPr>
          <p:cNvPr id="6" name="Slide Number Placeholder 5"/>
          <p:cNvSpPr>
            <a:spLocks noGrp="1"/>
          </p:cNvSpPr>
          <p:nvPr>
            <p:ph type="sldNum" sz="quarter" idx="12"/>
          </p:nvPr>
        </p:nvSpPr>
        <p:spPr bwMode="gray"/>
        <p:txBody>
          <a:bodyPr/>
          <a:lstStyle/>
          <a:p>
            <a:fld id="{F3A97BFD-8C48-4723-AC20-5179B58460D8}" type="slidenum">
              <a:rPr lang="ko-KR" altLang="en-US" smtClean="0"/>
              <a:t>‹#›</a:t>
            </a:fld>
            <a:endParaRPr lang="ko-KR" altLang="en-US"/>
          </a:p>
        </p:txBody>
      </p:sp>
    </p:spTree>
    <p:extLst>
      <p:ext uri="{BB962C8B-B14F-4D97-AF65-F5344CB8AC3E}">
        <p14:creationId xmlns:p14="http://schemas.microsoft.com/office/powerpoint/2010/main" val="3699166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grpSp>
        <p:nvGrpSpPr>
          <p:cNvPr id="8" name="Group 206"/>
          <p:cNvGrpSpPr/>
          <p:nvPr/>
        </p:nvGrpSpPr>
        <p:grpSpPr bwMode="gray">
          <a:xfrm rot="314262">
            <a:off x="905744" y="732603"/>
            <a:ext cx="582833" cy="817394"/>
            <a:chOff x="5000628" y="1357298"/>
            <a:chExt cx="991158" cy="1853398"/>
          </a:xfrm>
          <a:solidFill>
            <a:schemeClr val="tx1">
              <a:lumMod val="50000"/>
              <a:lumOff val="50000"/>
              <a:alpha val="10000"/>
            </a:schemeClr>
          </a:solidFill>
        </p:grpSpPr>
        <p:sp>
          <p:nvSpPr>
            <p:cNvPr id="27" name="Freeform 73"/>
            <p:cNvSpPr/>
            <p:nvPr/>
          </p:nvSpPr>
          <p:spPr bwMode="gray">
            <a:xfrm>
              <a:off x="5000628" y="1357298"/>
              <a:ext cx="991158" cy="1351873"/>
            </a:xfrm>
            <a:custGeom>
              <a:avLst/>
              <a:gdLst>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12874 w 941204"/>
                <a:gd name="connsiteY0" fmla="*/ 257840 h 1345019"/>
                <a:gd name="connsiteX1" fmla="*/ 332490 w 941204"/>
                <a:gd name="connsiteY1" fmla="*/ 454542 h 1345019"/>
                <a:gd name="connsiteX2" fmla="*/ 82625 w 941204"/>
                <a:gd name="connsiteY2" fmla="*/ 523654 h 1345019"/>
                <a:gd name="connsiteX3" fmla="*/ 79967 w 941204"/>
                <a:gd name="connsiteY3" fmla="*/ 212651 h 1345019"/>
                <a:gd name="connsiteX4" fmla="*/ 473372 w 941204"/>
                <a:gd name="connsiteY4" fmla="*/ 0 h 1345019"/>
                <a:gd name="connsiteX5" fmla="*/ 941204 w 941204"/>
                <a:gd name="connsiteY5" fmla="*/ 276447 h 1345019"/>
                <a:gd name="connsiteX6" fmla="*/ 853486 w 941204"/>
                <a:gd name="connsiteY6" fmla="*/ 741621 h 1345019"/>
                <a:gd name="connsiteX7" fmla="*/ 526535 w 941204"/>
                <a:gd name="connsiteY7" fmla="*/ 1084521 h 1345019"/>
                <a:gd name="connsiteX8" fmla="*/ 481346 w 941204"/>
                <a:gd name="connsiteY8" fmla="*/ 1345019 h 1345019"/>
                <a:gd name="connsiteX9" fmla="*/ 417551 w 941204"/>
                <a:gd name="connsiteY9" fmla="*/ 1342361 h 1345019"/>
                <a:gd name="connsiteX10" fmla="*/ 452107 w 941204"/>
                <a:gd name="connsiteY10" fmla="*/ 1039333 h 1345019"/>
                <a:gd name="connsiteX11" fmla="*/ 675390 w 941204"/>
                <a:gd name="connsiteY11" fmla="*/ 685800 h 1345019"/>
                <a:gd name="connsiteX12" fmla="*/ 731211 w 941204"/>
                <a:gd name="connsiteY12" fmla="*/ 337584 h 1345019"/>
                <a:gd name="connsiteX13" fmla="*/ 510586 w 941204"/>
                <a:gd name="connsiteY13" fmla="*/ 93035 h 1345019"/>
                <a:gd name="connsiteX14" fmla="*/ 212874 w 941204"/>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06890 w 935220"/>
                <a:gd name="connsiteY0" fmla="*/ 264694 h 1351873"/>
                <a:gd name="connsiteX1" fmla="*/ 326506 w 935220"/>
                <a:gd name="connsiteY1" fmla="*/ 461396 h 1351873"/>
                <a:gd name="connsiteX2" fmla="*/ 76641 w 935220"/>
                <a:gd name="connsiteY2" fmla="*/ 530508 h 1351873"/>
                <a:gd name="connsiteX3" fmla="*/ 73983 w 935220"/>
                <a:gd name="connsiteY3" fmla="*/ 219505 h 1351873"/>
                <a:gd name="connsiteX4" fmla="*/ 467388 w 935220"/>
                <a:gd name="connsiteY4" fmla="*/ 6854 h 1351873"/>
                <a:gd name="connsiteX5" fmla="*/ 935220 w 935220"/>
                <a:gd name="connsiteY5" fmla="*/ 283301 h 1351873"/>
                <a:gd name="connsiteX6" fmla="*/ 847502 w 935220"/>
                <a:gd name="connsiteY6" fmla="*/ 748475 h 1351873"/>
                <a:gd name="connsiteX7" fmla="*/ 520551 w 935220"/>
                <a:gd name="connsiteY7" fmla="*/ 1091375 h 1351873"/>
                <a:gd name="connsiteX8" fmla="*/ 475362 w 935220"/>
                <a:gd name="connsiteY8" fmla="*/ 1351873 h 1351873"/>
                <a:gd name="connsiteX9" fmla="*/ 411567 w 935220"/>
                <a:gd name="connsiteY9" fmla="*/ 1349215 h 1351873"/>
                <a:gd name="connsiteX10" fmla="*/ 446123 w 935220"/>
                <a:gd name="connsiteY10" fmla="*/ 1046187 h 1351873"/>
                <a:gd name="connsiteX11" fmla="*/ 669406 w 935220"/>
                <a:gd name="connsiteY11" fmla="*/ 692654 h 1351873"/>
                <a:gd name="connsiteX12" fmla="*/ 725227 w 935220"/>
                <a:gd name="connsiteY12" fmla="*/ 344438 h 1351873"/>
                <a:gd name="connsiteX13" fmla="*/ 504602 w 935220"/>
                <a:gd name="connsiteY13" fmla="*/ 99889 h 1351873"/>
                <a:gd name="connsiteX14" fmla="*/ 206890 w 935220"/>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17130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1158" h="1351873">
                  <a:moveTo>
                    <a:pt x="212542" y="264694"/>
                  </a:moveTo>
                  <a:cubicBezTo>
                    <a:pt x="203018" y="320293"/>
                    <a:pt x="339801" y="349345"/>
                    <a:pt x="332158" y="461396"/>
                  </a:cubicBezTo>
                  <a:cubicBezTo>
                    <a:pt x="324515" y="573447"/>
                    <a:pt x="164586" y="635082"/>
                    <a:pt x="82293" y="530508"/>
                  </a:cubicBezTo>
                  <a:cubicBezTo>
                    <a:pt x="0" y="425934"/>
                    <a:pt x="38877" y="315959"/>
                    <a:pt x="79635" y="219505"/>
                  </a:cubicBezTo>
                  <a:cubicBezTo>
                    <a:pt x="120393" y="123051"/>
                    <a:pt x="254632" y="13708"/>
                    <a:pt x="473040" y="6854"/>
                  </a:cubicBezTo>
                  <a:cubicBezTo>
                    <a:pt x="691448" y="0"/>
                    <a:pt x="890586" y="148302"/>
                    <a:pt x="940872" y="283301"/>
                  </a:cubicBezTo>
                  <a:cubicBezTo>
                    <a:pt x="991158" y="418300"/>
                    <a:pt x="983398" y="611037"/>
                    <a:pt x="853154" y="748475"/>
                  </a:cubicBezTo>
                  <a:cubicBezTo>
                    <a:pt x="744170" y="862775"/>
                    <a:pt x="559096" y="1023926"/>
                    <a:pt x="526203" y="1091375"/>
                  </a:cubicBezTo>
                  <a:cubicBezTo>
                    <a:pt x="493310" y="1158824"/>
                    <a:pt x="496077" y="1265040"/>
                    <a:pt x="481014" y="1351873"/>
                  </a:cubicBezTo>
                  <a:lnTo>
                    <a:pt x="417219" y="1349215"/>
                  </a:lnTo>
                  <a:cubicBezTo>
                    <a:pt x="428738" y="1248206"/>
                    <a:pt x="402933" y="1123819"/>
                    <a:pt x="451775" y="1046187"/>
                  </a:cubicBezTo>
                  <a:cubicBezTo>
                    <a:pt x="500617" y="968555"/>
                    <a:pt x="627323" y="803796"/>
                    <a:pt x="675058" y="692654"/>
                  </a:cubicBezTo>
                  <a:cubicBezTo>
                    <a:pt x="722793" y="581512"/>
                    <a:pt x="743399" y="445979"/>
                    <a:pt x="738186" y="379338"/>
                  </a:cubicBezTo>
                  <a:cubicBezTo>
                    <a:pt x="732973" y="312697"/>
                    <a:pt x="683909" y="107408"/>
                    <a:pt x="484336" y="99213"/>
                  </a:cubicBezTo>
                  <a:cubicBezTo>
                    <a:pt x="284763" y="91018"/>
                    <a:pt x="218744" y="172225"/>
                    <a:pt x="212542" y="264694"/>
                  </a:cubicBezTo>
                  <a:close/>
                </a:path>
              </a:pathLst>
            </a:cu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Oval 74"/>
            <p:cNvSpPr/>
            <p:nvPr/>
          </p:nvSpPr>
          <p:spPr bwMode="gray">
            <a:xfrm>
              <a:off x="5316838" y="2928934"/>
              <a:ext cx="273788" cy="28176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9" name="Group 250"/>
          <p:cNvGrpSpPr/>
          <p:nvPr/>
        </p:nvGrpSpPr>
        <p:grpSpPr bwMode="gray">
          <a:xfrm rot="2127411">
            <a:off x="7681391" y="5763523"/>
            <a:ext cx="1172215" cy="686073"/>
            <a:chOff x="7275724" y="1384450"/>
            <a:chExt cx="937119" cy="731302"/>
          </a:xfrm>
          <a:solidFill>
            <a:schemeClr val="tx1">
              <a:lumMod val="50000"/>
              <a:lumOff val="50000"/>
              <a:alpha val="10000"/>
            </a:schemeClr>
          </a:solidFill>
        </p:grpSpPr>
        <p:sp>
          <p:nvSpPr>
            <p:cNvPr id="30" name="Freeform 76"/>
            <p:cNvSpPr/>
            <p:nvPr/>
          </p:nvSpPr>
          <p:spPr bwMode="gray">
            <a:xfrm rot="19892593">
              <a:off x="7312946" y="1384450"/>
              <a:ext cx="873867" cy="631830"/>
            </a:xfrm>
            <a:custGeom>
              <a:avLst/>
              <a:gdLst>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396231 w 1874827"/>
                <a:gd name="connsiteY5" fmla="*/ 1248398 h 1354036"/>
                <a:gd name="connsiteX6" fmla="*/ 1874827 w 1874827"/>
                <a:gd name="connsiteY6" fmla="*/ 451909 h 1354036"/>
                <a:gd name="connsiteX7" fmla="*/ 1046344 w 1874827"/>
                <a:gd name="connsiteY7" fmla="*/ 454978 h 135403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4827" h="1417746">
                  <a:moveTo>
                    <a:pt x="1046344" y="454978"/>
                  </a:moveTo>
                  <a:cubicBezTo>
                    <a:pt x="953325" y="252796"/>
                    <a:pt x="726804" y="0"/>
                    <a:pt x="331393" y="53010"/>
                  </a:cubicBezTo>
                  <a:lnTo>
                    <a:pt x="0" y="912178"/>
                  </a:lnTo>
                  <a:cubicBezTo>
                    <a:pt x="397938" y="743190"/>
                    <a:pt x="635512" y="1040820"/>
                    <a:pt x="791662" y="1133107"/>
                  </a:cubicBezTo>
                  <a:cubicBezTo>
                    <a:pt x="1071427" y="1099716"/>
                    <a:pt x="1393387" y="1154357"/>
                    <a:pt x="1425492" y="1417746"/>
                  </a:cubicBezTo>
                  <a:lnTo>
                    <a:pt x="1396231" y="1248398"/>
                  </a:lnTo>
                  <a:lnTo>
                    <a:pt x="1874827" y="451909"/>
                  </a:lnTo>
                  <a:cubicBezTo>
                    <a:pt x="1709918" y="373807"/>
                    <a:pt x="1526196" y="202996"/>
                    <a:pt x="1046344" y="45497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Freeform 77"/>
            <p:cNvSpPr/>
            <p:nvPr/>
          </p:nvSpPr>
          <p:spPr bwMode="gray">
            <a:xfrm rot="19892593">
              <a:off x="7275724" y="1419641"/>
              <a:ext cx="937119" cy="696111"/>
            </a:xfrm>
            <a:custGeom>
              <a:avLst/>
              <a:gdLst>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4475 w 2046767"/>
                <a:gd name="connsiteY8" fmla="*/ 355846 h 1440712"/>
                <a:gd name="connsiteX0" fmla="*/ 427960 w 2058109"/>
                <a:gd name="connsiteY0" fmla="*/ 0 h 1440712"/>
                <a:gd name="connsiteX1" fmla="*/ 364165 w 2058109"/>
                <a:gd name="connsiteY1" fmla="*/ 29240 h 1440712"/>
                <a:gd name="connsiteX2" fmla="*/ 0 w 2058109"/>
                <a:gd name="connsiteY2" fmla="*/ 986170 h 1440712"/>
                <a:gd name="connsiteX3" fmla="*/ 18607 w 2058109"/>
                <a:gd name="connsiteY3" fmla="*/ 1073888 h 1440712"/>
                <a:gd name="connsiteX4" fmla="*/ 781493 w 2058109"/>
                <a:gd name="connsiteY4" fmla="*/ 1150974 h 1440712"/>
                <a:gd name="connsiteX5" fmla="*/ 1004776 w 2058109"/>
                <a:gd name="connsiteY5" fmla="*/ 1201479 h 1440712"/>
                <a:gd name="connsiteX6" fmla="*/ 1610832 w 2058109"/>
                <a:gd name="connsiteY6" fmla="*/ 1440712 h 1440712"/>
                <a:gd name="connsiteX7" fmla="*/ 2046767 w 2058109"/>
                <a:gd name="connsiteY7" fmla="*/ 725672 h 1440712"/>
                <a:gd name="connsiteX8" fmla="*/ 2058109 w 2058109"/>
                <a:gd name="connsiteY8" fmla="*/ 460918 h 144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8109" h="1440712">
                  <a:moveTo>
                    <a:pt x="427960" y="0"/>
                  </a:moveTo>
                  <a:lnTo>
                    <a:pt x="364165" y="29240"/>
                  </a:lnTo>
                  <a:lnTo>
                    <a:pt x="0" y="986170"/>
                  </a:lnTo>
                  <a:lnTo>
                    <a:pt x="18607" y="1073888"/>
                  </a:lnTo>
                  <a:lnTo>
                    <a:pt x="781493" y="1150974"/>
                  </a:lnTo>
                  <a:cubicBezTo>
                    <a:pt x="809426" y="1348211"/>
                    <a:pt x="985194" y="1279985"/>
                    <a:pt x="1004776" y="1201479"/>
                  </a:cubicBezTo>
                  <a:lnTo>
                    <a:pt x="1610832" y="1440712"/>
                  </a:lnTo>
                  <a:lnTo>
                    <a:pt x="2046767" y="725672"/>
                  </a:lnTo>
                  <a:lnTo>
                    <a:pt x="2058109" y="460918"/>
                  </a:lnTo>
                </a:path>
              </a:pathLst>
            </a:custGeom>
            <a:noFill/>
            <a:ln w="28575">
              <a:solidFill>
                <a:schemeClr val="tx1">
                  <a:lumMod val="50000"/>
                  <a:lumOff val="50000"/>
                  <a:alpha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sp>
        <p:nvSpPr>
          <p:cNvPr id="32" name="Freeform 102"/>
          <p:cNvSpPr>
            <a:spLocks/>
          </p:cNvSpPr>
          <p:nvPr/>
        </p:nvSpPr>
        <p:spPr bwMode="gray">
          <a:xfrm flipH="1">
            <a:off x="3619483" y="5357827"/>
            <a:ext cx="1619261" cy="757555"/>
          </a:xfrm>
          <a:custGeom>
            <a:avLst/>
            <a:gdLst/>
            <a:ahLst/>
            <a:cxnLst>
              <a:cxn ang="0">
                <a:pos x="2529" y="1601"/>
              </a:cxn>
              <a:cxn ang="0">
                <a:pos x="3456" y="1800"/>
              </a:cxn>
              <a:cxn ang="0">
                <a:pos x="1218" y="2904"/>
              </a:cxn>
              <a:cxn ang="0">
                <a:pos x="2582" y="3078"/>
              </a:cxn>
              <a:cxn ang="0">
                <a:pos x="0" y="5263"/>
              </a:cxn>
              <a:cxn ang="0">
                <a:pos x="4356" y="2880"/>
              </a:cxn>
              <a:cxn ang="0">
                <a:pos x="3866" y="2755"/>
              </a:cxn>
              <a:cxn ang="0">
                <a:pos x="5508" y="1899"/>
              </a:cxn>
              <a:cxn ang="0">
                <a:pos x="4303" y="1564"/>
              </a:cxn>
              <a:cxn ang="0">
                <a:pos x="6355" y="0"/>
              </a:cxn>
              <a:cxn ang="0">
                <a:pos x="2529" y="1601"/>
              </a:cxn>
            </a:cxnLst>
            <a:rect l="0" t="0" r="r" b="b"/>
            <a:pathLst>
              <a:path w="6355" h="5263">
                <a:moveTo>
                  <a:pt x="2529" y="1601"/>
                </a:moveTo>
                <a:lnTo>
                  <a:pt x="3456" y="1800"/>
                </a:lnTo>
                <a:lnTo>
                  <a:pt x="1218" y="2904"/>
                </a:lnTo>
                <a:lnTo>
                  <a:pt x="2582" y="3078"/>
                </a:lnTo>
                <a:lnTo>
                  <a:pt x="0" y="5263"/>
                </a:lnTo>
                <a:lnTo>
                  <a:pt x="4356" y="2880"/>
                </a:lnTo>
                <a:lnTo>
                  <a:pt x="3866" y="2755"/>
                </a:lnTo>
                <a:lnTo>
                  <a:pt x="5508" y="1899"/>
                </a:lnTo>
                <a:lnTo>
                  <a:pt x="4303" y="1564"/>
                </a:lnTo>
                <a:lnTo>
                  <a:pt x="6355" y="0"/>
                </a:lnTo>
                <a:lnTo>
                  <a:pt x="2529" y="1601"/>
                </a:lnTo>
                <a:close/>
              </a:path>
            </a:pathLst>
          </a:custGeom>
          <a:solidFill>
            <a:schemeClr val="tx1">
              <a:lumMod val="50000"/>
              <a:lumOff val="50000"/>
              <a:alpha val="10196"/>
            </a:schemeClr>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a:p>
        </p:txBody>
      </p:sp>
      <p:grpSp>
        <p:nvGrpSpPr>
          <p:cNvPr id="10" name="Group 98"/>
          <p:cNvGrpSpPr/>
          <p:nvPr/>
        </p:nvGrpSpPr>
        <p:grpSpPr bwMode="gray">
          <a:xfrm rot="2704937">
            <a:off x="4330347" y="598338"/>
            <a:ext cx="521671" cy="974779"/>
            <a:chOff x="3090931" y="2231917"/>
            <a:chExt cx="1238104" cy="1735114"/>
          </a:xfrm>
          <a:effectLst/>
        </p:grpSpPr>
        <p:sp>
          <p:nvSpPr>
            <p:cNvPr id="34" name="Freeform 83"/>
            <p:cNvSpPr/>
            <p:nvPr/>
          </p:nvSpPr>
          <p:spPr bwMode="gray">
            <a:xfrm>
              <a:off x="3282936" y="2430108"/>
              <a:ext cx="829619" cy="1536923"/>
            </a:xfrm>
            <a:custGeom>
              <a:avLst/>
              <a:gdLst>
                <a:gd name="connsiteX0" fmla="*/ 934497 w 2672862"/>
                <a:gd name="connsiteY0" fmla="*/ 2803490 h 3637503"/>
                <a:gd name="connsiteX1" fmla="*/ 924448 w 2672862"/>
                <a:gd name="connsiteY1" fmla="*/ 2220686 h 3637503"/>
                <a:gd name="connsiteX2" fmla="*/ 0 w 2672862"/>
                <a:gd name="connsiteY2" fmla="*/ 1416818 h 3637503"/>
                <a:gd name="connsiteX3" fmla="*/ 442128 w 2672862"/>
                <a:gd name="connsiteY3" fmla="*/ 20097 h 3637503"/>
                <a:gd name="connsiteX4" fmla="*/ 2069960 w 2672862"/>
                <a:gd name="connsiteY4" fmla="*/ 0 h 3637503"/>
                <a:gd name="connsiteX5" fmla="*/ 2672862 w 2672862"/>
                <a:gd name="connsiteY5" fmla="*/ 1326382 h 3637503"/>
                <a:gd name="connsiteX6" fmla="*/ 1497204 w 2672862"/>
                <a:gd name="connsiteY6" fmla="*/ 2170444 h 3637503"/>
                <a:gd name="connsiteX7" fmla="*/ 1497204 w 2672862"/>
                <a:gd name="connsiteY7" fmla="*/ 2793442 h 3637503"/>
                <a:gd name="connsiteX8" fmla="*/ 1657978 w 2672862"/>
                <a:gd name="connsiteY8" fmla="*/ 2944167 h 3637503"/>
                <a:gd name="connsiteX9" fmla="*/ 1517301 w 2672862"/>
                <a:gd name="connsiteY9" fmla="*/ 3044651 h 3637503"/>
                <a:gd name="connsiteX10" fmla="*/ 1678075 w 2672862"/>
                <a:gd name="connsiteY10" fmla="*/ 3165231 h 3637503"/>
                <a:gd name="connsiteX11" fmla="*/ 1547446 w 2672862"/>
                <a:gd name="connsiteY11" fmla="*/ 3245618 h 3637503"/>
                <a:gd name="connsiteX12" fmla="*/ 1678075 w 2672862"/>
                <a:gd name="connsiteY12" fmla="*/ 3406391 h 3637503"/>
                <a:gd name="connsiteX13" fmla="*/ 1527349 w 2672862"/>
                <a:gd name="connsiteY13" fmla="*/ 3516923 h 3637503"/>
                <a:gd name="connsiteX14" fmla="*/ 1527349 w 2672862"/>
                <a:gd name="connsiteY14" fmla="*/ 3637503 h 3637503"/>
                <a:gd name="connsiteX15" fmla="*/ 984738 w 2672862"/>
                <a:gd name="connsiteY15" fmla="*/ 3637503 h 3637503"/>
                <a:gd name="connsiteX16" fmla="*/ 984738 w 2672862"/>
                <a:gd name="connsiteY16" fmla="*/ 3486778 h 3637503"/>
                <a:gd name="connsiteX17" fmla="*/ 783771 w 2672862"/>
                <a:gd name="connsiteY17" fmla="*/ 3456633 h 3637503"/>
                <a:gd name="connsiteX18" fmla="*/ 954593 w 2672862"/>
                <a:gd name="connsiteY18" fmla="*/ 3346101 h 3637503"/>
                <a:gd name="connsiteX19" fmla="*/ 753626 w 2672862"/>
                <a:gd name="connsiteY19" fmla="*/ 3275763 h 3637503"/>
                <a:gd name="connsiteX20" fmla="*/ 914400 w 2672862"/>
                <a:gd name="connsiteY20" fmla="*/ 3175279 h 3637503"/>
                <a:gd name="connsiteX21" fmla="*/ 693336 w 2672862"/>
                <a:gd name="connsiteY21" fmla="*/ 3084844 h 3637503"/>
                <a:gd name="connsiteX22" fmla="*/ 934497 w 2672862"/>
                <a:gd name="connsiteY22" fmla="*/ 2803490 h 3637503"/>
                <a:gd name="connsiteX0" fmla="*/ 934497 w 2672862"/>
                <a:gd name="connsiteY0" fmla="*/ 3021204 h 3855217"/>
                <a:gd name="connsiteX1" fmla="*/ 924448 w 2672862"/>
                <a:gd name="connsiteY1" fmla="*/ 2438400 h 3855217"/>
                <a:gd name="connsiteX2" fmla="*/ 0 w 2672862"/>
                <a:gd name="connsiteY2" fmla="*/ 1634532 h 3855217"/>
                <a:gd name="connsiteX3" fmla="*/ 442128 w 2672862"/>
                <a:gd name="connsiteY3" fmla="*/ 237811 h 3855217"/>
                <a:gd name="connsiteX4" fmla="*/ 2069960 w 2672862"/>
                <a:gd name="connsiteY4" fmla="*/ 217714 h 3855217"/>
                <a:gd name="connsiteX5" fmla="*/ 2672862 w 2672862"/>
                <a:gd name="connsiteY5" fmla="*/ 1544096 h 3855217"/>
                <a:gd name="connsiteX6" fmla="*/ 1497204 w 2672862"/>
                <a:gd name="connsiteY6" fmla="*/ 2388158 h 3855217"/>
                <a:gd name="connsiteX7" fmla="*/ 1497204 w 2672862"/>
                <a:gd name="connsiteY7" fmla="*/ 3011156 h 3855217"/>
                <a:gd name="connsiteX8" fmla="*/ 1657978 w 2672862"/>
                <a:gd name="connsiteY8" fmla="*/ 3161881 h 3855217"/>
                <a:gd name="connsiteX9" fmla="*/ 1517301 w 2672862"/>
                <a:gd name="connsiteY9" fmla="*/ 3262365 h 3855217"/>
                <a:gd name="connsiteX10" fmla="*/ 1678075 w 2672862"/>
                <a:gd name="connsiteY10" fmla="*/ 3382945 h 3855217"/>
                <a:gd name="connsiteX11" fmla="*/ 1547446 w 2672862"/>
                <a:gd name="connsiteY11" fmla="*/ 3463332 h 3855217"/>
                <a:gd name="connsiteX12" fmla="*/ 1678075 w 2672862"/>
                <a:gd name="connsiteY12" fmla="*/ 3624105 h 3855217"/>
                <a:gd name="connsiteX13" fmla="*/ 1527349 w 2672862"/>
                <a:gd name="connsiteY13" fmla="*/ 3734637 h 3855217"/>
                <a:gd name="connsiteX14" fmla="*/ 1527349 w 2672862"/>
                <a:gd name="connsiteY14" fmla="*/ 3855217 h 3855217"/>
                <a:gd name="connsiteX15" fmla="*/ 984738 w 2672862"/>
                <a:gd name="connsiteY15" fmla="*/ 3855217 h 3855217"/>
                <a:gd name="connsiteX16" fmla="*/ 984738 w 2672862"/>
                <a:gd name="connsiteY16" fmla="*/ 3704492 h 3855217"/>
                <a:gd name="connsiteX17" fmla="*/ 783771 w 2672862"/>
                <a:gd name="connsiteY17" fmla="*/ 3674347 h 3855217"/>
                <a:gd name="connsiteX18" fmla="*/ 954593 w 2672862"/>
                <a:gd name="connsiteY18" fmla="*/ 3563815 h 3855217"/>
                <a:gd name="connsiteX19" fmla="*/ 753626 w 2672862"/>
                <a:gd name="connsiteY19" fmla="*/ 3493477 h 3855217"/>
                <a:gd name="connsiteX20" fmla="*/ 914400 w 2672862"/>
                <a:gd name="connsiteY20" fmla="*/ 3392993 h 3855217"/>
                <a:gd name="connsiteX21" fmla="*/ 693336 w 2672862"/>
                <a:gd name="connsiteY21" fmla="*/ 3302558 h 3855217"/>
                <a:gd name="connsiteX22" fmla="*/ 934497 w 2672862"/>
                <a:gd name="connsiteY22" fmla="*/ 3021204 h 3855217"/>
                <a:gd name="connsiteX0" fmla="*/ 934497 w 2768321"/>
                <a:gd name="connsiteY0" fmla="*/ 3021204 h 3855217"/>
                <a:gd name="connsiteX1" fmla="*/ 924448 w 2768321"/>
                <a:gd name="connsiteY1" fmla="*/ 2438400 h 3855217"/>
                <a:gd name="connsiteX2" fmla="*/ 0 w 2768321"/>
                <a:gd name="connsiteY2" fmla="*/ 1634532 h 3855217"/>
                <a:gd name="connsiteX3" fmla="*/ 442128 w 2768321"/>
                <a:gd name="connsiteY3" fmla="*/ 237811 h 3855217"/>
                <a:gd name="connsiteX4" fmla="*/ 2069960 w 2768321"/>
                <a:gd name="connsiteY4" fmla="*/ 217714 h 3855217"/>
                <a:gd name="connsiteX5" fmla="*/ 2672862 w 2768321"/>
                <a:gd name="connsiteY5" fmla="*/ 1544096 h 3855217"/>
                <a:gd name="connsiteX6" fmla="*/ 1497204 w 2768321"/>
                <a:gd name="connsiteY6" fmla="*/ 2388158 h 3855217"/>
                <a:gd name="connsiteX7" fmla="*/ 1497204 w 2768321"/>
                <a:gd name="connsiteY7" fmla="*/ 3011156 h 3855217"/>
                <a:gd name="connsiteX8" fmla="*/ 1657978 w 2768321"/>
                <a:gd name="connsiteY8" fmla="*/ 3161881 h 3855217"/>
                <a:gd name="connsiteX9" fmla="*/ 1517301 w 2768321"/>
                <a:gd name="connsiteY9" fmla="*/ 3262365 h 3855217"/>
                <a:gd name="connsiteX10" fmla="*/ 1678075 w 2768321"/>
                <a:gd name="connsiteY10" fmla="*/ 3382945 h 3855217"/>
                <a:gd name="connsiteX11" fmla="*/ 1547446 w 2768321"/>
                <a:gd name="connsiteY11" fmla="*/ 3463332 h 3855217"/>
                <a:gd name="connsiteX12" fmla="*/ 1678075 w 2768321"/>
                <a:gd name="connsiteY12" fmla="*/ 3624105 h 3855217"/>
                <a:gd name="connsiteX13" fmla="*/ 1527349 w 2768321"/>
                <a:gd name="connsiteY13" fmla="*/ 3734637 h 3855217"/>
                <a:gd name="connsiteX14" fmla="*/ 1527349 w 2768321"/>
                <a:gd name="connsiteY14" fmla="*/ 3855217 h 3855217"/>
                <a:gd name="connsiteX15" fmla="*/ 984738 w 2768321"/>
                <a:gd name="connsiteY15" fmla="*/ 3855217 h 3855217"/>
                <a:gd name="connsiteX16" fmla="*/ 984738 w 2768321"/>
                <a:gd name="connsiteY16" fmla="*/ 3704492 h 3855217"/>
                <a:gd name="connsiteX17" fmla="*/ 783771 w 2768321"/>
                <a:gd name="connsiteY17" fmla="*/ 3674347 h 3855217"/>
                <a:gd name="connsiteX18" fmla="*/ 954593 w 2768321"/>
                <a:gd name="connsiteY18" fmla="*/ 3563815 h 3855217"/>
                <a:gd name="connsiteX19" fmla="*/ 753626 w 2768321"/>
                <a:gd name="connsiteY19" fmla="*/ 3493477 h 3855217"/>
                <a:gd name="connsiteX20" fmla="*/ 914400 w 2768321"/>
                <a:gd name="connsiteY20" fmla="*/ 3392993 h 3855217"/>
                <a:gd name="connsiteX21" fmla="*/ 693336 w 2768321"/>
                <a:gd name="connsiteY21" fmla="*/ 3302558 h 3855217"/>
                <a:gd name="connsiteX22" fmla="*/ 934497 w 2768321"/>
                <a:gd name="connsiteY22" fmla="*/ 3021204 h 3855217"/>
                <a:gd name="connsiteX0" fmla="*/ 1014884 w 2848708"/>
                <a:gd name="connsiteY0" fmla="*/ 3021204 h 3855217"/>
                <a:gd name="connsiteX1" fmla="*/ 1004835 w 2848708"/>
                <a:gd name="connsiteY1" fmla="*/ 2438400 h 3855217"/>
                <a:gd name="connsiteX2" fmla="*/ 80387 w 2848708"/>
                <a:gd name="connsiteY2" fmla="*/ 1634532 h 3855217"/>
                <a:gd name="connsiteX3" fmla="*/ 522515 w 2848708"/>
                <a:gd name="connsiteY3" fmla="*/ 237811 h 3855217"/>
                <a:gd name="connsiteX4" fmla="*/ 2150347 w 2848708"/>
                <a:gd name="connsiteY4" fmla="*/ 217714 h 3855217"/>
                <a:gd name="connsiteX5" fmla="*/ 2753249 w 2848708"/>
                <a:gd name="connsiteY5" fmla="*/ 1544096 h 3855217"/>
                <a:gd name="connsiteX6" fmla="*/ 1577591 w 2848708"/>
                <a:gd name="connsiteY6" fmla="*/ 2388158 h 3855217"/>
                <a:gd name="connsiteX7" fmla="*/ 1577591 w 2848708"/>
                <a:gd name="connsiteY7" fmla="*/ 3011156 h 3855217"/>
                <a:gd name="connsiteX8" fmla="*/ 1738365 w 2848708"/>
                <a:gd name="connsiteY8" fmla="*/ 3161881 h 3855217"/>
                <a:gd name="connsiteX9" fmla="*/ 1597688 w 2848708"/>
                <a:gd name="connsiteY9" fmla="*/ 3262365 h 3855217"/>
                <a:gd name="connsiteX10" fmla="*/ 1758462 w 2848708"/>
                <a:gd name="connsiteY10" fmla="*/ 3382945 h 3855217"/>
                <a:gd name="connsiteX11" fmla="*/ 1627833 w 2848708"/>
                <a:gd name="connsiteY11" fmla="*/ 3463332 h 3855217"/>
                <a:gd name="connsiteX12" fmla="*/ 1758462 w 2848708"/>
                <a:gd name="connsiteY12" fmla="*/ 3624105 h 3855217"/>
                <a:gd name="connsiteX13" fmla="*/ 1607736 w 2848708"/>
                <a:gd name="connsiteY13" fmla="*/ 3734637 h 3855217"/>
                <a:gd name="connsiteX14" fmla="*/ 1607736 w 2848708"/>
                <a:gd name="connsiteY14" fmla="*/ 3855217 h 3855217"/>
                <a:gd name="connsiteX15" fmla="*/ 1065125 w 2848708"/>
                <a:gd name="connsiteY15" fmla="*/ 3855217 h 3855217"/>
                <a:gd name="connsiteX16" fmla="*/ 1065125 w 2848708"/>
                <a:gd name="connsiteY16" fmla="*/ 3704492 h 3855217"/>
                <a:gd name="connsiteX17" fmla="*/ 864158 w 2848708"/>
                <a:gd name="connsiteY17" fmla="*/ 3674347 h 3855217"/>
                <a:gd name="connsiteX18" fmla="*/ 1034980 w 2848708"/>
                <a:gd name="connsiteY18" fmla="*/ 3563815 h 3855217"/>
                <a:gd name="connsiteX19" fmla="*/ 834013 w 2848708"/>
                <a:gd name="connsiteY19" fmla="*/ 3493477 h 3855217"/>
                <a:gd name="connsiteX20" fmla="*/ 994787 w 2848708"/>
                <a:gd name="connsiteY20" fmla="*/ 3392993 h 3855217"/>
                <a:gd name="connsiteX21" fmla="*/ 773723 w 2848708"/>
                <a:gd name="connsiteY21" fmla="*/ 3302558 h 3855217"/>
                <a:gd name="connsiteX22" fmla="*/ 1014884 w 2848708"/>
                <a:gd name="connsiteY22" fmla="*/ 3021204 h 3855217"/>
                <a:gd name="connsiteX0" fmla="*/ 1014884 w 2848708"/>
                <a:gd name="connsiteY0" fmla="*/ 3233867 h 4067880"/>
                <a:gd name="connsiteX1" fmla="*/ 1004835 w 2848708"/>
                <a:gd name="connsiteY1" fmla="*/ 2651063 h 4067880"/>
                <a:gd name="connsiteX2" fmla="*/ 80387 w 2848708"/>
                <a:gd name="connsiteY2" fmla="*/ 1847195 h 4067880"/>
                <a:gd name="connsiteX3" fmla="*/ 522515 w 2848708"/>
                <a:gd name="connsiteY3" fmla="*/ 236136 h 4067880"/>
                <a:gd name="connsiteX4" fmla="*/ 2150347 w 2848708"/>
                <a:gd name="connsiteY4" fmla="*/ 430377 h 4067880"/>
                <a:gd name="connsiteX5" fmla="*/ 2753249 w 2848708"/>
                <a:gd name="connsiteY5" fmla="*/ 1756759 h 4067880"/>
                <a:gd name="connsiteX6" fmla="*/ 1577591 w 2848708"/>
                <a:gd name="connsiteY6" fmla="*/ 2600821 h 4067880"/>
                <a:gd name="connsiteX7" fmla="*/ 1577591 w 2848708"/>
                <a:gd name="connsiteY7" fmla="*/ 3223819 h 4067880"/>
                <a:gd name="connsiteX8" fmla="*/ 1738365 w 2848708"/>
                <a:gd name="connsiteY8" fmla="*/ 3374544 h 4067880"/>
                <a:gd name="connsiteX9" fmla="*/ 1597688 w 2848708"/>
                <a:gd name="connsiteY9" fmla="*/ 3475028 h 4067880"/>
                <a:gd name="connsiteX10" fmla="*/ 1758462 w 2848708"/>
                <a:gd name="connsiteY10" fmla="*/ 3595608 h 4067880"/>
                <a:gd name="connsiteX11" fmla="*/ 1627833 w 2848708"/>
                <a:gd name="connsiteY11" fmla="*/ 3675995 h 4067880"/>
                <a:gd name="connsiteX12" fmla="*/ 1758462 w 2848708"/>
                <a:gd name="connsiteY12" fmla="*/ 3836768 h 4067880"/>
                <a:gd name="connsiteX13" fmla="*/ 1607736 w 2848708"/>
                <a:gd name="connsiteY13" fmla="*/ 3947300 h 4067880"/>
                <a:gd name="connsiteX14" fmla="*/ 1607736 w 2848708"/>
                <a:gd name="connsiteY14" fmla="*/ 4067880 h 4067880"/>
                <a:gd name="connsiteX15" fmla="*/ 1065125 w 2848708"/>
                <a:gd name="connsiteY15" fmla="*/ 4067880 h 4067880"/>
                <a:gd name="connsiteX16" fmla="*/ 1065125 w 2848708"/>
                <a:gd name="connsiteY16" fmla="*/ 3917155 h 4067880"/>
                <a:gd name="connsiteX17" fmla="*/ 864158 w 2848708"/>
                <a:gd name="connsiteY17" fmla="*/ 3887010 h 4067880"/>
                <a:gd name="connsiteX18" fmla="*/ 1034980 w 2848708"/>
                <a:gd name="connsiteY18" fmla="*/ 3776478 h 4067880"/>
                <a:gd name="connsiteX19" fmla="*/ 834013 w 2848708"/>
                <a:gd name="connsiteY19" fmla="*/ 3706140 h 4067880"/>
                <a:gd name="connsiteX20" fmla="*/ 994787 w 2848708"/>
                <a:gd name="connsiteY20" fmla="*/ 3605656 h 4067880"/>
                <a:gd name="connsiteX21" fmla="*/ 773723 w 2848708"/>
                <a:gd name="connsiteY21" fmla="*/ 3515221 h 4067880"/>
                <a:gd name="connsiteX22" fmla="*/ 1014884 w 2848708"/>
                <a:gd name="connsiteY22" fmla="*/ 3233867 h 4067880"/>
                <a:gd name="connsiteX0" fmla="*/ 1014884 w 2848708"/>
                <a:gd name="connsiteY0" fmla="*/ 3342703 h 4176716"/>
                <a:gd name="connsiteX1" fmla="*/ 1004835 w 2848708"/>
                <a:gd name="connsiteY1" fmla="*/ 2759899 h 4176716"/>
                <a:gd name="connsiteX2" fmla="*/ 80387 w 2848708"/>
                <a:gd name="connsiteY2" fmla="*/ 1956031 h 4176716"/>
                <a:gd name="connsiteX3" fmla="*/ 522515 w 2848708"/>
                <a:gd name="connsiteY3" fmla="*/ 344972 h 4176716"/>
                <a:gd name="connsiteX4" fmla="*/ 2150347 w 2848708"/>
                <a:gd name="connsiteY4" fmla="*/ 253437 h 4176716"/>
                <a:gd name="connsiteX5" fmla="*/ 2753249 w 2848708"/>
                <a:gd name="connsiteY5" fmla="*/ 1865595 h 4176716"/>
                <a:gd name="connsiteX6" fmla="*/ 1577591 w 2848708"/>
                <a:gd name="connsiteY6" fmla="*/ 2709657 h 4176716"/>
                <a:gd name="connsiteX7" fmla="*/ 1577591 w 2848708"/>
                <a:gd name="connsiteY7" fmla="*/ 3332655 h 4176716"/>
                <a:gd name="connsiteX8" fmla="*/ 1738365 w 2848708"/>
                <a:gd name="connsiteY8" fmla="*/ 3483380 h 4176716"/>
                <a:gd name="connsiteX9" fmla="*/ 1597688 w 2848708"/>
                <a:gd name="connsiteY9" fmla="*/ 3583864 h 4176716"/>
                <a:gd name="connsiteX10" fmla="*/ 1758462 w 2848708"/>
                <a:gd name="connsiteY10" fmla="*/ 3704444 h 4176716"/>
                <a:gd name="connsiteX11" fmla="*/ 1627833 w 2848708"/>
                <a:gd name="connsiteY11" fmla="*/ 3784831 h 4176716"/>
                <a:gd name="connsiteX12" fmla="*/ 1758462 w 2848708"/>
                <a:gd name="connsiteY12" fmla="*/ 3945604 h 4176716"/>
                <a:gd name="connsiteX13" fmla="*/ 1607736 w 2848708"/>
                <a:gd name="connsiteY13" fmla="*/ 4056136 h 4176716"/>
                <a:gd name="connsiteX14" fmla="*/ 1607736 w 2848708"/>
                <a:gd name="connsiteY14" fmla="*/ 4176716 h 4176716"/>
                <a:gd name="connsiteX15" fmla="*/ 1065125 w 2848708"/>
                <a:gd name="connsiteY15" fmla="*/ 4176716 h 4176716"/>
                <a:gd name="connsiteX16" fmla="*/ 1065125 w 2848708"/>
                <a:gd name="connsiteY16" fmla="*/ 4025991 h 4176716"/>
                <a:gd name="connsiteX17" fmla="*/ 864158 w 2848708"/>
                <a:gd name="connsiteY17" fmla="*/ 3995846 h 4176716"/>
                <a:gd name="connsiteX18" fmla="*/ 1034980 w 2848708"/>
                <a:gd name="connsiteY18" fmla="*/ 3885314 h 4176716"/>
                <a:gd name="connsiteX19" fmla="*/ 834013 w 2848708"/>
                <a:gd name="connsiteY19" fmla="*/ 3814976 h 4176716"/>
                <a:gd name="connsiteX20" fmla="*/ 994787 w 2848708"/>
                <a:gd name="connsiteY20" fmla="*/ 3714492 h 4176716"/>
                <a:gd name="connsiteX21" fmla="*/ 773723 w 2848708"/>
                <a:gd name="connsiteY21" fmla="*/ 3624057 h 4176716"/>
                <a:gd name="connsiteX22" fmla="*/ 1014884 w 2848708"/>
                <a:gd name="connsiteY22" fmla="*/ 3342703 h 4176716"/>
                <a:gd name="connsiteX0" fmla="*/ 1014884 w 2450693"/>
                <a:gd name="connsiteY0" fmla="*/ 3342703 h 4176716"/>
                <a:gd name="connsiteX1" fmla="*/ 1004835 w 2450693"/>
                <a:gd name="connsiteY1" fmla="*/ 2759899 h 4176716"/>
                <a:gd name="connsiteX2" fmla="*/ 80387 w 2450693"/>
                <a:gd name="connsiteY2" fmla="*/ 1956031 h 4176716"/>
                <a:gd name="connsiteX3" fmla="*/ 522515 w 2450693"/>
                <a:gd name="connsiteY3" fmla="*/ 344972 h 4176716"/>
                <a:gd name="connsiteX4" fmla="*/ 2150347 w 2450693"/>
                <a:gd name="connsiteY4" fmla="*/ 253437 h 4176716"/>
                <a:gd name="connsiteX5" fmla="*/ 2324589 w 2450693"/>
                <a:gd name="connsiteY5" fmla="*/ 1865595 h 4176716"/>
                <a:gd name="connsiteX6" fmla="*/ 1577591 w 2450693"/>
                <a:gd name="connsiteY6" fmla="*/ 2709657 h 4176716"/>
                <a:gd name="connsiteX7" fmla="*/ 1577591 w 2450693"/>
                <a:gd name="connsiteY7" fmla="*/ 3332655 h 4176716"/>
                <a:gd name="connsiteX8" fmla="*/ 1738365 w 2450693"/>
                <a:gd name="connsiteY8" fmla="*/ 3483380 h 4176716"/>
                <a:gd name="connsiteX9" fmla="*/ 1597688 w 2450693"/>
                <a:gd name="connsiteY9" fmla="*/ 3583864 h 4176716"/>
                <a:gd name="connsiteX10" fmla="*/ 1758462 w 2450693"/>
                <a:gd name="connsiteY10" fmla="*/ 3704444 h 4176716"/>
                <a:gd name="connsiteX11" fmla="*/ 1627833 w 2450693"/>
                <a:gd name="connsiteY11" fmla="*/ 3784831 h 4176716"/>
                <a:gd name="connsiteX12" fmla="*/ 1758462 w 2450693"/>
                <a:gd name="connsiteY12" fmla="*/ 3945604 h 4176716"/>
                <a:gd name="connsiteX13" fmla="*/ 1607736 w 2450693"/>
                <a:gd name="connsiteY13" fmla="*/ 4056136 h 4176716"/>
                <a:gd name="connsiteX14" fmla="*/ 1607736 w 2450693"/>
                <a:gd name="connsiteY14" fmla="*/ 4176716 h 4176716"/>
                <a:gd name="connsiteX15" fmla="*/ 1065125 w 2450693"/>
                <a:gd name="connsiteY15" fmla="*/ 4176716 h 4176716"/>
                <a:gd name="connsiteX16" fmla="*/ 1065125 w 2450693"/>
                <a:gd name="connsiteY16" fmla="*/ 4025991 h 4176716"/>
                <a:gd name="connsiteX17" fmla="*/ 864158 w 2450693"/>
                <a:gd name="connsiteY17" fmla="*/ 3995846 h 4176716"/>
                <a:gd name="connsiteX18" fmla="*/ 1034980 w 2450693"/>
                <a:gd name="connsiteY18" fmla="*/ 3885314 h 4176716"/>
                <a:gd name="connsiteX19" fmla="*/ 834013 w 2450693"/>
                <a:gd name="connsiteY19" fmla="*/ 3814976 h 4176716"/>
                <a:gd name="connsiteX20" fmla="*/ 994787 w 2450693"/>
                <a:gd name="connsiteY20" fmla="*/ 3714492 h 4176716"/>
                <a:gd name="connsiteX21" fmla="*/ 773723 w 2450693"/>
                <a:gd name="connsiteY21" fmla="*/ 3624057 h 4176716"/>
                <a:gd name="connsiteX22" fmla="*/ 1014884 w 2450693"/>
                <a:gd name="connsiteY22" fmla="*/ 3342703 h 4176716"/>
                <a:gd name="connsiteX0" fmla="*/ 1014884 w 2450693"/>
                <a:gd name="connsiteY0" fmla="*/ 3342703 h 4176716"/>
                <a:gd name="connsiteX1" fmla="*/ 1004835 w 2450693"/>
                <a:gd name="connsiteY1" fmla="*/ 2759899 h 4176716"/>
                <a:gd name="connsiteX2" fmla="*/ 80387 w 2450693"/>
                <a:gd name="connsiteY2" fmla="*/ 1956031 h 4176716"/>
                <a:gd name="connsiteX3" fmla="*/ 522515 w 2450693"/>
                <a:gd name="connsiteY3" fmla="*/ 344972 h 4176716"/>
                <a:gd name="connsiteX4" fmla="*/ 2150347 w 2450693"/>
                <a:gd name="connsiteY4" fmla="*/ 253437 h 4176716"/>
                <a:gd name="connsiteX5" fmla="*/ 2324589 w 2450693"/>
                <a:gd name="connsiteY5" fmla="*/ 1865595 h 4176716"/>
                <a:gd name="connsiteX6" fmla="*/ 1577591 w 2450693"/>
                <a:gd name="connsiteY6" fmla="*/ 2709657 h 4176716"/>
                <a:gd name="connsiteX7" fmla="*/ 1577591 w 2450693"/>
                <a:gd name="connsiteY7" fmla="*/ 3332655 h 4176716"/>
                <a:gd name="connsiteX8" fmla="*/ 1738365 w 2450693"/>
                <a:gd name="connsiteY8" fmla="*/ 3483380 h 4176716"/>
                <a:gd name="connsiteX9" fmla="*/ 1597688 w 2450693"/>
                <a:gd name="connsiteY9" fmla="*/ 3583864 h 4176716"/>
                <a:gd name="connsiteX10" fmla="*/ 1758462 w 2450693"/>
                <a:gd name="connsiteY10" fmla="*/ 3704444 h 4176716"/>
                <a:gd name="connsiteX11" fmla="*/ 1627833 w 2450693"/>
                <a:gd name="connsiteY11" fmla="*/ 3784831 h 4176716"/>
                <a:gd name="connsiteX12" fmla="*/ 1758462 w 2450693"/>
                <a:gd name="connsiteY12" fmla="*/ 3945604 h 4176716"/>
                <a:gd name="connsiteX13" fmla="*/ 1607736 w 2450693"/>
                <a:gd name="connsiteY13" fmla="*/ 4056136 h 4176716"/>
                <a:gd name="connsiteX14" fmla="*/ 1607736 w 2450693"/>
                <a:gd name="connsiteY14" fmla="*/ 4176716 h 4176716"/>
                <a:gd name="connsiteX15" fmla="*/ 1065125 w 2450693"/>
                <a:gd name="connsiteY15" fmla="*/ 4176716 h 4176716"/>
                <a:gd name="connsiteX16" fmla="*/ 1065125 w 2450693"/>
                <a:gd name="connsiteY16" fmla="*/ 4025991 h 4176716"/>
                <a:gd name="connsiteX17" fmla="*/ 864158 w 2450693"/>
                <a:gd name="connsiteY17" fmla="*/ 3995846 h 4176716"/>
                <a:gd name="connsiteX18" fmla="*/ 1034980 w 2450693"/>
                <a:gd name="connsiteY18" fmla="*/ 3885314 h 4176716"/>
                <a:gd name="connsiteX19" fmla="*/ 834013 w 2450693"/>
                <a:gd name="connsiteY19" fmla="*/ 3814976 h 4176716"/>
                <a:gd name="connsiteX20" fmla="*/ 994787 w 2450693"/>
                <a:gd name="connsiteY20" fmla="*/ 3714492 h 4176716"/>
                <a:gd name="connsiteX21" fmla="*/ 773723 w 2450693"/>
                <a:gd name="connsiteY21" fmla="*/ 3624057 h 4176716"/>
                <a:gd name="connsiteX22" fmla="*/ 1014884 w 2450693"/>
                <a:gd name="connsiteY22" fmla="*/ 3342703 h 4176716"/>
                <a:gd name="connsiteX0" fmla="*/ 789742 w 2225551"/>
                <a:gd name="connsiteY0" fmla="*/ 3342703 h 4176716"/>
                <a:gd name="connsiteX1" fmla="*/ 779693 w 2225551"/>
                <a:gd name="connsiteY1" fmla="*/ 2759899 h 4176716"/>
                <a:gd name="connsiteX2" fmla="*/ 140965 w 2225551"/>
                <a:gd name="connsiteY2" fmla="*/ 1956031 h 4176716"/>
                <a:gd name="connsiteX3" fmla="*/ 297373 w 2225551"/>
                <a:gd name="connsiteY3" fmla="*/ 344972 h 4176716"/>
                <a:gd name="connsiteX4" fmla="*/ 1925205 w 2225551"/>
                <a:gd name="connsiteY4" fmla="*/ 253437 h 4176716"/>
                <a:gd name="connsiteX5" fmla="*/ 2099447 w 2225551"/>
                <a:gd name="connsiteY5" fmla="*/ 1865595 h 4176716"/>
                <a:gd name="connsiteX6" fmla="*/ 1352449 w 2225551"/>
                <a:gd name="connsiteY6" fmla="*/ 2709657 h 4176716"/>
                <a:gd name="connsiteX7" fmla="*/ 1352449 w 2225551"/>
                <a:gd name="connsiteY7" fmla="*/ 3332655 h 4176716"/>
                <a:gd name="connsiteX8" fmla="*/ 1513223 w 2225551"/>
                <a:gd name="connsiteY8" fmla="*/ 3483380 h 4176716"/>
                <a:gd name="connsiteX9" fmla="*/ 1372546 w 2225551"/>
                <a:gd name="connsiteY9" fmla="*/ 3583864 h 4176716"/>
                <a:gd name="connsiteX10" fmla="*/ 1533320 w 2225551"/>
                <a:gd name="connsiteY10" fmla="*/ 3704444 h 4176716"/>
                <a:gd name="connsiteX11" fmla="*/ 1402691 w 2225551"/>
                <a:gd name="connsiteY11" fmla="*/ 3784831 h 4176716"/>
                <a:gd name="connsiteX12" fmla="*/ 1533320 w 2225551"/>
                <a:gd name="connsiteY12" fmla="*/ 3945604 h 4176716"/>
                <a:gd name="connsiteX13" fmla="*/ 1382594 w 2225551"/>
                <a:gd name="connsiteY13" fmla="*/ 4056136 h 4176716"/>
                <a:gd name="connsiteX14" fmla="*/ 1382594 w 2225551"/>
                <a:gd name="connsiteY14" fmla="*/ 4176716 h 4176716"/>
                <a:gd name="connsiteX15" fmla="*/ 839983 w 2225551"/>
                <a:gd name="connsiteY15" fmla="*/ 4176716 h 4176716"/>
                <a:gd name="connsiteX16" fmla="*/ 839983 w 2225551"/>
                <a:gd name="connsiteY16" fmla="*/ 4025991 h 4176716"/>
                <a:gd name="connsiteX17" fmla="*/ 639016 w 2225551"/>
                <a:gd name="connsiteY17" fmla="*/ 3995846 h 4176716"/>
                <a:gd name="connsiteX18" fmla="*/ 809838 w 2225551"/>
                <a:gd name="connsiteY18" fmla="*/ 3885314 h 4176716"/>
                <a:gd name="connsiteX19" fmla="*/ 608871 w 2225551"/>
                <a:gd name="connsiteY19" fmla="*/ 3814976 h 4176716"/>
                <a:gd name="connsiteX20" fmla="*/ 769645 w 2225551"/>
                <a:gd name="connsiteY20" fmla="*/ 3714492 h 4176716"/>
                <a:gd name="connsiteX21" fmla="*/ 548581 w 2225551"/>
                <a:gd name="connsiteY21" fmla="*/ 3624057 h 4176716"/>
                <a:gd name="connsiteX22" fmla="*/ 789742 w 2225551"/>
                <a:gd name="connsiteY22" fmla="*/ 3342703 h 4176716"/>
                <a:gd name="connsiteX0" fmla="*/ 888075 w 2323884"/>
                <a:gd name="connsiteY0" fmla="*/ 3342703 h 4176716"/>
                <a:gd name="connsiteX1" fmla="*/ 878026 w 2323884"/>
                <a:gd name="connsiteY1" fmla="*/ 2759899 h 4176716"/>
                <a:gd name="connsiteX2" fmla="*/ 239298 w 2323884"/>
                <a:gd name="connsiteY2" fmla="*/ 1956031 h 4176716"/>
                <a:gd name="connsiteX3" fmla="*/ 395706 w 2323884"/>
                <a:gd name="connsiteY3" fmla="*/ 344972 h 4176716"/>
                <a:gd name="connsiteX4" fmla="*/ 2023538 w 2323884"/>
                <a:gd name="connsiteY4" fmla="*/ 253437 h 4176716"/>
                <a:gd name="connsiteX5" fmla="*/ 2197780 w 2323884"/>
                <a:gd name="connsiteY5" fmla="*/ 1865595 h 4176716"/>
                <a:gd name="connsiteX6" fmla="*/ 1450782 w 2323884"/>
                <a:gd name="connsiteY6" fmla="*/ 2709657 h 4176716"/>
                <a:gd name="connsiteX7" fmla="*/ 1450782 w 2323884"/>
                <a:gd name="connsiteY7" fmla="*/ 3332655 h 4176716"/>
                <a:gd name="connsiteX8" fmla="*/ 1611556 w 2323884"/>
                <a:gd name="connsiteY8" fmla="*/ 3483380 h 4176716"/>
                <a:gd name="connsiteX9" fmla="*/ 1470879 w 2323884"/>
                <a:gd name="connsiteY9" fmla="*/ 3583864 h 4176716"/>
                <a:gd name="connsiteX10" fmla="*/ 1631653 w 2323884"/>
                <a:gd name="connsiteY10" fmla="*/ 3704444 h 4176716"/>
                <a:gd name="connsiteX11" fmla="*/ 1501024 w 2323884"/>
                <a:gd name="connsiteY11" fmla="*/ 3784831 h 4176716"/>
                <a:gd name="connsiteX12" fmla="*/ 1631653 w 2323884"/>
                <a:gd name="connsiteY12" fmla="*/ 3945604 h 4176716"/>
                <a:gd name="connsiteX13" fmla="*/ 1480927 w 2323884"/>
                <a:gd name="connsiteY13" fmla="*/ 4056136 h 4176716"/>
                <a:gd name="connsiteX14" fmla="*/ 1480927 w 2323884"/>
                <a:gd name="connsiteY14" fmla="*/ 4176716 h 4176716"/>
                <a:gd name="connsiteX15" fmla="*/ 938316 w 2323884"/>
                <a:gd name="connsiteY15" fmla="*/ 4176716 h 4176716"/>
                <a:gd name="connsiteX16" fmla="*/ 938316 w 2323884"/>
                <a:gd name="connsiteY16" fmla="*/ 4025991 h 4176716"/>
                <a:gd name="connsiteX17" fmla="*/ 737349 w 2323884"/>
                <a:gd name="connsiteY17" fmla="*/ 3995846 h 4176716"/>
                <a:gd name="connsiteX18" fmla="*/ 908171 w 2323884"/>
                <a:gd name="connsiteY18" fmla="*/ 3885314 h 4176716"/>
                <a:gd name="connsiteX19" fmla="*/ 707204 w 2323884"/>
                <a:gd name="connsiteY19" fmla="*/ 3814976 h 4176716"/>
                <a:gd name="connsiteX20" fmla="*/ 867978 w 2323884"/>
                <a:gd name="connsiteY20" fmla="*/ 3714492 h 4176716"/>
                <a:gd name="connsiteX21" fmla="*/ 646914 w 2323884"/>
                <a:gd name="connsiteY21" fmla="*/ 3624057 h 4176716"/>
                <a:gd name="connsiteX22" fmla="*/ 888075 w 2323884"/>
                <a:gd name="connsiteY22" fmla="*/ 3342703 h 4176716"/>
                <a:gd name="connsiteX0" fmla="*/ 789742 w 2225551"/>
                <a:gd name="connsiteY0" fmla="*/ 3495835 h 4329848"/>
                <a:gd name="connsiteX1" fmla="*/ 779693 w 2225551"/>
                <a:gd name="connsiteY1" fmla="*/ 2913031 h 4329848"/>
                <a:gd name="connsiteX2" fmla="*/ 140965 w 2225551"/>
                <a:gd name="connsiteY2" fmla="*/ 2109163 h 4329848"/>
                <a:gd name="connsiteX3" fmla="*/ 297373 w 2225551"/>
                <a:gd name="connsiteY3" fmla="*/ 283766 h 4329848"/>
                <a:gd name="connsiteX4" fmla="*/ 1925205 w 2225551"/>
                <a:gd name="connsiteY4" fmla="*/ 406569 h 4329848"/>
                <a:gd name="connsiteX5" fmla="*/ 2099447 w 2225551"/>
                <a:gd name="connsiteY5" fmla="*/ 2018727 h 4329848"/>
                <a:gd name="connsiteX6" fmla="*/ 1352449 w 2225551"/>
                <a:gd name="connsiteY6" fmla="*/ 2862789 h 4329848"/>
                <a:gd name="connsiteX7" fmla="*/ 1352449 w 2225551"/>
                <a:gd name="connsiteY7" fmla="*/ 3485787 h 4329848"/>
                <a:gd name="connsiteX8" fmla="*/ 1513223 w 2225551"/>
                <a:gd name="connsiteY8" fmla="*/ 3636512 h 4329848"/>
                <a:gd name="connsiteX9" fmla="*/ 1372546 w 2225551"/>
                <a:gd name="connsiteY9" fmla="*/ 3736996 h 4329848"/>
                <a:gd name="connsiteX10" fmla="*/ 1533320 w 2225551"/>
                <a:gd name="connsiteY10" fmla="*/ 3857576 h 4329848"/>
                <a:gd name="connsiteX11" fmla="*/ 1402691 w 2225551"/>
                <a:gd name="connsiteY11" fmla="*/ 3937963 h 4329848"/>
                <a:gd name="connsiteX12" fmla="*/ 1533320 w 2225551"/>
                <a:gd name="connsiteY12" fmla="*/ 4098736 h 4329848"/>
                <a:gd name="connsiteX13" fmla="*/ 1382594 w 2225551"/>
                <a:gd name="connsiteY13" fmla="*/ 4209268 h 4329848"/>
                <a:gd name="connsiteX14" fmla="*/ 1382594 w 2225551"/>
                <a:gd name="connsiteY14" fmla="*/ 4329848 h 4329848"/>
                <a:gd name="connsiteX15" fmla="*/ 839983 w 2225551"/>
                <a:gd name="connsiteY15" fmla="*/ 4329848 h 4329848"/>
                <a:gd name="connsiteX16" fmla="*/ 839983 w 2225551"/>
                <a:gd name="connsiteY16" fmla="*/ 4179123 h 4329848"/>
                <a:gd name="connsiteX17" fmla="*/ 639016 w 2225551"/>
                <a:gd name="connsiteY17" fmla="*/ 4148978 h 4329848"/>
                <a:gd name="connsiteX18" fmla="*/ 809838 w 2225551"/>
                <a:gd name="connsiteY18" fmla="*/ 4038446 h 4329848"/>
                <a:gd name="connsiteX19" fmla="*/ 608871 w 2225551"/>
                <a:gd name="connsiteY19" fmla="*/ 3968108 h 4329848"/>
                <a:gd name="connsiteX20" fmla="*/ 769645 w 2225551"/>
                <a:gd name="connsiteY20" fmla="*/ 3867624 h 4329848"/>
                <a:gd name="connsiteX21" fmla="*/ 548581 w 2225551"/>
                <a:gd name="connsiteY21" fmla="*/ 3777189 h 4329848"/>
                <a:gd name="connsiteX22" fmla="*/ 789742 w 2225551"/>
                <a:gd name="connsiteY22" fmla="*/ 3495835 h 4329848"/>
                <a:gd name="connsiteX0" fmla="*/ 1064041 w 2499850"/>
                <a:gd name="connsiteY0" fmla="*/ 3764765 h 4598778"/>
                <a:gd name="connsiteX1" fmla="*/ 1053992 w 2499850"/>
                <a:gd name="connsiteY1" fmla="*/ 3181961 h 4598778"/>
                <a:gd name="connsiteX2" fmla="*/ 415264 w 2499850"/>
                <a:gd name="connsiteY2" fmla="*/ 2378093 h 4598778"/>
                <a:gd name="connsiteX3" fmla="*/ 571672 w 2499850"/>
                <a:gd name="connsiteY3" fmla="*/ 552696 h 4598778"/>
                <a:gd name="connsiteX4" fmla="*/ 2199504 w 2499850"/>
                <a:gd name="connsiteY4" fmla="*/ 675499 h 4598778"/>
                <a:gd name="connsiteX5" fmla="*/ 2373746 w 2499850"/>
                <a:gd name="connsiteY5" fmla="*/ 2287657 h 4598778"/>
                <a:gd name="connsiteX6" fmla="*/ 1626748 w 2499850"/>
                <a:gd name="connsiteY6" fmla="*/ 3131719 h 4598778"/>
                <a:gd name="connsiteX7" fmla="*/ 1626748 w 2499850"/>
                <a:gd name="connsiteY7" fmla="*/ 3754717 h 4598778"/>
                <a:gd name="connsiteX8" fmla="*/ 1787522 w 2499850"/>
                <a:gd name="connsiteY8" fmla="*/ 3905442 h 4598778"/>
                <a:gd name="connsiteX9" fmla="*/ 1646845 w 2499850"/>
                <a:gd name="connsiteY9" fmla="*/ 4005926 h 4598778"/>
                <a:gd name="connsiteX10" fmla="*/ 1807619 w 2499850"/>
                <a:gd name="connsiteY10" fmla="*/ 4126506 h 4598778"/>
                <a:gd name="connsiteX11" fmla="*/ 1676990 w 2499850"/>
                <a:gd name="connsiteY11" fmla="*/ 4206893 h 4598778"/>
                <a:gd name="connsiteX12" fmla="*/ 1807619 w 2499850"/>
                <a:gd name="connsiteY12" fmla="*/ 4367666 h 4598778"/>
                <a:gd name="connsiteX13" fmla="*/ 1656893 w 2499850"/>
                <a:gd name="connsiteY13" fmla="*/ 4478198 h 4598778"/>
                <a:gd name="connsiteX14" fmla="*/ 1656893 w 2499850"/>
                <a:gd name="connsiteY14" fmla="*/ 4598778 h 4598778"/>
                <a:gd name="connsiteX15" fmla="*/ 1114282 w 2499850"/>
                <a:gd name="connsiteY15" fmla="*/ 4598778 h 4598778"/>
                <a:gd name="connsiteX16" fmla="*/ 1114282 w 2499850"/>
                <a:gd name="connsiteY16" fmla="*/ 4448053 h 4598778"/>
                <a:gd name="connsiteX17" fmla="*/ 913315 w 2499850"/>
                <a:gd name="connsiteY17" fmla="*/ 4417908 h 4598778"/>
                <a:gd name="connsiteX18" fmla="*/ 1084137 w 2499850"/>
                <a:gd name="connsiteY18" fmla="*/ 4307376 h 4598778"/>
                <a:gd name="connsiteX19" fmla="*/ 883170 w 2499850"/>
                <a:gd name="connsiteY19" fmla="*/ 4237038 h 4598778"/>
                <a:gd name="connsiteX20" fmla="*/ 1043944 w 2499850"/>
                <a:gd name="connsiteY20" fmla="*/ 4136554 h 4598778"/>
                <a:gd name="connsiteX21" fmla="*/ 822880 w 2499850"/>
                <a:gd name="connsiteY21" fmla="*/ 4046119 h 4598778"/>
                <a:gd name="connsiteX22" fmla="*/ 1064041 w 2499850"/>
                <a:gd name="connsiteY22" fmla="*/ 3764765 h 4598778"/>
                <a:gd name="connsiteX0" fmla="*/ 1064041 w 2499850"/>
                <a:gd name="connsiteY0" fmla="*/ 3764765 h 4598778"/>
                <a:gd name="connsiteX1" fmla="*/ 1053992 w 2499850"/>
                <a:gd name="connsiteY1" fmla="*/ 3181961 h 4598778"/>
                <a:gd name="connsiteX2" fmla="*/ 415264 w 2499850"/>
                <a:gd name="connsiteY2" fmla="*/ 2378093 h 4598778"/>
                <a:gd name="connsiteX3" fmla="*/ 571672 w 2499850"/>
                <a:gd name="connsiteY3" fmla="*/ 552696 h 4598778"/>
                <a:gd name="connsiteX4" fmla="*/ 2199504 w 2499850"/>
                <a:gd name="connsiteY4" fmla="*/ 675499 h 4598778"/>
                <a:gd name="connsiteX5" fmla="*/ 2373746 w 2499850"/>
                <a:gd name="connsiteY5" fmla="*/ 2287657 h 4598778"/>
                <a:gd name="connsiteX6" fmla="*/ 1626748 w 2499850"/>
                <a:gd name="connsiteY6" fmla="*/ 3131719 h 4598778"/>
                <a:gd name="connsiteX7" fmla="*/ 1626748 w 2499850"/>
                <a:gd name="connsiteY7" fmla="*/ 3754717 h 4598778"/>
                <a:gd name="connsiteX8" fmla="*/ 1787522 w 2499850"/>
                <a:gd name="connsiteY8" fmla="*/ 3905442 h 4598778"/>
                <a:gd name="connsiteX9" fmla="*/ 1646845 w 2499850"/>
                <a:gd name="connsiteY9" fmla="*/ 4005926 h 4598778"/>
                <a:gd name="connsiteX10" fmla="*/ 1807619 w 2499850"/>
                <a:gd name="connsiteY10" fmla="*/ 4126506 h 4598778"/>
                <a:gd name="connsiteX11" fmla="*/ 1676990 w 2499850"/>
                <a:gd name="connsiteY11" fmla="*/ 4206893 h 4598778"/>
                <a:gd name="connsiteX12" fmla="*/ 1807619 w 2499850"/>
                <a:gd name="connsiteY12" fmla="*/ 4367666 h 4598778"/>
                <a:gd name="connsiteX13" fmla="*/ 1656893 w 2499850"/>
                <a:gd name="connsiteY13" fmla="*/ 4478198 h 4598778"/>
                <a:gd name="connsiteX14" fmla="*/ 1656893 w 2499850"/>
                <a:gd name="connsiteY14" fmla="*/ 4598778 h 4598778"/>
                <a:gd name="connsiteX15" fmla="*/ 1114282 w 2499850"/>
                <a:gd name="connsiteY15" fmla="*/ 4598778 h 4598778"/>
                <a:gd name="connsiteX16" fmla="*/ 1114282 w 2499850"/>
                <a:gd name="connsiteY16" fmla="*/ 4448053 h 4598778"/>
                <a:gd name="connsiteX17" fmla="*/ 913315 w 2499850"/>
                <a:gd name="connsiteY17" fmla="*/ 4417908 h 4598778"/>
                <a:gd name="connsiteX18" fmla="*/ 1084137 w 2499850"/>
                <a:gd name="connsiteY18" fmla="*/ 4307376 h 4598778"/>
                <a:gd name="connsiteX19" fmla="*/ 883170 w 2499850"/>
                <a:gd name="connsiteY19" fmla="*/ 4237038 h 4598778"/>
                <a:gd name="connsiteX20" fmla="*/ 1043944 w 2499850"/>
                <a:gd name="connsiteY20" fmla="*/ 4136554 h 4598778"/>
                <a:gd name="connsiteX21" fmla="*/ 822880 w 2499850"/>
                <a:gd name="connsiteY21" fmla="*/ 4046119 h 4598778"/>
                <a:gd name="connsiteX22" fmla="*/ 1064041 w 2499850"/>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965724 w 2497151"/>
                <a:gd name="connsiteY21" fmla="*/ 3974657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66574 w 2497151"/>
                <a:gd name="connsiteY20" fmla="*/ 4091329 h 4598778"/>
                <a:gd name="connsiteX21" fmla="*/ 965724 w 2497151"/>
                <a:gd name="connsiteY21" fmla="*/ 3974657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0099 w 2497151"/>
                <a:gd name="connsiteY10" fmla="*/ 414157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46845 w 2497151"/>
                <a:gd name="connsiteY9" fmla="*/ 4005926 h 4598778"/>
                <a:gd name="connsiteX10" fmla="*/ 1800099 w 2497151"/>
                <a:gd name="connsiteY10" fmla="*/ 414157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46845 w 2497151"/>
                <a:gd name="connsiteY9" fmla="*/ 4005926 h 4598778"/>
                <a:gd name="connsiteX10" fmla="*/ 1724751 w 2497151"/>
                <a:gd name="connsiteY10" fmla="*/ 417171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54400 w 2497151"/>
                <a:gd name="connsiteY11" fmla="*/ 4267181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54400 w 2497151"/>
                <a:gd name="connsiteY11" fmla="*/ 4267181 h 4598778"/>
                <a:gd name="connsiteX12" fmla="*/ 1739807 w 2497151"/>
                <a:gd name="connsiteY12" fmla="*/ 4382734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749500"/>
                <a:gd name="connsiteX1" fmla="*/ 1053992 w 2497151"/>
                <a:gd name="connsiteY1" fmla="*/ 3181961 h 4749500"/>
                <a:gd name="connsiteX2" fmla="*/ 415264 w 2497151"/>
                <a:gd name="connsiteY2" fmla="*/ 2378093 h 4749500"/>
                <a:gd name="connsiteX3" fmla="*/ 571672 w 2497151"/>
                <a:gd name="connsiteY3" fmla="*/ 552696 h 4749500"/>
                <a:gd name="connsiteX4" fmla="*/ 2199504 w 2497151"/>
                <a:gd name="connsiteY4" fmla="*/ 675499 h 4749500"/>
                <a:gd name="connsiteX5" fmla="*/ 2373746 w 2497151"/>
                <a:gd name="connsiteY5" fmla="*/ 2287657 h 4749500"/>
                <a:gd name="connsiteX6" fmla="*/ 1626748 w 2497151"/>
                <a:gd name="connsiteY6" fmla="*/ 3131719 h 4749500"/>
                <a:gd name="connsiteX7" fmla="*/ 1483840 w 2497151"/>
                <a:gd name="connsiteY7" fmla="*/ 3754717 h 4749500"/>
                <a:gd name="connsiteX8" fmla="*/ 1704618 w 2497151"/>
                <a:gd name="connsiteY8" fmla="*/ 3882834 h 4749500"/>
                <a:gd name="connsiteX9" fmla="*/ 1609179 w 2497151"/>
                <a:gd name="connsiteY9" fmla="*/ 4043602 h 4749500"/>
                <a:gd name="connsiteX10" fmla="*/ 1724751 w 2497151"/>
                <a:gd name="connsiteY10" fmla="*/ 4171716 h 4749500"/>
                <a:gd name="connsiteX11" fmla="*/ 1654400 w 2497151"/>
                <a:gd name="connsiteY11" fmla="*/ 4267181 h 4749500"/>
                <a:gd name="connsiteX12" fmla="*/ 1739807 w 2497151"/>
                <a:gd name="connsiteY12" fmla="*/ 4382734 h 4749500"/>
                <a:gd name="connsiteX13" fmla="*/ 1656893 w 2497151"/>
                <a:gd name="connsiteY13" fmla="*/ 4478198 h 4749500"/>
                <a:gd name="connsiteX14" fmla="*/ 1656893 w 2497151"/>
                <a:gd name="connsiteY14" fmla="*/ 4598778 h 4749500"/>
                <a:gd name="connsiteX15" fmla="*/ 1114282 w 2497151"/>
                <a:gd name="connsiteY15" fmla="*/ 4598778 h 4749500"/>
                <a:gd name="connsiteX16" fmla="*/ 1114282 w 2497151"/>
                <a:gd name="connsiteY16" fmla="*/ 4448053 h 4749500"/>
                <a:gd name="connsiteX17" fmla="*/ 996217 w 2497151"/>
                <a:gd name="connsiteY17" fmla="*/ 4380224 h 4749500"/>
                <a:gd name="connsiteX18" fmla="*/ 1084137 w 2497151"/>
                <a:gd name="connsiteY18" fmla="*/ 4307376 h 4749500"/>
                <a:gd name="connsiteX19" fmla="*/ 950999 w 2497151"/>
                <a:gd name="connsiteY19" fmla="*/ 4221963 h 4749500"/>
                <a:gd name="connsiteX20" fmla="*/ 1066574 w 2497151"/>
                <a:gd name="connsiteY20" fmla="*/ 4091329 h 4749500"/>
                <a:gd name="connsiteX21" fmla="*/ 973284 w 2497151"/>
                <a:gd name="connsiteY21" fmla="*/ 3936968 h 4749500"/>
                <a:gd name="connsiteX22" fmla="*/ 1206885 w 2497151"/>
                <a:gd name="connsiteY22" fmla="*/ 3764765 h 4749500"/>
                <a:gd name="connsiteX0" fmla="*/ 1206885 w 2497151"/>
                <a:gd name="connsiteY0" fmla="*/ 3764765 h 4749500"/>
                <a:gd name="connsiteX1" fmla="*/ 1053992 w 2497151"/>
                <a:gd name="connsiteY1" fmla="*/ 3181961 h 4749500"/>
                <a:gd name="connsiteX2" fmla="*/ 415264 w 2497151"/>
                <a:gd name="connsiteY2" fmla="*/ 2378093 h 4749500"/>
                <a:gd name="connsiteX3" fmla="*/ 571672 w 2497151"/>
                <a:gd name="connsiteY3" fmla="*/ 552696 h 4749500"/>
                <a:gd name="connsiteX4" fmla="*/ 2199504 w 2497151"/>
                <a:gd name="connsiteY4" fmla="*/ 675499 h 4749500"/>
                <a:gd name="connsiteX5" fmla="*/ 2373746 w 2497151"/>
                <a:gd name="connsiteY5" fmla="*/ 2287657 h 4749500"/>
                <a:gd name="connsiteX6" fmla="*/ 1626748 w 2497151"/>
                <a:gd name="connsiteY6" fmla="*/ 3131719 h 4749500"/>
                <a:gd name="connsiteX7" fmla="*/ 1483840 w 2497151"/>
                <a:gd name="connsiteY7" fmla="*/ 3754717 h 4749500"/>
                <a:gd name="connsiteX8" fmla="*/ 1704618 w 2497151"/>
                <a:gd name="connsiteY8" fmla="*/ 3882834 h 4749500"/>
                <a:gd name="connsiteX9" fmla="*/ 1609179 w 2497151"/>
                <a:gd name="connsiteY9" fmla="*/ 4043602 h 4749500"/>
                <a:gd name="connsiteX10" fmla="*/ 1724751 w 2497151"/>
                <a:gd name="connsiteY10" fmla="*/ 4171716 h 4749500"/>
                <a:gd name="connsiteX11" fmla="*/ 1654400 w 2497151"/>
                <a:gd name="connsiteY11" fmla="*/ 4267181 h 4749500"/>
                <a:gd name="connsiteX12" fmla="*/ 1739807 w 2497151"/>
                <a:gd name="connsiteY12" fmla="*/ 4382734 h 4749500"/>
                <a:gd name="connsiteX13" fmla="*/ 1656893 w 2497151"/>
                <a:gd name="connsiteY13" fmla="*/ 4478198 h 4749500"/>
                <a:gd name="connsiteX14" fmla="*/ 1656893 w 2497151"/>
                <a:gd name="connsiteY14" fmla="*/ 4598778 h 4749500"/>
                <a:gd name="connsiteX15" fmla="*/ 1114282 w 2497151"/>
                <a:gd name="connsiteY15" fmla="*/ 4598778 h 4749500"/>
                <a:gd name="connsiteX16" fmla="*/ 1114282 w 2497151"/>
                <a:gd name="connsiteY16" fmla="*/ 4448053 h 4749500"/>
                <a:gd name="connsiteX17" fmla="*/ 996217 w 2497151"/>
                <a:gd name="connsiteY17" fmla="*/ 4380224 h 4749500"/>
                <a:gd name="connsiteX18" fmla="*/ 1084137 w 2497151"/>
                <a:gd name="connsiteY18" fmla="*/ 4307376 h 4749500"/>
                <a:gd name="connsiteX19" fmla="*/ 950999 w 2497151"/>
                <a:gd name="connsiteY19" fmla="*/ 4221963 h 4749500"/>
                <a:gd name="connsiteX20" fmla="*/ 1066574 w 2497151"/>
                <a:gd name="connsiteY20" fmla="*/ 4091329 h 4749500"/>
                <a:gd name="connsiteX21" fmla="*/ 973284 w 2497151"/>
                <a:gd name="connsiteY21" fmla="*/ 3936968 h 4749500"/>
                <a:gd name="connsiteX22" fmla="*/ 1206885 w 2497151"/>
                <a:gd name="connsiteY22" fmla="*/ 3764765 h 4749500"/>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0999 w 2497151"/>
                <a:gd name="connsiteY19" fmla="*/ 4221963 h 4689207"/>
                <a:gd name="connsiteX20" fmla="*/ 1066574 w 2497151"/>
                <a:gd name="connsiteY20" fmla="*/ 4091329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0999 w 2497151"/>
                <a:gd name="connsiteY19" fmla="*/ 4221963 h 4689207"/>
                <a:gd name="connsiteX20" fmla="*/ 1066574 w 2497151"/>
                <a:gd name="connsiteY20" fmla="*/ 4091329 h 4689207"/>
                <a:gd name="connsiteX21" fmla="*/ 1027547 w 2497151"/>
                <a:gd name="connsiteY21" fmla="*/ 4073381 h 4689207"/>
                <a:gd name="connsiteX22" fmla="*/ 973284 w 2497151"/>
                <a:gd name="connsiteY22" fmla="*/ 3936968 h 4689207"/>
                <a:gd name="connsiteX23" fmla="*/ 1206885 w 2497151"/>
                <a:gd name="connsiteY23"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88703 w 2497151"/>
                <a:gd name="connsiteY19" fmla="*/ 4139054 h 4689207"/>
                <a:gd name="connsiteX20" fmla="*/ 1066574 w 2497151"/>
                <a:gd name="connsiteY20" fmla="*/ 4091329 h 4689207"/>
                <a:gd name="connsiteX21" fmla="*/ 1027547 w 2497151"/>
                <a:gd name="connsiteY21" fmla="*/ 4073381 h 4689207"/>
                <a:gd name="connsiteX22" fmla="*/ 973284 w 2497151"/>
                <a:gd name="connsiteY22" fmla="*/ 3936968 h 4689207"/>
                <a:gd name="connsiteX23" fmla="*/ 1206885 w 2497151"/>
                <a:gd name="connsiteY23"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88703 w 2497151"/>
                <a:gd name="connsiteY19" fmla="*/ 4139054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96261 w 2497151"/>
                <a:gd name="connsiteY19" fmla="*/ 4244561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1066 w 2497151"/>
                <a:gd name="connsiteY19" fmla="*/ 4199334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549908"/>
                <a:gd name="connsiteY0" fmla="*/ 3764765 h 4689207"/>
                <a:gd name="connsiteX1" fmla="*/ 1053992 w 2549908"/>
                <a:gd name="connsiteY1" fmla="*/ 3181961 h 4689207"/>
                <a:gd name="connsiteX2" fmla="*/ 415264 w 2549908"/>
                <a:gd name="connsiteY2" fmla="*/ 2378093 h 4689207"/>
                <a:gd name="connsiteX3" fmla="*/ 571672 w 2549908"/>
                <a:gd name="connsiteY3" fmla="*/ 552696 h 4689207"/>
                <a:gd name="connsiteX4" fmla="*/ 2199504 w 2549908"/>
                <a:gd name="connsiteY4" fmla="*/ 675499 h 4689207"/>
                <a:gd name="connsiteX5" fmla="*/ 2373746 w 2549908"/>
                <a:gd name="connsiteY5" fmla="*/ 2287657 h 4689207"/>
                <a:gd name="connsiteX6" fmla="*/ 1626748 w 2549908"/>
                <a:gd name="connsiteY6" fmla="*/ 3131719 h 4689207"/>
                <a:gd name="connsiteX7" fmla="*/ 1483840 w 2549908"/>
                <a:gd name="connsiteY7" fmla="*/ 3754717 h 4689207"/>
                <a:gd name="connsiteX8" fmla="*/ 1704618 w 2549908"/>
                <a:gd name="connsiteY8" fmla="*/ 3882834 h 4689207"/>
                <a:gd name="connsiteX9" fmla="*/ 1609179 w 2549908"/>
                <a:gd name="connsiteY9" fmla="*/ 4043602 h 4689207"/>
                <a:gd name="connsiteX10" fmla="*/ 1724751 w 2549908"/>
                <a:gd name="connsiteY10" fmla="*/ 4171716 h 4689207"/>
                <a:gd name="connsiteX11" fmla="*/ 1654400 w 2549908"/>
                <a:gd name="connsiteY11" fmla="*/ 4267181 h 4689207"/>
                <a:gd name="connsiteX12" fmla="*/ 1739807 w 2549908"/>
                <a:gd name="connsiteY12" fmla="*/ 4382734 h 4689207"/>
                <a:gd name="connsiteX13" fmla="*/ 1656893 w 2549908"/>
                <a:gd name="connsiteY13" fmla="*/ 4478198 h 4689207"/>
                <a:gd name="connsiteX14" fmla="*/ 1656893 w 2549908"/>
                <a:gd name="connsiteY14" fmla="*/ 4598778 h 4689207"/>
                <a:gd name="connsiteX15" fmla="*/ 1114282 w 2549908"/>
                <a:gd name="connsiteY15" fmla="*/ 4598778 h 4689207"/>
                <a:gd name="connsiteX16" fmla="*/ 1114282 w 2549908"/>
                <a:gd name="connsiteY16" fmla="*/ 4448053 h 4689207"/>
                <a:gd name="connsiteX17" fmla="*/ 996217 w 2549908"/>
                <a:gd name="connsiteY17" fmla="*/ 4380224 h 4689207"/>
                <a:gd name="connsiteX18" fmla="*/ 1084137 w 2549908"/>
                <a:gd name="connsiteY18" fmla="*/ 4307376 h 4689207"/>
                <a:gd name="connsiteX19" fmla="*/ 951066 w 2549908"/>
                <a:gd name="connsiteY19" fmla="*/ 4199334 h 4689207"/>
                <a:gd name="connsiteX20" fmla="*/ 1027547 w 2549908"/>
                <a:gd name="connsiteY20" fmla="*/ 4073381 h 4689207"/>
                <a:gd name="connsiteX21" fmla="*/ 973284 w 2549908"/>
                <a:gd name="connsiteY21" fmla="*/ 3936968 h 4689207"/>
                <a:gd name="connsiteX22" fmla="*/ 1206885 w 2549908"/>
                <a:gd name="connsiteY22" fmla="*/ 3764765 h 4689207"/>
                <a:gd name="connsiteX0" fmla="*/ 1206885 w 2625716"/>
                <a:gd name="connsiteY0" fmla="*/ 3764765 h 4689207"/>
                <a:gd name="connsiteX1" fmla="*/ 1053992 w 2625716"/>
                <a:gd name="connsiteY1" fmla="*/ 3181961 h 4689207"/>
                <a:gd name="connsiteX2" fmla="*/ 415264 w 2625716"/>
                <a:gd name="connsiteY2" fmla="*/ 2378093 h 4689207"/>
                <a:gd name="connsiteX3" fmla="*/ 571672 w 2625716"/>
                <a:gd name="connsiteY3" fmla="*/ 552696 h 4689207"/>
                <a:gd name="connsiteX4" fmla="*/ 2199504 w 2625716"/>
                <a:gd name="connsiteY4" fmla="*/ 675499 h 4689207"/>
                <a:gd name="connsiteX5" fmla="*/ 2373746 w 2625716"/>
                <a:gd name="connsiteY5" fmla="*/ 2287657 h 4689207"/>
                <a:gd name="connsiteX6" fmla="*/ 1626748 w 2625716"/>
                <a:gd name="connsiteY6" fmla="*/ 3131719 h 4689207"/>
                <a:gd name="connsiteX7" fmla="*/ 1483840 w 2625716"/>
                <a:gd name="connsiteY7" fmla="*/ 3754717 h 4689207"/>
                <a:gd name="connsiteX8" fmla="*/ 1704618 w 2625716"/>
                <a:gd name="connsiteY8" fmla="*/ 3882834 h 4689207"/>
                <a:gd name="connsiteX9" fmla="*/ 1609179 w 2625716"/>
                <a:gd name="connsiteY9" fmla="*/ 4043602 h 4689207"/>
                <a:gd name="connsiteX10" fmla="*/ 1724751 w 2625716"/>
                <a:gd name="connsiteY10" fmla="*/ 4171716 h 4689207"/>
                <a:gd name="connsiteX11" fmla="*/ 1654400 w 2625716"/>
                <a:gd name="connsiteY11" fmla="*/ 4267181 h 4689207"/>
                <a:gd name="connsiteX12" fmla="*/ 1739807 w 2625716"/>
                <a:gd name="connsiteY12" fmla="*/ 4382734 h 4689207"/>
                <a:gd name="connsiteX13" fmla="*/ 1656893 w 2625716"/>
                <a:gd name="connsiteY13" fmla="*/ 4478198 h 4689207"/>
                <a:gd name="connsiteX14" fmla="*/ 1656893 w 2625716"/>
                <a:gd name="connsiteY14" fmla="*/ 4598778 h 4689207"/>
                <a:gd name="connsiteX15" fmla="*/ 1114282 w 2625716"/>
                <a:gd name="connsiteY15" fmla="*/ 4598778 h 4689207"/>
                <a:gd name="connsiteX16" fmla="*/ 1114282 w 2625716"/>
                <a:gd name="connsiteY16" fmla="*/ 4448053 h 4689207"/>
                <a:gd name="connsiteX17" fmla="*/ 996217 w 2625716"/>
                <a:gd name="connsiteY17" fmla="*/ 4380224 h 4689207"/>
                <a:gd name="connsiteX18" fmla="*/ 1084137 w 2625716"/>
                <a:gd name="connsiteY18" fmla="*/ 4307376 h 4689207"/>
                <a:gd name="connsiteX19" fmla="*/ 951066 w 2625716"/>
                <a:gd name="connsiteY19" fmla="*/ 4199334 h 4689207"/>
                <a:gd name="connsiteX20" fmla="*/ 1027547 w 2625716"/>
                <a:gd name="connsiteY20" fmla="*/ 4073381 h 4689207"/>
                <a:gd name="connsiteX21" fmla="*/ 973284 w 2625716"/>
                <a:gd name="connsiteY21" fmla="*/ 3936968 h 4689207"/>
                <a:gd name="connsiteX22" fmla="*/ 1206885 w 2625716"/>
                <a:gd name="connsiteY22" fmla="*/ 3764765 h 4689207"/>
                <a:gd name="connsiteX0" fmla="*/ 1206885 w 2625716"/>
                <a:gd name="connsiteY0" fmla="*/ 3764765 h 4689207"/>
                <a:gd name="connsiteX1" fmla="*/ 1053992 w 2625716"/>
                <a:gd name="connsiteY1" fmla="*/ 3181961 h 4689207"/>
                <a:gd name="connsiteX2" fmla="*/ 415264 w 2625716"/>
                <a:gd name="connsiteY2" fmla="*/ 2378093 h 4689207"/>
                <a:gd name="connsiteX3" fmla="*/ 571672 w 2625716"/>
                <a:gd name="connsiteY3" fmla="*/ 552696 h 4689207"/>
                <a:gd name="connsiteX4" fmla="*/ 2199504 w 2625716"/>
                <a:gd name="connsiteY4" fmla="*/ 675499 h 4689207"/>
                <a:gd name="connsiteX5" fmla="*/ 2373746 w 2625716"/>
                <a:gd name="connsiteY5" fmla="*/ 2287657 h 4689207"/>
                <a:gd name="connsiteX6" fmla="*/ 1626748 w 2625716"/>
                <a:gd name="connsiteY6" fmla="*/ 3131719 h 4689207"/>
                <a:gd name="connsiteX7" fmla="*/ 1483840 w 2625716"/>
                <a:gd name="connsiteY7" fmla="*/ 3754717 h 4689207"/>
                <a:gd name="connsiteX8" fmla="*/ 1704618 w 2625716"/>
                <a:gd name="connsiteY8" fmla="*/ 3882834 h 4689207"/>
                <a:gd name="connsiteX9" fmla="*/ 1609179 w 2625716"/>
                <a:gd name="connsiteY9" fmla="*/ 4043602 h 4689207"/>
                <a:gd name="connsiteX10" fmla="*/ 1724751 w 2625716"/>
                <a:gd name="connsiteY10" fmla="*/ 4171716 h 4689207"/>
                <a:gd name="connsiteX11" fmla="*/ 1654400 w 2625716"/>
                <a:gd name="connsiteY11" fmla="*/ 4267181 h 4689207"/>
                <a:gd name="connsiteX12" fmla="*/ 1739807 w 2625716"/>
                <a:gd name="connsiteY12" fmla="*/ 4382734 h 4689207"/>
                <a:gd name="connsiteX13" fmla="*/ 1656893 w 2625716"/>
                <a:gd name="connsiteY13" fmla="*/ 4478198 h 4689207"/>
                <a:gd name="connsiteX14" fmla="*/ 1656893 w 2625716"/>
                <a:gd name="connsiteY14" fmla="*/ 4598778 h 4689207"/>
                <a:gd name="connsiteX15" fmla="*/ 1114282 w 2625716"/>
                <a:gd name="connsiteY15" fmla="*/ 4598778 h 4689207"/>
                <a:gd name="connsiteX16" fmla="*/ 1114282 w 2625716"/>
                <a:gd name="connsiteY16" fmla="*/ 4448053 h 4689207"/>
                <a:gd name="connsiteX17" fmla="*/ 996217 w 2625716"/>
                <a:gd name="connsiteY17" fmla="*/ 4380224 h 4689207"/>
                <a:gd name="connsiteX18" fmla="*/ 1084137 w 2625716"/>
                <a:gd name="connsiteY18" fmla="*/ 4307376 h 4689207"/>
                <a:gd name="connsiteX19" fmla="*/ 951066 w 2625716"/>
                <a:gd name="connsiteY19" fmla="*/ 4199334 h 4689207"/>
                <a:gd name="connsiteX20" fmla="*/ 1027547 w 2625716"/>
                <a:gd name="connsiteY20" fmla="*/ 4073381 h 4689207"/>
                <a:gd name="connsiteX21" fmla="*/ 973284 w 2625716"/>
                <a:gd name="connsiteY21" fmla="*/ 3936968 h 4689207"/>
                <a:gd name="connsiteX22" fmla="*/ 1206885 w 2625716"/>
                <a:gd name="connsiteY22" fmla="*/ 3764765 h 4689207"/>
                <a:gd name="connsiteX0" fmla="*/ 1206885 w 2625716"/>
                <a:gd name="connsiteY0" fmla="*/ 3764765 h 4689234"/>
                <a:gd name="connsiteX1" fmla="*/ 1053992 w 2625716"/>
                <a:gd name="connsiteY1" fmla="*/ 3181961 h 4689234"/>
                <a:gd name="connsiteX2" fmla="*/ 415264 w 2625716"/>
                <a:gd name="connsiteY2" fmla="*/ 2378093 h 4689234"/>
                <a:gd name="connsiteX3" fmla="*/ 571672 w 2625716"/>
                <a:gd name="connsiteY3" fmla="*/ 552696 h 4689234"/>
                <a:gd name="connsiteX4" fmla="*/ 2199504 w 2625716"/>
                <a:gd name="connsiteY4" fmla="*/ 675499 h 4689234"/>
                <a:gd name="connsiteX5" fmla="*/ 2373746 w 2625716"/>
                <a:gd name="connsiteY5" fmla="*/ 2287657 h 4689234"/>
                <a:gd name="connsiteX6" fmla="*/ 1626748 w 2625716"/>
                <a:gd name="connsiteY6" fmla="*/ 3131719 h 4689234"/>
                <a:gd name="connsiteX7" fmla="*/ 1483840 w 2625716"/>
                <a:gd name="connsiteY7" fmla="*/ 3754717 h 4689234"/>
                <a:gd name="connsiteX8" fmla="*/ 1704618 w 2625716"/>
                <a:gd name="connsiteY8" fmla="*/ 3882834 h 4689234"/>
                <a:gd name="connsiteX9" fmla="*/ 1609179 w 2625716"/>
                <a:gd name="connsiteY9" fmla="*/ 4043602 h 4689234"/>
                <a:gd name="connsiteX10" fmla="*/ 1724751 w 2625716"/>
                <a:gd name="connsiteY10" fmla="*/ 4171716 h 4689234"/>
                <a:gd name="connsiteX11" fmla="*/ 1654400 w 2625716"/>
                <a:gd name="connsiteY11" fmla="*/ 4267181 h 4689234"/>
                <a:gd name="connsiteX12" fmla="*/ 1739807 w 2625716"/>
                <a:gd name="connsiteY12" fmla="*/ 4382734 h 4689234"/>
                <a:gd name="connsiteX13" fmla="*/ 1656893 w 2625716"/>
                <a:gd name="connsiteY13" fmla="*/ 4478198 h 4689234"/>
                <a:gd name="connsiteX14" fmla="*/ 1656893 w 2625716"/>
                <a:gd name="connsiteY14" fmla="*/ 4598778 h 4689234"/>
                <a:gd name="connsiteX15" fmla="*/ 911622 w 2625716"/>
                <a:gd name="connsiteY15" fmla="*/ 4598807 h 4689234"/>
                <a:gd name="connsiteX16" fmla="*/ 1114282 w 2625716"/>
                <a:gd name="connsiteY16" fmla="*/ 4448053 h 4689234"/>
                <a:gd name="connsiteX17" fmla="*/ 996217 w 2625716"/>
                <a:gd name="connsiteY17" fmla="*/ 4380224 h 4689234"/>
                <a:gd name="connsiteX18" fmla="*/ 1084137 w 2625716"/>
                <a:gd name="connsiteY18" fmla="*/ 4307376 h 4689234"/>
                <a:gd name="connsiteX19" fmla="*/ 951066 w 2625716"/>
                <a:gd name="connsiteY19" fmla="*/ 4199334 h 4689234"/>
                <a:gd name="connsiteX20" fmla="*/ 1027547 w 2625716"/>
                <a:gd name="connsiteY20" fmla="*/ 4073381 h 4689234"/>
                <a:gd name="connsiteX21" fmla="*/ 973284 w 2625716"/>
                <a:gd name="connsiteY21" fmla="*/ 3936968 h 4689234"/>
                <a:gd name="connsiteX22" fmla="*/ 1206885 w 2625716"/>
                <a:gd name="connsiteY22" fmla="*/ 3764765 h 4689234"/>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11622 w 2625716"/>
                <a:gd name="connsiteY15" fmla="*/ 4598807 h 4739835"/>
                <a:gd name="connsiteX16" fmla="*/ 1114282 w 2625716"/>
                <a:gd name="connsiteY16" fmla="*/ 4448053 h 4739835"/>
                <a:gd name="connsiteX17" fmla="*/ 996217 w 2625716"/>
                <a:gd name="connsiteY17" fmla="*/ 4380224 h 4739835"/>
                <a:gd name="connsiteX18" fmla="*/ 1084137 w 2625716"/>
                <a:gd name="connsiteY18" fmla="*/ 4307376 h 4739835"/>
                <a:gd name="connsiteX19" fmla="*/ 951066 w 2625716"/>
                <a:gd name="connsiteY19" fmla="*/ 4199334 h 4739835"/>
                <a:gd name="connsiteX20" fmla="*/ 1027547 w 2625716"/>
                <a:gd name="connsiteY20" fmla="*/ 4073381 h 4739835"/>
                <a:gd name="connsiteX21" fmla="*/ 973284 w 2625716"/>
                <a:gd name="connsiteY21" fmla="*/ 3936968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96217 w 2625716"/>
                <a:gd name="connsiteY17" fmla="*/ 4380224 h 4739833"/>
                <a:gd name="connsiteX18" fmla="*/ 1084137 w 2625716"/>
                <a:gd name="connsiteY18" fmla="*/ 4307376 h 4739833"/>
                <a:gd name="connsiteX19" fmla="*/ 951066 w 2625716"/>
                <a:gd name="connsiteY19" fmla="*/ 4199334 h 4739833"/>
                <a:gd name="connsiteX20" fmla="*/ 1027547 w 2625716"/>
                <a:gd name="connsiteY20" fmla="*/ 4073381 h 4739833"/>
                <a:gd name="connsiteX21" fmla="*/ 973284 w 2625716"/>
                <a:gd name="connsiteY21" fmla="*/ 3936968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96217 w 2625716"/>
                <a:gd name="connsiteY17" fmla="*/ 4380224 h 4739835"/>
                <a:gd name="connsiteX18" fmla="*/ 1084137 w 2625716"/>
                <a:gd name="connsiteY18" fmla="*/ 4307376 h 4739835"/>
                <a:gd name="connsiteX19" fmla="*/ 951066 w 2625716"/>
                <a:gd name="connsiteY19" fmla="*/ 4199334 h 4739835"/>
                <a:gd name="connsiteX20" fmla="*/ 1027547 w 2625716"/>
                <a:gd name="connsiteY20" fmla="*/ 4073381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99334 h 4739833"/>
                <a:gd name="connsiteX20" fmla="*/ 1027547 w 2625716"/>
                <a:gd name="connsiteY20" fmla="*/ 4073381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49050 w 2625716"/>
                <a:gd name="connsiteY17" fmla="*/ 4380225 h 4739835"/>
                <a:gd name="connsiteX18" fmla="*/ 1084137 w 2625716"/>
                <a:gd name="connsiteY18" fmla="*/ 4307376 h 4739835"/>
                <a:gd name="connsiteX19" fmla="*/ 951066 w 2625716"/>
                <a:gd name="connsiteY19" fmla="*/ 4199334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49050 w 2625716"/>
                <a:gd name="connsiteY17" fmla="*/ 4380225 h 4739835"/>
                <a:gd name="connsiteX18" fmla="*/ 1084137 w 2625716"/>
                <a:gd name="connsiteY18" fmla="*/ 4307376 h 4739835"/>
                <a:gd name="connsiteX19" fmla="*/ 951066 w 2625716"/>
                <a:gd name="connsiteY19" fmla="*/ 4166681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84137 w 2625716"/>
                <a:gd name="connsiteY18" fmla="*/ 4307376 h 4739835"/>
                <a:gd name="connsiteX19" fmla="*/ 951066 w 2625716"/>
                <a:gd name="connsiteY19" fmla="*/ 4166681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51066 w 2625716"/>
                <a:gd name="connsiteY19" fmla="*/ 4166681 h 4739835"/>
                <a:gd name="connsiteX20" fmla="*/ 1052945 w 2625716"/>
                <a:gd name="connsiteY20" fmla="*/ 4040725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51066 w 2625716"/>
                <a:gd name="connsiteY19" fmla="*/ 4166681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43807 w 2625716"/>
                <a:gd name="connsiteY19" fmla="*/ 4137647 h 4739835"/>
                <a:gd name="connsiteX20" fmla="*/ 1060199 w 2625716"/>
                <a:gd name="connsiteY20" fmla="*/ 4018948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22751 w 2625716"/>
                <a:gd name="connsiteY8" fmla="*/ 3871941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43807 w 2625716"/>
                <a:gd name="connsiteY19" fmla="*/ 4137647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22751 w 2625716"/>
                <a:gd name="connsiteY8" fmla="*/ 3871941 h 4739835"/>
                <a:gd name="connsiteX9" fmla="*/ 1627314 w 2625716"/>
                <a:gd name="connsiteY9" fmla="*/ 4007311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43807 w 2625716"/>
                <a:gd name="connsiteY19" fmla="*/ 4137647 h 4739835"/>
                <a:gd name="connsiteX20" fmla="*/ 1060199 w 2625716"/>
                <a:gd name="connsiteY20" fmla="*/ 4018948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22751 w 2625716"/>
                <a:gd name="connsiteY8" fmla="*/ 3871941 h 4739833"/>
                <a:gd name="connsiteX9" fmla="*/ 1627314 w 2625716"/>
                <a:gd name="connsiteY9" fmla="*/ 4007311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86 w 2625716"/>
                <a:gd name="connsiteY13" fmla="*/ 4503584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43807 w 2625716"/>
                <a:gd name="connsiteY19" fmla="*/ 4137647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00421"/>
                <a:gd name="connsiteX1" fmla="*/ 1053992 w 2625716"/>
                <a:gd name="connsiteY1" fmla="*/ 3181961 h 4700421"/>
                <a:gd name="connsiteX2" fmla="*/ 415264 w 2625716"/>
                <a:gd name="connsiteY2" fmla="*/ 2378093 h 4700421"/>
                <a:gd name="connsiteX3" fmla="*/ 571672 w 2625716"/>
                <a:gd name="connsiteY3" fmla="*/ 552696 h 4700421"/>
                <a:gd name="connsiteX4" fmla="*/ 2199504 w 2625716"/>
                <a:gd name="connsiteY4" fmla="*/ 675499 h 4700421"/>
                <a:gd name="connsiteX5" fmla="*/ 2373746 w 2625716"/>
                <a:gd name="connsiteY5" fmla="*/ 2287657 h 4700421"/>
                <a:gd name="connsiteX6" fmla="*/ 1626748 w 2625716"/>
                <a:gd name="connsiteY6" fmla="*/ 3131719 h 4700421"/>
                <a:gd name="connsiteX7" fmla="*/ 1483840 w 2625716"/>
                <a:gd name="connsiteY7" fmla="*/ 3754717 h 4700421"/>
                <a:gd name="connsiteX8" fmla="*/ 1722751 w 2625716"/>
                <a:gd name="connsiteY8" fmla="*/ 3871941 h 4700421"/>
                <a:gd name="connsiteX9" fmla="*/ 1627314 w 2625716"/>
                <a:gd name="connsiteY9" fmla="*/ 4007311 h 4700421"/>
                <a:gd name="connsiteX10" fmla="*/ 1742885 w 2625716"/>
                <a:gd name="connsiteY10" fmla="*/ 4135424 h 4700421"/>
                <a:gd name="connsiteX11" fmla="*/ 1654400 w 2625716"/>
                <a:gd name="connsiteY11" fmla="*/ 4267181 h 4700421"/>
                <a:gd name="connsiteX12" fmla="*/ 1739807 w 2625716"/>
                <a:gd name="connsiteY12" fmla="*/ 4382734 h 4700421"/>
                <a:gd name="connsiteX13" fmla="*/ 1656886 w 2625716"/>
                <a:gd name="connsiteY13" fmla="*/ 4503584 h 4700421"/>
                <a:gd name="connsiteX14" fmla="*/ 1732848 w 2625716"/>
                <a:gd name="connsiteY14" fmla="*/ 4649414 h 4700421"/>
                <a:gd name="connsiteX15" fmla="*/ 1250742 w 2625716"/>
                <a:gd name="connsiteY15" fmla="*/ 4698033 h 4700421"/>
                <a:gd name="connsiteX16" fmla="*/ 962419 w 2625716"/>
                <a:gd name="connsiteY16" fmla="*/ 4635090 h 4700421"/>
                <a:gd name="connsiteX17" fmla="*/ 1041714 w 2625716"/>
                <a:gd name="connsiteY17" fmla="*/ 4502465 h 4700421"/>
                <a:gd name="connsiteX18" fmla="*/ 949050 w 2625716"/>
                <a:gd name="connsiteY18" fmla="*/ 4380225 h 4700421"/>
                <a:gd name="connsiteX19" fmla="*/ 1055109 w 2625716"/>
                <a:gd name="connsiteY19" fmla="*/ 4260198 h 4700421"/>
                <a:gd name="connsiteX20" fmla="*/ 943807 w 2625716"/>
                <a:gd name="connsiteY20" fmla="*/ 4137647 h 4700421"/>
                <a:gd name="connsiteX21" fmla="*/ 1060199 w 2625716"/>
                <a:gd name="connsiteY21" fmla="*/ 4018948 h 4700421"/>
                <a:gd name="connsiteX22" fmla="*/ 958766 w 2625716"/>
                <a:gd name="connsiteY22" fmla="*/ 3882529 h 4700421"/>
                <a:gd name="connsiteX23" fmla="*/ 1206885 w 2625716"/>
                <a:gd name="connsiteY23" fmla="*/ 3764765 h 4700421"/>
                <a:gd name="connsiteX0" fmla="*/ 1206885 w 2625716"/>
                <a:gd name="connsiteY0" fmla="*/ 3764765 h 4708214"/>
                <a:gd name="connsiteX1" fmla="*/ 1053992 w 2625716"/>
                <a:gd name="connsiteY1" fmla="*/ 3181961 h 4708214"/>
                <a:gd name="connsiteX2" fmla="*/ 415264 w 2625716"/>
                <a:gd name="connsiteY2" fmla="*/ 2378093 h 4708214"/>
                <a:gd name="connsiteX3" fmla="*/ 571672 w 2625716"/>
                <a:gd name="connsiteY3" fmla="*/ 552696 h 4708214"/>
                <a:gd name="connsiteX4" fmla="*/ 2199504 w 2625716"/>
                <a:gd name="connsiteY4" fmla="*/ 675499 h 4708214"/>
                <a:gd name="connsiteX5" fmla="*/ 2373746 w 2625716"/>
                <a:gd name="connsiteY5" fmla="*/ 2287657 h 4708214"/>
                <a:gd name="connsiteX6" fmla="*/ 1626748 w 2625716"/>
                <a:gd name="connsiteY6" fmla="*/ 3131719 h 4708214"/>
                <a:gd name="connsiteX7" fmla="*/ 1483840 w 2625716"/>
                <a:gd name="connsiteY7" fmla="*/ 3754717 h 4708214"/>
                <a:gd name="connsiteX8" fmla="*/ 1722751 w 2625716"/>
                <a:gd name="connsiteY8" fmla="*/ 3871941 h 4708214"/>
                <a:gd name="connsiteX9" fmla="*/ 1627314 w 2625716"/>
                <a:gd name="connsiteY9" fmla="*/ 4007311 h 4708214"/>
                <a:gd name="connsiteX10" fmla="*/ 1742885 w 2625716"/>
                <a:gd name="connsiteY10" fmla="*/ 4135424 h 4708214"/>
                <a:gd name="connsiteX11" fmla="*/ 1654400 w 2625716"/>
                <a:gd name="connsiteY11" fmla="*/ 4267181 h 4708214"/>
                <a:gd name="connsiteX12" fmla="*/ 1739807 w 2625716"/>
                <a:gd name="connsiteY12" fmla="*/ 4382734 h 4708214"/>
                <a:gd name="connsiteX13" fmla="*/ 1656886 w 2625716"/>
                <a:gd name="connsiteY13" fmla="*/ 4503584 h 4708214"/>
                <a:gd name="connsiteX14" fmla="*/ 1732848 w 2625716"/>
                <a:gd name="connsiteY14" fmla="*/ 4649414 h 4708214"/>
                <a:gd name="connsiteX15" fmla="*/ 1506359 w 2625716"/>
                <a:gd name="connsiteY15" fmla="*/ 4696184 h 4708214"/>
                <a:gd name="connsiteX16" fmla="*/ 1250742 w 2625716"/>
                <a:gd name="connsiteY16" fmla="*/ 4698033 h 4708214"/>
                <a:gd name="connsiteX17" fmla="*/ 962419 w 2625716"/>
                <a:gd name="connsiteY17" fmla="*/ 4635090 h 4708214"/>
                <a:gd name="connsiteX18" fmla="*/ 1041714 w 2625716"/>
                <a:gd name="connsiteY18" fmla="*/ 4502465 h 4708214"/>
                <a:gd name="connsiteX19" fmla="*/ 949050 w 2625716"/>
                <a:gd name="connsiteY19" fmla="*/ 4380225 h 4708214"/>
                <a:gd name="connsiteX20" fmla="*/ 1055109 w 2625716"/>
                <a:gd name="connsiteY20" fmla="*/ 4260198 h 4708214"/>
                <a:gd name="connsiteX21" fmla="*/ 943807 w 2625716"/>
                <a:gd name="connsiteY21" fmla="*/ 4137647 h 4708214"/>
                <a:gd name="connsiteX22" fmla="*/ 1060199 w 2625716"/>
                <a:gd name="connsiteY22" fmla="*/ 4018948 h 4708214"/>
                <a:gd name="connsiteX23" fmla="*/ 958766 w 2625716"/>
                <a:gd name="connsiteY23" fmla="*/ 3882529 h 4708214"/>
                <a:gd name="connsiteX24" fmla="*/ 1206885 w 2625716"/>
                <a:gd name="connsiteY24" fmla="*/ 3764765 h 4708214"/>
                <a:gd name="connsiteX0" fmla="*/ 1206885 w 2625716"/>
                <a:gd name="connsiteY0" fmla="*/ 3764765 h 4704286"/>
                <a:gd name="connsiteX1" fmla="*/ 1053992 w 2625716"/>
                <a:gd name="connsiteY1" fmla="*/ 3181961 h 4704286"/>
                <a:gd name="connsiteX2" fmla="*/ 415264 w 2625716"/>
                <a:gd name="connsiteY2" fmla="*/ 2378093 h 4704286"/>
                <a:gd name="connsiteX3" fmla="*/ 571672 w 2625716"/>
                <a:gd name="connsiteY3" fmla="*/ 552696 h 4704286"/>
                <a:gd name="connsiteX4" fmla="*/ 2199504 w 2625716"/>
                <a:gd name="connsiteY4" fmla="*/ 675499 h 4704286"/>
                <a:gd name="connsiteX5" fmla="*/ 2373746 w 2625716"/>
                <a:gd name="connsiteY5" fmla="*/ 2287657 h 4704286"/>
                <a:gd name="connsiteX6" fmla="*/ 1626748 w 2625716"/>
                <a:gd name="connsiteY6" fmla="*/ 3131719 h 4704286"/>
                <a:gd name="connsiteX7" fmla="*/ 1483840 w 2625716"/>
                <a:gd name="connsiteY7" fmla="*/ 3754717 h 4704286"/>
                <a:gd name="connsiteX8" fmla="*/ 1722751 w 2625716"/>
                <a:gd name="connsiteY8" fmla="*/ 3871941 h 4704286"/>
                <a:gd name="connsiteX9" fmla="*/ 1627314 w 2625716"/>
                <a:gd name="connsiteY9" fmla="*/ 4007311 h 4704286"/>
                <a:gd name="connsiteX10" fmla="*/ 1742885 w 2625716"/>
                <a:gd name="connsiteY10" fmla="*/ 4135424 h 4704286"/>
                <a:gd name="connsiteX11" fmla="*/ 1654400 w 2625716"/>
                <a:gd name="connsiteY11" fmla="*/ 4267181 h 4704286"/>
                <a:gd name="connsiteX12" fmla="*/ 1739807 w 2625716"/>
                <a:gd name="connsiteY12" fmla="*/ 4382734 h 4704286"/>
                <a:gd name="connsiteX13" fmla="*/ 1656886 w 2625716"/>
                <a:gd name="connsiteY13" fmla="*/ 4503584 h 4704286"/>
                <a:gd name="connsiteX14" fmla="*/ 1732848 w 2625716"/>
                <a:gd name="connsiteY14" fmla="*/ 4649414 h 4704286"/>
                <a:gd name="connsiteX15" fmla="*/ 1506359 w 2625716"/>
                <a:gd name="connsiteY15" fmla="*/ 4696184 h 4704286"/>
                <a:gd name="connsiteX16" fmla="*/ 1250742 w 2625716"/>
                <a:gd name="connsiteY16" fmla="*/ 4698033 h 4704286"/>
                <a:gd name="connsiteX17" fmla="*/ 1110921 w 2625716"/>
                <a:gd name="connsiteY17" fmla="*/ 4689628 h 4704286"/>
                <a:gd name="connsiteX18" fmla="*/ 962419 w 2625716"/>
                <a:gd name="connsiteY18" fmla="*/ 4635090 h 4704286"/>
                <a:gd name="connsiteX19" fmla="*/ 1041714 w 2625716"/>
                <a:gd name="connsiteY19" fmla="*/ 4502465 h 4704286"/>
                <a:gd name="connsiteX20" fmla="*/ 949050 w 2625716"/>
                <a:gd name="connsiteY20" fmla="*/ 4380225 h 4704286"/>
                <a:gd name="connsiteX21" fmla="*/ 1055109 w 2625716"/>
                <a:gd name="connsiteY21" fmla="*/ 4260198 h 4704286"/>
                <a:gd name="connsiteX22" fmla="*/ 943807 w 2625716"/>
                <a:gd name="connsiteY22" fmla="*/ 4137647 h 4704286"/>
                <a:gd name="connsiteX23" fmla="*/ 1060199 w 2625716"/>
                <a:gd name="connsiteY23" fmla="*/ 4018948 h 4704286"/>
                <a:gd name="connsiteX24" fmla="*/ 958766 w 2625716"/>
                <a:gd name="connsiteY24" fmla="*/ 3882529 h 4704286"/>
                <a:gd name="connsiteX25" fmla="*/ 1206885 w 2625716"/>
                <a:gd name="connsiteY25" fmla="*/ 3764765 h 4704286"/>
                <a:gd name="connsiteX0" fmla="*/ 1206885 w 2625716"/>
                <a:gd name="connsiteY0" fmla="*/ 3764765 h 4852392"/>
                <a:gd name="connsiteX1" fmla="*/ 1053992 w 2625716"/>
                <a:gd name="connsiteY1" fmla="*/ 3181961 h 4852392"/>
                <a:gd name="connsiteX2" fmla="*/ 415264 w 2625716"/>
                <a:gd name="connsiteY2" fmla="*/ 2378093 h 4852392"/>
                <a:gd name="connsiteX3" fmla="*/ 571672 w 2625716"/>
                <a:gd name="connsiteY3" fmla="*/ 552696 h 4852392"/>
                <a:gd name="connsiteX4" fmla="*/ 2199504 w 2625716"/>
                <a:gd name="connsiteY4" fmla="*/ 675499 h 4852392"/>
                <a:gd name="connsiteX5" fmla="*/ 2373746 w 2625716"/>
                <a:gd name="connsiteY5" fmla="*/ 2287657 h 4852392"/>
                <a:gd name="connsiteX6" fmla="*/ 1626748 w 2625716"/>
                <a:gd name="connsiteY6" fmla="*/ 3131719 h 4852392"/>
                <a:gd name="connsiteX7" fmla="*/ 1483840 w 2625716"/>
                <a:gd name="connsiteY7" fmla="*/ 3754717 h 4852392"/>
                <a:gd name="connsiteX8" fmla="*/ 1722751 w 2625716"/>
                <a:gd name="connsiteY8" fmla="*/ 3871941 h 4852392"/>
                <a:gd name="connsiteX9" fmla="*/ 1627314 w 2625716"/>
                <a:gd name="connsiteY9" fmla="*/ 4007311 h 4852392"/>
                <a:gd name="connsiteX10" fmla="*/ 1742885 w 2625716"/>
                <a:gd name="connsiteY10" fmla="*/ 4135424 h 4852392"/>
                <a:gd name="connsiteX11" fmla="*/ 1654400 w 2625716"/>
                <a:gd name="connsiteY11" fmla="*/ 4267181 h 4852392"/>
                <a:gd name="connsiteX12" fmla="*/ 1739807 w 2625716"/>
                <a:gd name="connsiteY12" fmla="*/ 4382734 h 4852392"/>
                <a:gd name="connsiteX13" fmla="*/ 1656886 w 2625716"/>
                <a:gd name="connsiteY13" fmla="*/ 4503584 h 4852392"/>
                <a:gd name="connsiteX14" fmla="*/ 1732848 w 2625716"/>
                <a:gd name="connsiteY14" fmla="*/ 4649414 h 4852392"/>
                <a:gd name="connsiteX15" fmla="*/ 1506359 w 2625716"/>
                <a:gd name="connsiteY15" fmla="*/ 4696184 h 4852392"/>
                <a:gd name="connsiteX16" fmla="*/ 1324312 w 2625716"/>
                <a:gd name="connsiteY16" fmla="*/ 4851298 h 4852392"/>
                <a:gd name="connsiteX17" fmla="*/ 1110921 w 2625716"/>
                <a:gd name="connsiteY17" fmla="*/ 4689628 h 4852392"/>
                <a:gd name="connsiteX18" fmla="*/ 962419 w 2625716"/>
                <a:gd name="connsiteY18" fmla="*/ 4635090 h 4852392"/>
                <a:gd name="connsiteX19" fmla="*/ 1041714 w 2625716"/>
                <a:gd name="connsiteY19" fmla="*/ 4502465 h 4852392"/>
                <a:gd name="connsiteX20" fmla="*/ 949050 w 2625716"/>
                <a:gd name="connsiteY20" fmla="*/ 4380225 h 4852392"/>
                <a:gd name="connsiteX21" fmla="*/ 1055109 w 2625716"/>
                <a:gd name="connsiteY21" fmla="*/ 4260198 h 4852392"/>
                <a:gd name="connsiteX22" fmla="*/ 943807 w 2625716"/>
                <a:gd name="connsiteY22" fmla="*/ 4137647 h 4852392"/>
                <a:gd name="connsiteX23" fmla="*/ 1060199 w 2625716"/>
                <a:gd name="connsiteY23" fmla="*/ 4018948 h 4852392"/>
                <a:gd name="connsiteX24" fmla="*/ 958766 w 2625716"/>
                <a:gd name="connsiteY24" fmla="*/ 3882529 h 4852392"/>
                <a:gd name="connsiteX25" fmla="*/ 1206885 w 2625716"/>
                <a:gd name="connsiteY25" fmla="*/ 3764765 h 4852392"/>
                <a:gd name="connsiteX0" fmla="*/ 1206885 w 2625716"/>
                <a:gd name="connsiteY0" fmla="*/ 3764765 h 4855429"/>
                <a:gd name="connsiteX1" fmla="*/ 1053992 w 2625716"/>
                <a:gd name="connsiteY1" fmla="*/ 3181961 h 4855429"/>
                <a:gd name="connsiteX2" fmla="*/ 415264 w 2625716"/>
                <a:gd name="connsiteY2" fmla="*/ 2378093 h 4855429"/>
                <a:gd name="connsiteX3" fmla="*/ 571672 w 2625716"/>
                <a:gd name="connsiteY3" fmla="*/ 552696 h 4855429"/>
                <a:gd name="connsiteX4" fmla="*/ 2199504 w 2625716"/>
                <a:gd name="connsiteY4" fmla="*/ 675499 h 4855429"/>
                <a:gd name="connsiteX5" fmla="*/ 2373746 w 2625716"/>
                <a:gd name="connsiteY5" fmla="*/ 2287657 h 4855429"/>
                <a:gd name="connsiteX6" fmla="*/ 1626748 w 2625716"/>
                <a:gd name="connsiteY6" fmla="*/ 3131719 h 4855429"/>
                <a:gd name="connsiteX7" fmla="*/ 1483840 w 2625716"/>
                <a:gd name="connsiteY7" fmla="*/ 3754717 h 4855429"/>
                <a:gd name="connsiteX8" fmla="*/ 1722751 w 2625716"/>
                <a:gd name="connsiteY8" fmla="*/ 3871941 h 4855429"/>
                <a:gd name="connsiteX9" fmla="*/ 1627314 w 2625716"/>
                <a:gd name="connsiteY9" fmla="*/ 4007311 h 4855429"/>
                <a:gd name="connsiteX10" fmla="*/ 1742885 w 2625716"/>
                <a:gd name="connsiteY10" fmla="*/ 4135424 h 4855429"/>
                <a:gd name="connsiteX11" fmla="*/ 1654400 w 2625716"/>
                <a:gd name="connsiteY11" fmla="*/ 4267181 h 4855429"/>
                <a:gd name="connsiteX12" fmla="*/ 1739807 w 2625716"/>
                <a:gd name="connsiteY12" fmla="*/ 4382734 h 4855429"/>
                <a:gd name="connsiteX13" fmla="*/ 1656886 w 2625716"/>
                <a:gd name="connsiteY13" fmla="*/ 4503584 h 4855429"/>
                <a:gd name="connsiteX14" fmla="*/ 1732848 w 2625716"/>
                <a:gd name="connsiteY14" fmla="*/ 4649414 h 4855429"/>
                <a:gd name="connsiteX15" fmla="*/ 1506359 w 2625716"/>
                <a:gd name="connsiteY15" fmla="*/ 4696184 h 4855429"/>
                <a:gd name="connsiteX16" fmla="*/ 1324312 w 2625716"/>
                <a:gd name="connsiteY16" fmla="*/ 4851298 h 4855429"/>
                <a:gd name="connsiteX17" fmla="*/ 1171301 w 2625716"/>
                <a:gd name="connsiteY17" fmla="*/ 4720967 h 4855429"/>
                <a:gd name="connsiteX18" fmla="*/ 962419 w 2625716"/>
                <a:gd name="connsiteY18" fmla="*/ 4635090 h 4855429"/>
                <a:gd name="connsiteX19" fmla="*/ 1041714 w 2625716"/>
                <a:gd name="connsiteY19" fmla="*/ 4502465 h 4855429"/>
                <a:gd name="connsiteX20" fmla="*/ 949050 w 2625716"/>
                <a:gd name="connsiteY20" fmla="*/ 4380225 h 4855429"/>
                <a:gd name="connsiteX21" fmla="*/ 1055109 w 2625716"/>
                <a:gd name="connsiteY21" fmla="*/ 4260198 h 4855429"/>
                <a:gd name="connsiteX22" fmla="*/ 943807 w 2625716"/>
                <a:gd name="connsiteY22" fmla="*/ 4137647 h 4855429"/>
                <a:gd name="connsiteX23" fmla="*/ 1060199 w 2625716"/>
                <a:gd name="connsiteY23" fmla="*/ 4018948 h 4855429"/>
                <a:gd name="connsiteX24" fmla="*/ 958766 w 2625716"/>
                <a:gd name="connsiteY24" fmla="*/ 3882529 h 4855429"/>
                <a:gd name="connsiteX25" fmla="*/ 1206885 w 2625716"/>
                <a:gd name="connsiteY25" fmla="*/ 3764765 h 4855429"/>
                <a:gd name="connsiteX0" fmla="*/ 1206885 w 2625716"/>
                <a:gd name="connsiteY0" fmla="*/ 3764765 h 4864308"/>
                <a:gd name="connsiteX1" fmla="*/ 1053992 w 2625716"/>
                <a:gd name="connsiteY1" fmla="*/ 3181961 h 4864308"/>
                <a:gd name="connsiteX2" fmla="*/ 415264 w 2625716"/>
                <a:gd name="connsiteY2" fmla="*/ 2378093 h 4864308"/>
                <a:gd name="connsiteX3" fmla="*/ 571672 w 2625716"/>
                <a:gd name="connsiteY3" fmla="*/ 552696 h 4864308"/>
                <a:gd name="connsiteX4" fmla="*/ 2199504 w 2625716"/>
                <a:gd name="connsiteY4" fmla="*/ 675499 h 4864308"/>
                <a:gd name="connsiteX5" fmla="*/ 2373746 w 2625716"/>
                <a:gd name="connsiteY5" fmla="*/ 2287657 h 4864308"/>
                <a:gd name="connsiteX6" fmla="*/ 1626748 w 2625716"/>
                <a:gd name="connsiteY6" fmla="*/ 3131719 h 4864308"/>
                <a:gd name="connsiteX7" fmla="*/ 1483840 w 2625716"/>
                <a:gd name="connsiteY7" fmla="*/ 3754717 h 4864308"/>
                <a:gd name="connsiteX8" fmla="*/ 1722751 w 2625716"/>
                <a:gd name="connsiteY8" fmla="*/ 3871941 h 4864308"/>
                <a:gd name="connsiteX9" fmla="*/ 1627314 w 2625716"/>
                <a:gd name="connsiteY9" fmla="*/ 4007311 h 4864308"/>
                <a:gd name="connsiteX10" fmla="*/ 1742885 w 2625716"/>
                <a:gd name="connsiteY10" fmla="*/ 4135424 h 4864308"/>
                <a:gd name="connsiteX11" fmla="*/ 1654400 w 2625716"/>
                <a:gd name="connsiteY11" fmla="*/ 4267181 h 4864308"/>
                <a:gd name="connsiteX12" fmla="*/ 1739807 w 2625716"/>
                <a:gd name="connsiteY12" fmla="*/ 4382734 h 4864308"/>
                <a:gd name="connsiteX13" fmla="*/ 1656886 w 2625716"/>
                <a:gd name="connsiteY13" fmla="*/ 4503584 h 4864308"/>
                <a:gd name="connsiteX14" fmla="*/ 1732848 w 2625716"/>
                <a:gd name="connsiteY14" fmla="*/ 4649414 h 4864308"/>
                <a:gd name="connsiteX15" fmla="*/ 1506359 w 2625716"/>
                <a:gd name="connsiteY15" fmla="*/ 4696184 h 4864308"/>
                <a:gd name="connsiteX16" fmla="*/ 1324312 w 2625716"/>
                <a:gd name="connsiteY16" fmla="*/ 4851298 h 4864308"/>
                <a:gd name="connsiteX17" fmla="*/ 1171301 w 2625716"/>
                <a:gd name="connsiteY17" fmla="*/ 4720967 h 4864308"/>
                <a:gd name="connsiteX18" fmla="*/ 962419 w 2625716"/>
                <a:gd name="connsiteY18" fmla="*/ 4635090 h 4864308"/>
                <a:gd name="connsiteX19" fmla="*/ 1041714 w 2625716"/>
                <a:gd name="connsiteY19" fmla="*/ 4502465 h 4864308"/>
                <a:gd name="connsiteX20" fmla="*/ 949050 w 2625716"/>
                <a:gd name="connsiteY20" fmla="*/ 4380225 h 4864308"/>
                <a:gd name="connsiteX21" fmla="*/ 1055109 w 2625716"/>
                <a:gd name="connsiteY21" fmla="*/ 4260198 h 4864308"/>
                <a:gd name="connsiteX22" fmla="*/ 943807 w 2625716"/>
                <a:gd name="connsiteY22" fmla="*/ 4137647 h 4864308"/>
                <a:gd name="connsiteX23" fmla="*/ 1060199 w 2625716"/>
                <a:gd name="connsiteY23" fmla="*/ 4018948 h 4864308"/>
                <a:gd name="connsiteX24" fmla="*/ 958766 w 2625716"/>
                <a:gd name="connsiteY24" fmla="*/ 3882529 h 4864308"/>
                <a:gd name="connsiteX25" fmla="*/ 1206885 w 2625716"/>
                <a:gd name="connsiteY25" fmla="*/ 3764765 h 486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625716" h="4864308">
                  <a:moveTo>
                    <a:pt x="1206885" y="3764765"/>
                  </a:moveTo>
                  <a:cubicBezTo>
                    <a:pt x="1203535" y="3570497"/>
                    <a:pt x="1185929" y="3413073"/>
                    <a:pt x="1053992" y="3181961"/>
                  </a:cubicBezTo>
                  <a:cubicBezTo>
                    <a:pt x="922055" y="2950849"/>
                    <a:pt x="749346" y="2893517"/>
                    <a:pt x="415264" y="2378093"/>
                  </a:cubicBezTo>
                  <a:cubicBezTo>
                    <a:pt x="81182" y="1862669"/>
                    <a:pt x="0" y="1105392"/>
                    <a:pt x="571672" y="552696"/>
                  </a:cubicBezTo>
                  <a:cubicBezTo>
                    <a:pt x="1143344" y="0"/>
                    <a:pt x="1902457" y="314572"/>
                    <a:pt x="2199504" y="675499"/>
                  </a:cubicBezTo>
                  <a:cubicBezTo>
                    <a:pt x="2496551" y="1036426"/>
                    <a:pt x="2625716" y="1863875"/>
                    <a:pt x="2373746" y="2287657"/>
                  </a:cubicBezTo>
                  <a:cubicBezTo>
                    <a:pt x="2121776" y="2711439"/>
                    <a:pt x="1775066" y="2887209"/>
                    <a:pt x="1626748" y="3131719"/>
                  </a:cubicBezTo>
                  <a:cubicBezTo>
                    <a:pt x="1478430" y="3376229"/>
                    <a:pt x="1483840" y="3547051"/>
                    <a:pt x="1483840" y="3754717"/>
                  </a:cubicBezTo>
                  <a:lnTo>
                    <a:pt x="1722751" y="3871941"/>
                  </a:lnTo>
                  <a:lnTo>
                    <a:pt x="1627314" y="4007311"/>
                  </a:lnTo>
                  <a:lnTo>
                    <a:pt x="1742885" y="4135424"/>
                  </a:lnTo>
                  <a:lnTo>
                    <a:pt x="1654400" y="4267181"/>
                  </a:lnTo>
                  <a:lnTo>
                    <a:pt x="1739807" y="4382734"/>
                  </a:lnTo>
                  <a:lnTo>
                    <a:pt x="1656886" y="4503584"/>
                  </a:lnTo>
                  <a:lnTo>
                    <a:pt x="1732848" y="4649414"/>
                  </a:lnTo>
                  <a:cubicBezTo>
                    <a:pt x="1707760" y="4681514"/>
                    <a:pt x="1574448" y="4662537"/>
                    <a:pt x="1506359" y="4696184"/>
                  </a:cubicBezTo>
                  <a:cubicBezTo>
                    <a:pt x="1438270" y="4729831"/>
                    <a:pt x="1501620" y="4864308"/>
                    <a:pt x="1324312" y="4851298"/>
                  </a:cubicBezTo>
                  <a:cubicBezTo>
                    <a:pt x="1147004" y="4838288"/>
                    <a:pt x="1231616" y="4757002"/>
                    <a:pt x="1171301" y="4720967"/>
                  </a:cubicBezTo>
                  <a:cubicBezTo>
                    <a:pt x="1110986" y="4684932"/>
                    <a:pt x="973953" y="4666284"/>
                    <a:pt x="962419" y="4635090"/>
                  </a:cubicBezTo>
                  <a:lnTo>
                    <a:pt x="1041714" y="4502465"/>
                  </a:lnTo>
                  <a:lnTo>
                    <a:pt x="949050" y="4380225"/>
                  </a:lnTo>
                  <a:lnTo>
                    <a:pt x="1055109" y="4260198"/>
                  </a:lnTo>
                  <a:lnTo>
                    <a:pt x="943807" y="4137647"/>
                  </a:lnTo>
                  <a:lnTo>
                    <a:pt x="1060199" y="4018948"/>
                  </a:lnTo>
                  <a:lnTo>
                    <a:pt x="958766" y="3882529"/>
                  </a:lnTo>
                  <a:lnTo>
                    <a:pt x="1206885" y="3764765"/>
                  </a:lnTo>
                  <a:close/>
                </a:path>
              </a:pathLst>
            </a:cu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5" name="Freeform 84"/>
            <p:cNvSpPr/>
            <p:nvPr/>
          </p:nvSpPr>
          <p:spPr bwMode="gray">
            <a:xfrm>
              <a:off x="3634320" y="3707248"/>
              <a:ext cx="143138"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36" name="Freeform 85"/>
            <p:cNvSpPr/>
            <p:nvPr/>
          </p:nvSpPr>
          <p:spPr bwMode="gray">
            <a:xfrm>
              <a:off x="3649655" y="3781833"/>
              <a:ext cx="133694"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37" name="Freeform 86"/>
            <p:cNvSpPr/>
            <p:nvPr/>
          </p:nvSpPr>
          <p:spPr bwMode="gray">
            <a:xfrm>
              <a:off x="3650266" y="3838125"/>
              <a:ext cx="141107"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38" name="Freeform 87"/>
            <p:cNvSpPr/>
            <p:nvPr/>
          </p:nvSpPr>
          <p:spPr bwMode="gray">
            <a:xfrm>
              <a:off x="3508887" y="2782295"/>
              <a:ext cx="403220" cy="841776"/>
            </a:xfrm>
            <a:custGeom>
              <a:avLst/>
              <a:gdLst>
                <a:gd name="connsiteX0" fmla="*/ 248444 w 492522"/>
                <a:gd name="connsiteY0" fmla="*/ 880269 h 881460"/>
                <a:gd name="connsiteX1" fmla="*/ 207963 w 492522"/>
                <a:gd name="connsiteY1" fmla="*/ 601663 h 881460"/>
                <a:gd name="connsiteX2" fmla="*/ 15081 w 492522"/>
                <a:gd name="connsiteY2" fmla="*/ 273050 h 881460"/>
                <a:gd name="connsiteX3" fmla="*/ 117475 w 492522"/>
                <a:gd name="connsiteY3" fmla="*/ 53975 h 881460"/>
                <a:gd name="connsiteX4" fmla="*/ 319881 w 492522"/>
                <a:gd name="connsiteY4" fmla="*/ 161131 h 881460"/>
                <a:gd name="connsiteX5" fmla="*/ 203200 w 492522"/>
                <a:gd name="connsiteY5" fmla="*/ 306388 h 881460"/>
                <a:gd name="connsiteX6" fmla="*/ 184150 w 492522"/>
                <a:gd name="connsiteY6" fmla="*/ 120650 h 881460"/>
                <a:gd name="connsiteX7" fmla="*/ 377031 w 492522"/>
                <a:gd name="connsiteY7" fmla="*/ 23019 h 881460"/>
                <a:gd name="connsiteX8" fmla="*/ 474663 w 492522"/>
                <a:gd name="connsiteY8" fmla="*/ 258763 h 881460"/>
                <a:gd name="connsiteX9" fmla="*/ 269875 w 492522"/>
                <a:gd name="connsiteY9" fmla="*/ 608806 h 881460"/>
                <a:gd name="connsiteX10" fmla="*/ 248444 w 492522"/>
                <a:gd name="connsiteY10" fmla="*/ 880269 h 88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2" h="881460">
                  <a:moveTo>
                    <a:pt x="248444" y="880269"/>
                  </a:moveTo>
                  <a:cubicBezTo>
                    <a:pt x="238125" y="879079"/>
                    <a:pt x="246857" y="702866"/>
                    <a:pt x="207963" y="601663"/>
                  </a:cubicBezTo>
                  <a:cubicBezTo>
                    <a:pt x="169069" y="500460"/>
                    <a:pt x="30162" y="364331"/>
                    <a:pt x="15081" y="273050"/>
                  </a:cubicBezTo>
                  <a:cubicBezTo>
                    <a:pt x="0" y="181769"/>
                    <a:pt x="66675" y="72628"/>
                    <a:pt x="117475" y="53975"/>
                  </a:cubicBezTo>
                  <a:cubicBezTo>
                    <a:pt x="168275" y="35322"/>
                    <a:pt x="305594" y="119062"/>
                    <a:pt x="319881" y="161131"/>
                  </a:cubicBezTo>
                  <a:cubicBezTo>
                    <a:pt x="334168" y="203200"/>
                    <a:pt x="225822" y="313135"/>
                    <a:pt x="203200" y="306388"/>
                  </a:cubicBezTo>
                  <a:cubicBezTo>
                    <a:pt x="180578" y="299641"/>
                    <a:pt x="155178" y="167878"/>
                    <a:pt x="184150" y="120650"/>
                  </a:cubicBezTo>
                  <a:cubicBezTo>
                    <a:pt x="213122" y="73422"/>
                    <a:pt x="328612" y="0"/>
                    <a:pt x="377031" y="23019"/>
                  </a:cubicBezTo>
                  <a:cubicBezTo>
                    <a:pt x="425450" y="46038"/>
                    <a:pt x="492522" y="161132"/>
                    <a:pt x="474663" y="258763"/>
                  </a:cubicBezTo>
                  <a:cubicBezTo>
                    <a:pt x="456804" y="356394"/>
                    <a:pt x="306784" y="505222"/>
                    <a:pt x="269875" y="608806"/>
                  </a:cubicBezTo>
                  <a:cubicBezTo>
                    <a:pt x="232966" y="712390"/>
                    <a:pt x="258763" y="881460"/>
                    <a:pt x="248444" y="880269"/>
                  </a:cubicBezTo>
                  <a:close/>
                </a:path>
              </a:pathLst>
            </a:cu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39" name="Straight Connector 88"/>
            <p:cNvCxnSpPr/>
            <p:nvPr/>
          </p:nvCxnSpPr>
          <p:spPr bwMode="gray">
            <a:xfrm rot="10800000" flipV="1">
              <a:off x="3130251" y="3014791"/>
              <a:ext cx="143673" cy="65152"/>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89"/>
            <p:cNvCxnSpPr/>
            <p:nvPr/>
          </p:nvCxnSpPr>
          <p:spPr bwMode="gray">
            <a:xfrm rot="16200000" flipV="1">
              <a:off x="3267839" y="2368849"/>
              <a:ext cx="142876" cy="142876"/>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90"/>
            <p:cNvCxnSpPr/>
            <p:nvPr/>
          </p:nvCxnSpPr>
          <p:spPr bwMode="gray">
            <a:xfrm rot="10800000">
              <a:off x="3090931" y="2694261"/>
              <a:ext cx="213475" cy="71741"/>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91"/>
            <p:cNvCxnSpPr/>
            <p:nvPr/>
          </p:nvCxnSpPr>
          <p:spPr bwMode="gray">
            <a:xfrm rot="16200000" flipV="1">
              <a:off x="3612322" y="2325658"/>
              <a:ext cx="189834" cy="2352"/>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92"/>
            <p:cNvCxnSpPr/>
            <p:nvPr/>
          </p:nvCxnSpPr>
          <p:spPr bwMode="gray">
            <a:xfrm rot="5400000">
              <a:off x="3997289" y="2391260"/>
              <a:ext cx="142876" cy="142876"/>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93"/>
            <p:cNvCxnSpPr/>
            <p:nvPr/>
          </p:nvCxnSpPr>
          <p:spPr bwMode="gray">
            <a:xfrm>
              <a:off x="4116083" y="2943769"/>
              <a:ext cx="203491" cy="72463"/>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94"/>
            <p:cNvCxnSpPr/>
            <p:nvPr/>
          </p:nvCxnSpPr>
          <p:spPr bwMode="gray">
            <a:xfrm flipV="1">
              <a:off x="4092992" y="2696399"/>
              <a:ext cx="236043" cy="30753"/>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oup 289"/>
          <p:cNvGrpSpPr/>
          <p:nvPr/>
        </p:nvGrpSpPr>
        <p:grpSpPr bwMode="gray">
          <a:xfrm rot="19651015" flipH="1">
            <a:off x="1190902" y="3670104"/>
            <a:ext cx="1090319" cy="638141"/>
            <a:chOff x="7275724" y="1384450"/>
            <a:chExt cx="937119" cy="731302"/>
          </a:xfrm>
          <a:solidFill>
            <a:schemeClr val="tx1">
              <a:lumMod val="50000"/>
              <a:lumOff val="50000"/>
              <a:alpha val="10000"/>
            </a:schemeClr>
          </a:solidFill>
        </p:grpSpPr>
        <p:sp>
          <p:nvSpPr>
            <p:cNvPr id="47" name="Freeform 96"/>
            <p:cNvSpPr/>
            <p:nvPr/>
          </p:nvSpPr>
          <p:spPr bwMode="gray">
            <a:xfrm rot="19892593">
              <a:off x="7312946" y="1384450"/>
              <a:ext cx="873867" cy="631830"/>
            </a:xfrm>
            <a:custGeom>
              <a:avLst/>
              <a:gdLst>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396231 w 1874827"/>
                <a:gd name="connsiteY5" fmla="*/ 1248398 h 1354036"/>
                <a:gd name="connsiteX6" fmla="*/ 1874827 w 1874827"/>
                <a:gd name="connsiteY6" fmla="*/ 451909 h 1354036"/>
                <a:gd name="connsiteX7" fmla="*/ 1046344 w 1874827"/>
                <a:gd name="connsiteY7" fmla="*/ 454978 h 135403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4827" h="1417746">
                  <a:moveTo>
                    <a:pt x="1046344" y="454978"/>
                  </a:moveTo>
                  <a:cubicBezTo>
                    <a:pt x="953325" y="252796"/>
                    <a:pt x="726804" y="0"/>
                    <a:pt x="331393" y="53010"/>
                  </a:cubicBezTo>
                  <a:lnTo>
                    <a:pt x="0" y="912178"/>
                  </a:lnTo>
                  <a:cubicBezTo>
                    <a:pt x="397938" y="743190"/>
                    <a:pt x="635512" y="1040820"/>
                    <a:pt x="791662" y="1133107"/>
                  </a:cubicBezTo>
                  <a:cubicBezTo>
                    <a:pt x="1071427" y="1099716"/>
                    <a:pt x="1393387" y="1154357"/>
                    <a:pt x="1425492" y="1417746"/>
                  </a:cubicBezTo>
                  <a:lnTo>
                    <a:pt x="1396231" y="1248398"/>
                  </a:lnTo>
                  <a:lnTo>
                    <a:pt x="1874827" y="451909"/>
                  </a:lnTo>
                  <a:cubicBezTo>
                    <a:pt x="1709918" y="373807"/>
                    <a:pt x="1526196" y="202996"/>
                    <a:pt x="1046344" y="45497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8" name="Freeform 97"/>
            <p:cNvSpPr/>
            <p:nvPr/>
          </p:nvSpPr>
          <p:spPr bwMode="gray">
            <a:xfrm rot="19892593">
              <a:off x="7275724" y="1419641"/>
              <a:ext cx="937119" cy="696111"/>
            </a:xfrm>
            <a:custGeom>
              <a:avLst/>
              <a:gdLst>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4475 w 2046767"/>
                <a:gd name="connsiteY8" fmla="*/ 355846 h 1440712"/>
                <a:gd name="connsiteX0" fmla="*/ 427960 w 2058109"/>
                <a:gd name="connsiteY0" fmla="*/ 0 h 1440712"/>
                <a:gd name="connsiteX1" fmla="*/ 364165 w 2058109"/>
                <a:gd name="connsiteY1" fmla="*/ 29240 h 1440712"/>
                <a:gd name="connsiteX2" fmla="*/ 0 w 2058109"/>
                <a:gd name="connsiteY2" fmla="*/ 986170 h 1440712"/>
                <a:gd name="connsiteX3" fmla="*/ 18607 w 2058109"/>
                <a:gd name="connsiteY3" fmla="*/ 1073888 h 1440712"/>
                <a:gd name="connsiteX4" fmla="*/ 781493 w 2058109"/>
                <a:gd name="connsiteY4" fmla="*/ 1150974 h 1440712"/>
                <a:gd name="connsiteX5" fmla="*/ 1004776 w 2058109"/>
                <a:gd name="connsiteY5" fmla="*/ 1201479 h 1440712"/>
                <a:gd name="connsiteX6" fmla="*/ 1610832 w 2058109"/>
                <a:gd name="connsiteY6" fmla="*/ 1440712 h 1440712"/>
                <a:gd name="connsiteX7" fmla="*/ 2046767 w 2058109"/>
                <a:gd name="connsiteY7" fmla="*/ 725672 h 1440712"/>
                <a:gd name="connsiteX8" fmla="*/ 2058109 w 2058109"/>
                <a:gd name="connsiteY8" fmla="*/ 460918 h 144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8109" h="1440712">
                  <a:moveTo>
                    <a:pt x="427960" y="0"/>
                  </a:moveTo>
                  <a:lnTo>
                    <a:pt x="364165" y="29240"/>
                  </a:lnTo>
                  <a:lnTo>
                    <a:pt x="0" y="986170"/>
                  </a:lnTo>
                  <a:lnTo>
                    <a:pt x="18607" y="1073888"/>
                  </a:lnTo>
                  <a:lnTo>
                    <a:pt x="781493" y="1150974"/>
                  </a:lnTo>
                  <a:cubicBezTo>
                    <a:pt x="809426" y="1348211"/>
                    <a:pt x="985194" y="1279985"/>
                    <a:pt x="1004776" y="1201479"/>
                  </a:cubicBezTo>
                  <a:lnTo>
                    <a:pt x="1610832" y="1440712"/>
                  </a:lnTo>
                  <a:lnTo>
                    <a:pt x="2046767" y="725672"/>
                  </a:lnTo>
                  <a:lnTo>
                    <a:pt x="2058109" y="460918"/>
                  </a:lnTo>
                </a:path>
              </a:pathLst>
            </a:custGeom>
            <a:noFill/>
            <a:ln w="28575">
              <a:solidFill>
                <a:schemeClr val="tx1">
                  <a:lumMod val="50000"/>
                  <a:lumOff val="50000"/>
                  <a:alpha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sp>
        <p:nvSpPr>
          <p:cNvPr id="49" name="Freeform 102"/>
          <p:cNvSpPr>
            <a:spLocks/>
          </p:cNvSpPr>
          <p:nvPr/>
        </p:nvSpPr>
        <p:spPr bwMode="gray">
          <a:xfrm>
            <a:off x="7620012" y="2071679"/>
            <a:ext cx="1219649" cy="757555"/>
          </a:xfrm>
          <a:custGeom>
            <a:avLst/>
            <a:gdLst/>
            <a:ahLst/>
            <a:cxnLst>
              <a:cxn ang="0">
                <a:pos x="2529" y="1601"/>
              </a:cxn>
              <a:cxn ang="0">
                <a:pos x="3456" y="1800"/>
              </a:cxn>
              <a:cxn ang="0">
                <a:pos x="1218" y="2904"/>
              </a:cxn>
              <a:cxn ang="0">
                <a:pos x="2582" y="3078"/>
              </a:cxn>
              <a:cxn ang="0">
                <a:pos x="0" y="5263"/>
              </a:cxn>
              <a:cxn ang="0">
                <a:pos x="4356" y="2880"/>
              </a:cxn>
              <a:cxn ang="0">
                <a:pos x="3866" y="2755"/>
              </a:cxn>
              <a:cxn ang="0">
                <a:pos x="5508" y="1899"/>
              </a:cxn>
              <a:cxn ang="0">
                <a:pos x="4303" y="1564"/>
              </a:cxn>
              <a:cxn ang="0">
                <a:pos x="6355" y="0"/>
              </a:cxn>
              <a:cxn ang="0">
                <a:pos x="2529" y="1601"/>
              </a:cxn>
            </a:cxnLst>
            <a:rect l="0" t="0" r="r" b="b"/>
            <a:pathLst>
              <a:path w="6355" h="5263">
                <a:moveTo>
                  <a:pt x="2529" y="1601"/>
                </a:moveTo>
                <a:lnTo>
                  <a:pt x="3456" y="1800"/>
                </a:lnTo>
                <a:lnTo>
                  <a:pt x="1218" y="2904"/>
                </a:lnTo>
                <a:lnTo>
                  <a:pt x="2582" y="3078"/>
                </a:lnTo>
                <a:lnTo>
                  <a:pt x="0" y="5263"/>
                </a:lnTo>
                <a:lnTo>
                  <a:pt x="4356" y="2880"/>
                </a:lnTo>
                <a:lnTo>
                  <a:pt x="3866" y="2755"/>
                </a:lnTo>
                <a:lnTo>
                  <a:pt x="5508" y="1899"/>
                </a:lnTo>
                <a:lnTo>
                  <a:pt x="4303" y="1564"/>
                </a:lnTo>
                <a:lnTo>
                  <a:pt x="6355" y="0"/>
                </a:lnTo>
                <a:lnTo>
                  <a:pt x="2529" y="1601"/>
                </a:lnTo>
                <a:close/>
              </a:path>
            </a:pathLst>
          </a:custGeom>
          <a:solidFill>
            <a:schemeClr val="tx1">
              <a:lumMod val="50000"/>
              <a:lumOff val="50000"/>
              <a:alpha val="10196"/>
            </a:schemeClr>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a:p>
        </p:txBody>
      </p:sp>
      <p:sp>
        <p:nvSpPr>
          <p:cNvPr id="7" name="Rectangle 6"/>
          <p:cNvSpPr/>
          <p:nvPr/>
        </p:nvSpPr>
        <p:spPr bwMode="gray">
          <a:xfrm>
            <a:off x="9144000" y="0"/>
            <a:ext cx="3048000" cy="6839712"/>
          </a:xfrm>
          <a:prstGeom prst="rect">
            <a:avLst/>
          </a:prstGeom>
          <a:solidFill>
            <a:schemeClr val="accent3"/>
          </a:solidFill>
          <a:ln>
            <a:noFill/>
          </a:ln>
          <a:effectLst>
            <a:outerShdw blurRad="50800" dist="25400" dir="108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8" name="Group 7"/>
          <p:cNvGrpSpPr/>
          <p:nvPr/>
        </p:nvGrpSpPr>
        <p:grpSpPr bwMode="gray">
          <a:xfrm rot="16200000">
            <a:off x="8883396" y="79248"/>
            <a:ext cx="484632" cy="682752"/>
            <a:chOff x="457200" y="859536"/>
            <a:chExt cx="550696" cy="610876"/>
          </a:xfrm>
        </p:grpSpPr>
        <p:grpSp>
          <p:nvGrpSpPr>
            <p:cNvPr id="19" name="Group 10"/>
            <p:cNvGrpSpPr/>
            <p:nvPr userDrawn="1"/>
          </p:nvGrpSpPr>
          <p:grpSpPr bwMode="gray">
            <a:xfrm>
              <a:off x="457200" y="859536"/>
              <a:ext cx="203224" cy="610876"/>
              <a:chOff x="438912" y="859536"/>
              <a:chExt cx="203224" cy="610876"/>
            </a:xfrm>
          </p:grpSpPr>
          <p:sp>
            <p:nvSpPr>
              <p:cNvPr id="14" name="Oval 13"/>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Oval 14"/>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ounded Rectangle 15"/>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6" name="Group 11"/>
            <p:cNvGrpSpPr/>
            <p:nvPr userDrawn="1"/>
          </p:nvGrpSpPr>
          <p:grpSpPr bwMode="gray">
            <a:xfrm>
              <a:off x="804672" y="859536"/>
              <a:ext cx="203224" cy="610876"/>
              <a:chOff x="438912" y="859536"/>
              <a:chExt cx="203224" cy="610876"/>
            </a:xfrm>
          </p:grpSpPr>
          <p:sp>
            <p:nvSpPr>
              <p:cNvPr id="11" name="Oval 10"/>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Oval 11"/>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ounded Rectangle 12"/>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grpSp>
        <p:nvGrpSpPr>
          <p:cNvPr id="29" name="Group 16"/>
          <p:cNvGrpSpPr/>
          <p:nvPr/>
        </p:nvGrpSpPr>
        <p:grpSpPr bwMode="gray">
          <a:xfrm rot="16200000">
            <a:off x="8883396" y="6077712"/>
            <a:ext cx="484632" cy="682752"/>
            <a:chOff x="457200" y="859536"/>
            <a:chExt cx="550696" cy="610876"/>
          </a:xfrm>
        </p:grpSpPr>
        <p:grpSp>
          <p:nvGrpSpPr>
            <p:cNvPr id="33" name="Group 10"/>
            <p:cNvGrpSpPr/>
            <p:nvPr userDrawn="1"/>
          </p:nvGrpSpPr>
          <p:grpSpPr bwMode="gray">
            <a:xfrm>
              <a:off x="457200" y="859536"/>
              <a:ext cx="203224" cy="610876"/>
              <a:chOff x="438912" y="859536"/>
              <a:chExt cx="203224" cy="610876"/>
            </a:xfrm>
          </p:grpSpPr>
          <p:sp>
            <p:nvSpPr>
              <p:cNvPr id="23" name="Oval 22"/>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 name="Oval 23"/>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 name="Rounded Rectangle 24"/>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46" name="Group 11"/>
            <p:cNvGrpSpPr/>
            <p:nvPr userDrawn="1"/>
          </p:nvGrpSpPr>
          <p:grpSpPr bwMode="gray">
            <a:xfrm>
              <a:off x="804672" y="859536"/>
              <a:ext cx="203224" cy="610876"/>
              <a:chOff x="438912" y="859536"/>
              <a:chExt cx="203224" cy="610876"/>
            </a:xfrm>
          </p:grpSpPr>
          <p:sp>
            <p:nvSpPr>
              <p:cNvPr id="20" name="Oval 19"/>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Oval 20"/>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 name="Rounded Rectangle 21"/>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2" name="Vertical Title 1"/>
          <p:cNvSpPr>
            <a:spLocks noGrp="1"/>
          </p:cNvSpPr>
          <p:nvPr>
            <p:ph type="title" orient="vert"/>
          </p:nvPr>
        </p:nvSpPr>
        <p:spPr bwMode="gray">
          <a:xfrm>
            <a:off x="9253728" y="685800"/>
            <a:ext cx="2743200" cy="5413248"/>
          </a:xfrm>
        </p:spPr>
        <p:txBody>
          <a:bodyPr vert="eaVert"/>
          <a:lstStyle>
            <a:lvl1pPr>
              <a:defRPr>
                <a:effectLst>
                  <a:outerShdw blurRad="63500" sx="102000" sy="102000" algn="ctr" rotWithShape="0">
                    <a:prstClr val="black">
                      <a:alpha val="40000"/>
                    </a:prstClr>
                  </a:outerShdw>
                </a:effectLst>
              </a:defRPr>
            </a:lvl1pPr>
          </a:lstStyle>
          <a:p>
            <a:r>
              <a:rPr lang="ko-KR" altLang="en-US"/>
              <a:t>마스터 제목 스타일 편집</a:t>
            </a:r>
            <a:endParaRPr lang="en-US"/>
          </a:p>
        </p:txBody>
      </p:sp>
      <p:sp>
        <p:nvSpPr>
          <p:cNvPr id="3" name="Vertical Text Placeholder 2"/>
          <p:cNvSpPr>
            <a:spLocks noGrp="1"/>
          </p:cNvSpPr>
          <p:nvPr>
            <p:ph type="body" orient="vert" idx="1"/>
          </p:nvPr>
        </p:nvSpPr>
        <p:spPr bwMode="gray">
          <a:xfrm>
            <a:off x="353568" y="457201"/>
            <a:ext cx="8327136" cy="5851525"/>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bwMode="gray">
          <a:xfrm>
            <a:off x="9550400" y="6419088"/>
            <a:ext cx="2036064" cy="301752"/>
          </a:xfrm>
        </p:spPr>
        <p:txBody>
          <a:bodyPr/>
          <a:lstStyle/>
          <a:p>
            <a:fld id="{ABB6CAB1-808E-4799-9D98-144830B52616}" type="datetimeFigureOut">
              <a:rPr lang="ko-KR" altLang="en-US" smtClean="0"/>
              <a:t>2023-06-02</a:t>
            </a:fld>
            <a:endParaRPr lang="ko-KR" altLang="en-US"/>
          </a:p>
        </p:txBody>
      </p:sp>
      <p:sp>
        <p:nvSpPr>
          <p:cNvPr id="5" name="Footer Placeholder 4"/>
          <p:cNvSpPr>
            <a:spLocks noGrp="1"/>
          </p:cNvSpPr>
          <p:nvPr>
            <p:ph type="ftr" sz="quarter" idx="11"/>
          </p:nvPr>
        </p:nvSpPr>
        <p:spPr bwMode="gray"/>
        <p:txBody>
          <a:bodyPr/>
          <a:lstStyle/>
          <a:p>
            <a:endParaRPr lang="ko-KR" altLang="en-US"/>
          </a:p>
        </p:txBody>
      </p:sp>
      <p:sp>
        <p:nvSpPr>
          <p:cNvPr id="6" name="Slide Number Placeholder 5"/>
          <p:cNvSpPr>
            <a:spLocks noGrp="1"/>
          </p:cNvSpPr>
          <p:nvPr>
            <p:ph type="sldNum" sz="quarter" idx="12"/>
          </p:nvPr>
        </p:nvSpPr>
        <p:spPr bwMode="gray"/>
        <p:txBody>
          <a:bodyPr/>
          <a:lstStyle/>
          <a:p>
            <a:fld id="{F3A97BFD-8C48-4723-AC20-5179B58460D8}" type="slidenum">
              <a:rPr lang="ko-KR" altLang="en-US" smtClean="0"/>
              <a:t>‹#›</a:t>
            </a:fld>
            <a:endParaRPr lang="ko-KR" altLang="en-US"/>
          </a:p>
        </p:txBody>
      </p:sp>
    </p:spTree>
    <p:extLst>
      <p:ext uri="{BB962C8B-B14F-4D97-AF65-F5344CB8AC3E}">
        <p14:creationId xmlns:p14="http://schemas.microsoft.com/office/powerpoint/2010/main" val="2360074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grpSp>
        <p:nvGrpSpPr>
          <p:cNvPr id="7" name="Group 98"/>
          <p:cNvGrpSpPr/>
          <p:nvPr/>
        </p:nvGrpSpPr>
        <p:grpSpPr bwMode="invGray">
          <a:xfrm rot="1221911">
            <a:off x="212222" y="4955240"/>
            <a:ext cx="998237" cy="1049218"/>
            <a:chOff x="3090931" y="2231917"/>
            <a:chExt cx="1238104" cy="1735114"/>
          </a:xfrm>
          <a:effectLst/>
        </p:grpSpPr>
        <p:sp>
          <p:nvSpPr>
            <p:cNvPr id="8" name="Freeform 60"/>
            <p:cNvSpPr/>
            <p:nvPr/>
          </p:nvSpPr>
          <p:spPr bwMode="invGray">
            <a:xfrm>
              <a:off x="3282936" y="2430108"/>
              <a:ext cx="829619" cy="1536923"/>
            </a:xfrm>
            <a:custGeom>
              <a:avLst/>
              <a:gdLst>
                <a:gd name="connsiteX0" fmla="*/ 934497 w 2672862"/>
                <a:gd name="connsiteY0" fmla="*/ 2803490 h 3637503"/>
                <a:gd name="connsiteX1" fmla="*/ 924448 w 2672862"/>
                <a:gd name="connsiteY1" fmla="*/ 2220686 h 3637503"/>
                <a:gd name="connsiteX2" fmla="*/ 0 w 2672862"/>
                <a:gd name="connsiteY2" fmla="*/ 1416818 h 3637503"/>
                <a:gd name="connsiteX3" fmla="*/ 442128 w 2672862"/>
                <a:gd name="connsiteY3" fmla="*/ 20097 h 3637503"/>
                <a:gd name="connsiteX4" fmla="*/ 2069960 w 2672862"/>
                <a:gd name="connsiteY4" fmla="*/ 0 h 3637503"/>
                <a:gd name="connsiteX5" fmla="*/ 2672862 w 2672862"/>
                <a:gd name="connsiteY5" fmla="*/ 1326382 h 3637503"/>
                <a:gd name="connsiteX6" fmla="*/ 1497204 w 2672862"/>
                <a:gd name="connsiteY6" fmla="*/ 2170444 h 3637503"/>
                <a:gd name="connsiteX7" fmla="*/ 1497204 w 2672862"/>
                <a:gd name="connsiteY7" fmla="*/ 2793442 h 3637503"/>
                <a:gd name="connsiteX8" fmla="*/ 1657978 w 2672862"/>
                <a:gd name="connsiteY8" fmla="*/ 2944167 h 3637503"/>
                <a:gd name="connsiteX9" fmla="*/ 1517301 w 2672862"/>
                <a:gd name="connsiteY9" fmla="*/ 3044651 h 3637503"/>
                <a:gd name="connsiteX10" fmla="*/ 1678075 w 2672862"/>
                <a:gd name="connsiteY10" fmla="*/ 3165231 h 3637503"/>
                <a:gd name="connsiteX11" fmla="*/ 1547446 w 2672862"/>
                <a:gd name="connsiteY11" fmla="*/ 3245618 h 3637503"/>
                <a:gd name="connsiteX12" fmla="*/ 1678075 w 2672862"/>
                <a:gd name="connsiteY12" fmla="*/ 3406391 h 3637503"/>
                <a:gd name="connsiteX13" fmla="*/ 1527349 w 2672862"/>
                <a:gd name="connsiteY13" fmla="*/ 3516923 h 3637503"/>
                <a:gd name="connsiteX14" fmla="*/ 1527349 w 2672862"/>
                <a:gd name="connsiteY14" fmla="*/ 3637503 h 3637503"/>
                <a:gd name="connsiteX15" fmla="*/ 984738 w 2672862"/>
                <a:gd name="connsiteY15" fmla="*/ 3637503 h 3637503"/>
                <a:gd name="connsiteX16" fmla="*/ 984738 w 2672862"/>
                <a:gd name="connsiteY16" fmla="*/ 3486778 h 3637503"/>
                <a:gd name="connsiteX17" fmla="*/ 783771 w 2672862"/>
                <a:gd name="connsiteY17" fmla="*/ 3456633 h 3637503"/>
                <a:gd name="connsiteX18" fmla="*/ 954593 w 2672862"/>
                <a:gd name="connsiteY18" fmla="*/ 3346101 h 3637503"/>
                <a:gd name="connsiteX19" fmla="*/ 753626 w 2672862"/>
                <a:gd name="connsiteY19" fmla="*/ 3275763 h 3637503"/>
                <a:gd name="connsiteX20" fmla="*/ 914400 w 2672862"/>
                <a:gd name="connsiteY20" fmla="*/ 3175279 h 3637503"/>
                <a:gd name="connsiteX21" fmla="*/ 693336 w 2672862"/>
                <a:gd name="connsiteY21" fmla="*/ 3084844 h 3637503"/>
                <a:gd name="connsiteX22" fmla="*/ 934497 w 2672862"/>
                <a:gd name="connsiteY22" fmla="*/ 2803490 h 3637503"/>
                <a:gd name="connsiteX0" fmla="*/ 934497 w 2672862"/>
                <a:gd name="connsiteY0" fmla="*/ 3021204 h 3855217"/>
                <a:gd name="connsiteX1" fmla="*/ 924448 w 2672862"/>
                <a:gd name="connsiteY1" fmla="*/ 2438400 h 3855217"/>
                <a:gd name="connsiteX2" fmla="*/ 0 w 2672862"/>
                <a:gd name="connsiteY2" fmla="*/ 1634532 h 3855217"/>
                <a:gd name="connsiteX3" fmla="*/ 442128 w 2672862"/>
                <a:gd name="connsiteY3" fmla="*/ 237811 h 3855217"/>
                <a:gd name="connsiteX4" fmla="*/ 2069960 w 2672862"/>
                <a:gd name="connsiteY4" fmla="*/ 217714 h 3855217"/>
                <a:gd name="connsiteX5" fmla="*/ 2672862 w 2672862"/>
                <a:gd name="connsiteY5" fmla="*/ 1544096 h 3855217"/>
                <a:gd name="connsiteX6" fmla="*/ 1497204 w 2672862"/>
                <a:gd name="connsiteY6" fmla="*/ 2388158 h 3855217"/>
                <a:gd name="connsiteX7" fmla="*/ 1497204 w 2672862"/>
                <a:gd name="connsiteY7" fmla="*/ 3011156 h 3855217"/>
                <a:gd name="connsiteX8" fmla="*/ 1657978 w 2672862"/>
                <a:gd name="connsiteY8" fmla="*/ 3161881 h 3855217"/>
                <a:gd name="connsiteX9" fmla="*/ 1517301 w 2672862"/>
                <a:gd name="connsiteY9" fmla="*/ 3262365 h 3855217"/>
                <a:gd name="connsiteX10" fmla="*/ 1678075 w 2672862"/>
                <a:gd name="connsiteY10" fmla="*/ 3382945 h 3855217"/>
                <a:gd name="connsiteX11" fmla="*/ 1547446 w 2672862"/>
                <a:gd name="connsiteY11" fmla="*/ 3463332 h 3855217"/>
                <a:gd name="connsiteX12" fmla="*/ 1678075 w 2672862"/>
                <a:gd name="connsiteY12" fmla="*/ 3624105 h 3855217"/>
                <a:gd name="connsiteX13" fmla="*/ 1527349 w 2672862"/>
                <a:gd name="connsiteY13" fmla="*/ 3734637 h 3855217"/>
                <a:gd name="connsiteX14" fmla="*/ 1527349 w 2672862"/>
                <a:gd name="connsiteY14" fmla="*/ 3855217 h 3855217"/>
                <a:gd name="connsiteX15" fmla="*/ 984738 w 2672862"/>
                <a:gd name="connsiteY15" fmla="*/ 3855217 h 3855217"/>
                <a:gd name="connsiteX16" fmla="*/ 984738 w 2672862"/>
                <a:gd name="connsiteY16" fmla="*/ 3704492 h 3855217"/>
                <a:gd name="connsiteX17" fmla="*/ 783771 w 2672862"/>
                <a:gd name="connsiteY17" fmla="*/ 3674347 h 3855217"/>
                <a:gd name="connsiteX18" fmla="*/ 954593 w 2672862"/>
                <a:gd name="connsiteY18" fmla="*/ 3563815 h 3855217"/>
                <a:gd name="connsiteX19" fmla="*/ 753626 w 2672862"/>
                <a:gd name="connsiteY19" fmla="*/ 3493477 h 3855217"/>
                <a:gd name="connsiteX20" fmla="*/ 914400 w 2672862"/>
                <a:gd name="connsiteY20" fmla="*/ 3392993 h 3855217"/>
                <a:gd name="connsiteX21" fmla="*/ 693336 w 2672862"/>
                <a:gd name="connsiteY21" fmla="*/ 3302558 h 3855217"/>
                <a:gd name="connsiteX22" fmla="*/ 934497 w 2672862"/>
                <a:gd name="connsiteY22" fmla="*/ 3021204 h 3855217"/>
                <a:gd name="connsiteX0" fmla="*/ 934497 w 2768321"/>
                <a:gd name="connsiteY0" fmla="*/ 3021204 h 3855217"/>
                <a:gd name="connsiteX1" fmla="*/ 924448 w 2768321"/>
                <a:gd name="connsiteY1" fmla="*/ 2438400 h 3855217"/>
                <a:gd name="connsiteX2" fmla="*/ 0 w 2768321"/>
                <a:gd name="connsiteY2" fmla="*/ 1634532 h 3855217"/>
                <a:gd name="connsiteX3" fmla="*/ 442128 w 2768321"/>
                <a:gd name="connsiteY3" fmla="*/ 237811 h 3855217"/>
                <a:gd name="connsiteX4" fmla="*/ 2069960 w 2768321"/>
                <a:gd name="connsiteY4" fmla="*/ 217714 h 3855217"/>
                <a:gd name="connsiteX5" fmla="*/ 2672862 w 2768321"/>
                <a:gd name="connsiteY5" fmla="*/ 1544096 h 3855217"/>
                <a:gd name="connsiteX6" fmla="*/ 1497204 w 2768321"/>
                <a:gd name="connsiteY6" fmla="*/ 2388158 h 3855217"/>
                <a:gd name="connsiteX7" fmla="*/ 1497204 w 2768321"/>
                <a:gd name="connsiteY7" fmla="*/ 3011156 h 3855217"/>
                <a:gd name="connsiteX8" fmla="*/ 1657978 w 2768321"/>
                <a:gd name="connsiteY8" fmla="*/ 3161881 h 3855217"/>
                <a:gd name="connsiteX9" fmla="*/ 1517301 w 2768321"/>
                <a:gd name="connsiteY9" fmla="*/ 3262365 h 3855217"/>
                <a:gd name="connsiteX10" fmla="*/ 1678075 w 2768321"/>
                <a:gd name="connsiteY10" fmla="*/ 3382945 h 3855217"/>
                <a:gd name="connsiteX11" fmla="*/ 1547446 w 2768321"/>
                <a:gd name="connsiteY11" fmla="*/ 3463332 h 3855217"/>
                <a:gd name="connsiteX12" fmla="*/ 1678075 w 2768321"/>
                <a:gd name="connsiteY12" fmla="*/ 3624105 h 3855217"/>
                <a:gd name="connsiteX13" fmla="*/ 1527349 w 2768321"/>
                <a:gd name="connsiteY13" fmla="*/ 3734637 h 3855217"/>
                <a:gd name="connsiteX14" fmla="*/ 1527349 w 2768321"/>
                <a:gd name="connsiteY14" fmla="*/ 3855217 h 3855217"/>
                <a:gd name="connsiteX15" fmla="*/ 984738 w 2768321"/>
                <a:gd name="connsiteY15" fmla="*/ 3855217 h 3855217"/>
                <a:gd name="connsiteX16" fmla="*/ 984738 w 2768321"/>
                <a:gd name="connsiteY16" fmla="*/ 3704492 h 3855217"/>
                <a:gd name="connsiteX17" fmla="*/ 783771 w 2768321"/>
                <a:gd name="connsiteY17" fmla="*/ 3674347 h 3855217"/>
                <a:gd name="connsiteX18" fmla="*/ 954593 w 2768321"/>
                <a:gd name="connsiteY18" fmla="*/ 3563815 h 3855217"/>
                <a:gd name="connsiteX19" fmla="*/ 753626 w 2768321"/>
                <a:gd name="connsiteY19" fmla="*/ 3493477 h 3855217"/>
                <a:gd name="connsiteX20" fmla="*/ 914400 w 2768321"/>
                <a:gd name="connsiteY20" fmla="*/ 3392993 h 3855217"/>
                <a:gd name="connsiteX21" fmla="*/ 693336 w 2768321"/>
                <a:gd name="connsiteY21" fmla="*/ 3302558 h 3855217"/>
                <a:gd name="connsiteX22" fmla="*/ 934497 w 2768321"/>
                <a:gd name="connsiteY22" fmla="*/ 3021204 h 3855217"/>
                <a:gd name="connsiteX0" fmla="*/ 1014884 w 2848708"/>
                <a:gd name="connsiteY0" fmla="*/ 3021204 h 3855217"/>
                <a:gd name="connsiteX1" fmla="*/ 1004835 w 2848708"/>
                <a:gd name="connsiteY1" fmla="*/ 2438400 h 3855217"/>
                <a:gd name="connsiteX2" fmla="*/ 80387 w 2848708"/>
                <a:gd name="connsiteY2" fmla="*/ 1634532 h 3855217"/>
                <a:gd name="connsiteX3" fmla="*/ 522515 w 2848708"/>
                <a:gd name="connsiteY3" fmla="*/ 237811 h 3855217"/>
                <a:gd name="connsiteX4" fmla="*/ 2150347 w 2848708"/>
                <a:gd name="connsiteY4" fmla="*/ 217714 h 3855217"/>
                <a:gd name="connsiteX5" fmla="*/ 2753249 w 2848708"/>
                <a:gd name="connsiteY5" fmla="*/ 1544096 h 3855217"/>
                <a:gd name="connsiteX6" fmla="*/ 1577591 w 2848708"/>
                <a:gd name="connsiteY6" fmla="*/ 2388158 h 3855217"/>
                <a:gd name="connsiteX7" fmla="*/ 1577591 w 2848708"/>
                <a:gd name="connsiteY7" fmla="*/ 3011156 h 3855217"/>
                <a:gd name="connsiteX8" fmla="*/ 1738365 w 2848708"/>
                <a:gd name="connsiteY8" fmla="*/ 3161881 h 3855217"/>
                <a:gd name="connsiteX9" fmla="*/ 1597688 w 2848708"/>
                <a:gd name="connsiteY9" fmla="*/ 3262365 h 3855217"/>
                <a:gd name="connsiteX10" fmla="*/ 1758462 w 2848708"/>
                <a:gd name="connsiteY10" fmla="*/ 3382945 h 3855217"/>
                <a:gd name="connsiteX11" fmla="*/ 1627833 w 2848708"/>
                <a:gd name="connsiteY11" fmla="*/ 3463332 h 3855217"/>
                <a:gd name="connsiteX12" fmla="*/ 1758462 w 2848708"/>
                <a:gd name="connsiteY12" fmla="*/ 3624105 h 3855217"/>
                <a:gd name="connsiteX13" fmla="*/ 1607736 w 2848708"/>
                <a:gd name="connsiteY13" fmla="*/ 3734637 h 3855217"/>
                <a:gd name="connsiteX14" fmla="*/ 1607736 w 2848708"/>
                <a:gd name="connsiteY14" fmla="*/ 3855217 h 3855217"/>
                <a:gd name="connsiteX15" fmla="*/ 1065125 w 2848708"/>
                <a:gd name="connsiteY15" fmla="*/ 3855217 h 3855217"/>
                <a:gd name="connsiteX16" fmla="*/ 1065125 w 2848708"/>
                <a:gd name="connsiteY16" fmla="*/ 3704492 h 3855217"/>
                <a:gd name="connsiteX17" fmla="*/ 864158 w 2848708"/>
                <a:gd name="connsiteY17" fmla="*/ 3674347 h 3855217"/>
                <a:gd name="connsiteX18" fmla="*/ 1034980 w 2848708"/>
                <a:gd name="connsiteY18" fmla="*/ 3563815 h 3855217"/>
                <a:gd name="connsiteX19" fmla="*/ 834013 w 2848708"/>
                <a:gd name="connsiteY19" fmla="*/ 3493477 h 3855217"/>
                <a:gd name="connsiteX20" fmla="*/ 994787 w 2848708"/>
                <a:gd name="connsiteY20" fmla="*/ 3392993 h 3855217"/>
                <a:gd name="connsiteX21" fmla="*/ 773723 w 2848708"/>
                <a:gd name="connsiteY21" fmla="*/ 3302558 h 3855217"/>
                <a:gd name="connsiteX22" fmla="*/ 1014884 w 2848708"/>
                <a:gd name="connsiteY22" fmla="*/ 3021204 h 3855217"/>
                <a:gd name="connsiteX0" fmla="*/ 1014884 w 2848708"/>
                <a:gd name="connsiteY0" fmla="*/ 3233867 h 4067880"/>
                <a:gd name="connsiteX1" fmla="*/ 1004835 w 2848708"/>
                <a:gd name="connsiteY1" fmla="*/ 2651063 h 4067880"/>
                <a:gd name="connsiteX2" fmla="*/ 80387 w 2848708"/>
                <a:gd name="connsiteY2" fmla="*/ 1847195 h 4067880"/>
                <a:gd name="connsiteX3" fmla="*/ 522515 w 2848708"/>
                <a:gd name="connsiteY3" fmla="*/ 236136 h 4067880"/>
                <a:gd name="connsiteX4" fmla="*/ 2150347 w 2848708"/>
                <a:gd name="connsiteY4" fmla="*/ 430377 h 4067880"/>
                <a:gd name="connsiteX5" fmla="*/ 2753249 w 2848708"/>
                <a:gd name="connsiteY5" fmla="*/ 1756759 h 4067880"/>
                <a:gd name="connsiteX6" fmla="*/ 1577591 w 2848708"/>
                <a:gd name="connsiteY6" fmla="*/ 2600821 h 4067880"/>
                <a:gd name="connsiteX7" fmla="*/ 1577591 w 2848708"/>
                <a:gd name="connsiteY7" fmla="*/ 3223819 h 4067880"/>
                <a:gd name="connsiteX8" fmla="*/ 1738365 w 2848708"/>
                <a:gd name="connsiteY8" fmla="*/ 3374544 h 4067880"/>
                <a:gd name="connsiteX9" fmla="*/ 1597688 w 2848708"/>
                <a:gd name="connsiteY9" fmla="*/ 3475028 h 4067880"/>
                <a:gd name="connsiteX10" fmla="*/ 1758462 w 2848708"/>
                <a:gd name="connsiteY10" fmla="*/ 3595608 h 4067880"/>
                <a:gd name="connsiteX11" fmla="*/ 1627833 w 2848708"/>
                <a:gd name="connsiteY11" fmla="*/ 3675995 h 4067880"/>
                <a:gd name="connsiteX12" fmla="*/ 1758462 w 2848708"/>
                <a:gd name="connsiteY12" fmla="*/ 3836768 h 4067880"/>
                <a:gd name="connsiteX13" fmla="*/ 1607736 w 2848708"/>
                <a:gd name="connsiteY13" fmla="*/ 3947300 h 4067880"/>
                <a:gd name="connsiteX14" fmla="*/ 1607736 w 2848708"/>
                <a:gd name="connsiteY14" fmla="*/ 4067880 h 4067880"/>
                <a:gd name="connsiteX15" fmla="*/ 1065125 w 2848708"/>
                <a:gd name="connsiteY15" fmla="*/ 4067880 h 4067880"/>
                <a:gd name="connsiteX16" fmla="*/ 1065125 w 2848708"/>
                <a:gd name="connsiteY16" fmla="*/ 3917155 h 4067880"/>
                <a:gd name="connsiteX17" fmla="*/ 864158 w 2848708"/>
                <a:gd name="connsiteY17" fmla="*/ 3887010 h 4067880"/>
                <a:gd name="connsiteX18" fmla="*/ 1034980 w 2848708"/>
                <a:gd name="connsiteY18" fmla="*/ 3776478 h 4067880"/>
                <a:gd name="connsiteX19" fmla="*/ 834013 w 2848708"/>
                <a:gd name="connsiteY19" fmla="*/ 3706140 h 4067880"/>
                <a:gd name="connsiteX20" fmla="*/ 994787 w 2848708"/>
                <a:gd name="connsiteY20" fmla="*/ 3605656 h 4067880"/>
                <a:gd name="connsiteX21" fmla="*/ 773723 w 2848708"/>
                <a:gd name="connsiteY21" fmla="*/ 3515221 h 4067880"/>
                <a:gd name="connsiteX22" fmla="*/ 1014884 w 2848708"/>
                <a:gd name="connsiteY22" fmla="*/ 3233867 h 4067880"/>
                <a:gd name="connsiteX0" fmla="*/ 1014884 w 2848708"/>
                <a:gd name="connsiteY0" fmla="*/ 3342703 h 4176716"/>
                <a:gd name="connsiteX1" fmla="*/ 1004835 w 2848708"/>
                <a:gd name="connsiteY1" fmla="*/ 2759899 h 4176716"/>
                <a:gd name="connsiteX2" fmla="*/ 80387 w 2848708"/>
                <a:gd name="connsiteY2" fmla="*/ 1956031 h 4176716"/>
                <a:gd name="connsiteX3" fmla="*/ 522515 w 2848708"/>
                <a:gd name="connsiteY3" fmla="*/ 344972 h 4176716"/>
                <a:gd name="connsiteX4" fmla="*/ 2150347 w 2848708"/>
                <a:gd name="connsiteY4" fmla="*/ 253437 h 4176716"/>
                <a:gd name="connsiteX5" fmla="*/ 2753249 w 2848708"/>
                <a:gd name="connsiteY5" fmla="*/ 1865595 h 4176716"/>
                <a:gd name="connsiteX6" fmla="*/ 1577591 w 2848708"/>
                <a:gd name="connsiteY6" fmla="*/ 2709657 h 4176716"/>
                <a:gd name="connsiteX7" fmla="*/ 1577591 w 2848708"/>
                <a:gd name="connsiteY7" fmla="*/ 3332655 h 4176716"/>
                <a:gd name="connsiteX8" fmla="*/ 1738365 w 2848708"/>
                <a:gd name="connsiteY8" fmla="*/ 3483380 h 4176716"/>
                <a:gd name="connsiteX9" fmla="*/ 1597688 w 2848708"/>
                <a:gd name="connsiteY9" fmla="*/ 3583864 h 4176716"/>
                <a:gd name="connsiteX10" fmla="*/ 1758462 w 2848708"/>
                <a:gd name="connsiteY10" fmla="*/ 3704444 h 4176716"/>
                <a:gd name="connsiteX11" fmla="*/ 1627833 w 2848708"/>
                <a:gd name="connsiteY11" fmla="*/ 3784831 h 4176716"/>
                <a:gd name="connsiteX12" fmla="*/ 1758462 w 2848708"/>
                <a:gd name="connsiteY12" fmla="*/ 3945604 h 4176716"/>
                <a:gd name="connsiteX13" fmla="*/ 1607736 w 2848708"/>
                <a:gd name="connsiteY13" fmla="*/ 4056136 h 4176716"/>
                <a:gd name="connsiteX14" fmla="*/ 1607736 w 2848708"/>
                <a:gd name="connsiteY14" fmla="*/ 4176716 h 4176716"/>
                <a:gd name="connsiteX15" fmla="*/ 1065125 w 2848708"/>
                <a:gd name="connsiteY15" fmla="*/ 4176716 h 4176716"/>
                <a:gd name="connsiteX16" fmla="*/ 1065125 w 2848708"/>
                <a:gd name="connsiteY16" fmla="*/ 4025991 h 4176716"/>
                <a:gd name="connsiteX17" fmla="*/ 864158 w 2848708"/>
                <a:gd name="connsiteY17" fmla="*/ 3995846 h 4176716"/>
                <a:gd name="connsiteX18" fmla="*/ 1034980 w 2848708"/>
                <a:gd name="connsiteY18" fmla="*/ 3885314 h 4176716"/>
                <a:gd name="connsiteX19" fmla="*/ 834013 w 2848708"/>
                <a:gd name="connsiteY19" fmla="*/ 3814976 h 4176716"/>
                <a:gd name="connsiteX20" fmla="*/ 994787 w 2848708"/>
                <a:gd name="connsiteY20" fmla="*/ 3714492 h 4176716"/>
                <a:gd name="connsiteX21" fmla="*/ 773723 w 2848708"/>
                <a:gd name="connsiteY21" fmla="*/ 3624057 h 4176716"/>
                <a:gd name="connsiteX22" fmla="*/ 1014884 w 2848708"/>
                <a:gd name="connsiteY22" fmla="*/ 3342703 h 4176716"/>
                <a:gd name="connsiteX0" fmla="*/ 1014884 w 2450693"/>
                <a:gd name="connsiteY0" fmla="*/ 3342703 h 4176716"/>
                <a:gd name="connsiteX1" fmla="*/ 1004835 w 2450693"/>
                <a:gd name="connsiteY1" fmla="*/ 2759899 h 4176716"/>
                <a:gd name="connsiteX2" fmla="*/ 80387 w 2450693"/>
                <a:gd name="connsiteY2" fmla="*/ 1956031 h 4176716"/>
                <a:gd name="connsiteX3" fmla="*/ 522515 w 2450693"/>
                <a:gd name="connsiteY3" fmla="*/ 344972 h 4176716"/>
                <a:gd name="connsiteX4" fmla="*/ 2150347 w 2450693"/>
                <a:gd name="connsiteY4" fmla="*/ 253437 h 4176716"/>
                <a:gd name="connsiteX5" fmla="*/ 2324589 w 2450693"/>
                <a:gd name="connsiteY5" fmla="*/ 1865595 h 4176716"/>
                <a:gd name="connsiteX6" fmla="*/ 1577591 w 2450693"/>
                <a:gd name="connsiteY6" fmla="*/ 2709657 h 4176716"/>
                <a:gd name="connsiteX7" fmla="*/ 1577591 w 2450693"/>
                <a:gd name="connsiteY7" fmla="*/ 3332655 h 4176716"/>
                <a:gd name="connsiteX8" fmla="*/ 1738365 w 2450693"/>
                <a:gd name="connsiteY8" fmla="*/ 3483380 h 4176716"/>
                <a:gd name="connsiteX9" fmla="*/ 1597688 w 2450693"/>
                <a:gd name="connsiteY9" fmla="*/ 3583864 h 4176716"/>
                <a:gd name="connsiteX10" fmla="*/ 1758462 w 2450693"/>
                <a:gd name="connsiteY10" fmla="*/ 3704444 h 4176716"/>
                <a:gd name="connsiteX11" fmla="*/ 1627833 w 2450693"/>
                <a:gd name="connsiteY11" fmla="*/ 3784831 h 4176716"/>
                <a:gd name="connsiteX12" fmla="*/ 1758462 w 2450693"/>
                <a:gd name="connsiteY12" fmla="*/ 3945604 h 4176716"/>
                <a:gd name="connsiteX13" fmla="*/ 1607736 w 2450693"/>
                <a:gd name="connsiteY13" fmla="*/ 4056136 h 4176716"/>
                <a:gd name="connsiteX14" fmla="*/ 1607736 w 2450693"/>
                <a:gd name="connsiteY14" fmla="*/ 4176716 h 4176716"/>
                <a:gd name="connsiteX15" fmla="*/ 1065125 w 2450693"/>
                <a:gd name="connsiteY15" fmla="*/ 4176716 h 4176716"/>
                <a:gd name="connsiteX16" fmla="*/ 1065125 w 2450693"/>
                <a:gd name="connsiteY16" fmla="*/ 4025991 h 4176716"/>
                <a:gd name="connsiteX17" fmla="*/ 864158 w 2450693"/>
                <a:gd name="connsiteY17" fmla="*/ 3995846 h 4176716"/>
                <a:gd name="connsiteX18" fmla="*/ 1034980 w 2450693"/>
                <a:gd name="connsiteY18" fmla="*/ 3885314 h 4176716"/>
                <a:gd name="connsiteX19" fmla="*/ 834013 w 2450693"/>
                <a:gd name="connsiteY19" fmla="*/ 3814976 h 4176716"/>
                <a:gd name="connsiteX20" fmla="*/ 994787 w 2450693"/>
                <a:gd name="connsiteY20" fmla="*/ 3714492 h 4176716"/>
                <a:gd name="connsiteX21" fmla="*/ 773723 w 2450693"/>
                <a:gd name="connsiteY21" fmla="*/ 3624057 h 4176716"/>
                <a:gd name="connsiteX22" fmla="*/ 1014884 w 2450693"/>
                <a:gd name="connsiteY22" fmla="*/ 3342703 h 4176716"/>
                <a:gd name="connsiteX0" fmla="*/ 1014884 w 2450693"/>
                <a:gd name="connsiteY0" fmla="*/ 3342703 h 4176716"/>
                <a:gd name="connsiteX1" fmla="*/ 1004835 w 2450693"/>
                <a:gd name="connsiteY1" fmla="*/ 2759899 h 4176716"/>
                <a:gd name="connsiteX2" fmla="*/ 80387 w 2450693"/>
                <a:gd name="connsiteY2" fmla="*/ 1956031 h 4176716"/>
                <a:gd name="connsiteX3" fmla="*/ 522515 w 2450693"/>
                <a:gd name="connsiteY3" fmla="*/ 344972 h 4176716"/>
                <a:gd name="connsiteX4" fmla="*/ 2150347 w 2450693"/>
                <a:gd name="connsiteY4" fmla="*/ 253437 h 4176716"/>
                <a:gd name="connsiteX5" fmla="*/ 2324589 w 2450693"/>
                <a:gd name="connsiteY5" fmla="*/ 1865595 h 4176716"/>
                <a:gd name="connsiteX6" fmla="*/ 1577591 w 2450693"/>
                <a:gd name="connsiteY6" fmla="*/ 2709657 h 4176716"/>
                <a:gd name="connsiteX7" fmla="*/ 1577591 w 2450693"/>
                <a:gd name="connsiteY7" fmla="*/ 3332655 h 4176716"/>
                <a:gd name="connsiteX8" fmla="*/ 1738365 w 2450693"/>
                <a:gd name="connsiteY8" fmla="*/ 3483380 h 4176716"/>
                <a:gd name="connsiteX9" fmla="*/ 1597688 w 2450693"/>
                <a:gd name="connsiteY9" fmla="*/ 3583864 h 4176716"/>
                <a:gd name="connsiteX10" fmla="*/ 1758462 w 2450693"/>
                <a:gd name="connsiteY10" fmla="*/ 3704444 h 4176716"/>
                <a:gd name="connsiteX11" fmla="*/ 1627833 w 2450693"/>
                <a:gd name="connsiteY11" fmla="*/ 3784831 h 4176716"/>
                <a:gd name="connsiteX12" fmla="*/ 1758462 w 2450693"/>
                <a:gd name="connsiteY12" fmla="*/ 3945604 h 4176716"/>
                <a:gd name="connsiteX13" fmla="*/ 1607736 w 2450693"/>
                <a:gd name="connsiteY13" fmla="*/ 4056136 h 4176716"/>
                <a:gd name="connsiteX14" fmla="*/ 1607736 w 2450693"/>
                <a:gd name="connsiteY14" fmla="*/ 4176716 h 4176716"/>
                <a:gd name="connsiteX15" fmla="*/ 1065125 w 2450693"/>
                <a:gd name="connsiteY15" fmla="*/ 4176716 h 4176716"/>
                <a:gd name="connsiteX16" fmla="*/ 1065125 w 2450693"/>
                <a:gd name="connsiteY16" fmla="*/ 4025991 h 4176716"/>
                <a:gd name="connsiteX17" fmla="*/ 864158 w 2450693"/>
                <a:gd name="connsiteY17" fmla="*/ 3995846 h 4176716"/>
                <a:gd name="connsiteX18" fmla="*/ 1034980 w 2450693"/>
                <a:gd name="connsiteY18" fmla="*/ 3885314 h 4176716"/>
                <a:gd name="connsiteX19" fmla="*/ 834013 w 2450693"/>
                <a:gd name="connsiteY19" fmla="*/ 3814976 h 4176716"/>
                <a:gd name="connsiteX20" fmla="*/ 994787 w 2450693"/>
                <a:gd name="connsiteY20" fmla="*/ 3714492 h 4176716"/>
                <a:gd name="connsiteX21" fmla="*/ 773723 w 2450693"/>
                <a:gd name="connsiteY21" fmla="*/ 3624057 h 4176716"/>
                <a:gd name="connsiteX22" fmla="*/ 1014884 w 2450693"/>
                <a:gd name="connsiteY22" fmla="*/ 3342703 h 4176716"/>
                <a:gd name="connsiteX0" fmla="*/ 789742 w 2225551"/>
                <a:gd name="connsiteY0" fmla="*/ 3342703 h 4176716"/>
                <a:gd name="connsiteX1" fmla="*/ 779693 w 2225551"/>
                <a:gd name="connsiteY1" fmla="*/ 2759899 h 4176716"/>
                <a:gd name="connsiteX2" fmla="*/ 140965 w 2225551"/>
                <a:gd name="connsiteY2" fmla="*/ 1956031 h 4176716"/>
                <a:gd name="connsiteX3" fmla="*/ 297373 w 2225551"/>
                <a:gd name="connsiteY3" fmla="*/ 344972 h 4176716"/>
                <a:gd name="connsiteX4" fmla="*/ 1925205 w 2225551"/>
                <a:gd name="connsiteY4" fmla="*/ 253437 h 4176716"/>
                <a:gd name="connsiteX5" fmla="*/ 2099447 w 2225551"/>
                <a:gd name="connsiteY5" fmla="*/ 1865595 h 4176716"/>
                <a:gd name="connsiteX6" fmla="*/ 1352449 w 2225551"/>
                <a:gd name="connsiteY6" fmla="*/ 2709657 h 4176716"/>
                <a:gd name="connsiteX7" fmla="*/ 1352449 w 2225551"/>
                <a:gd name="connsiteY7" fmla="*/ 3332655 h 4176716"/>
                <a:gd name="connsiteX8" fmla="*/ 1513223 w 2225551"/>
                <a:gd name="connsiteY8" fmla="*/ 3483380 h 4176716"/>
                <a:gd name="connsiteX9" fmla="*/ 1372546 w 2225551"/>
                <a:gd name="connsiteY9" fmla="*/ 3583864 h 4176716"/>
                <a:gd name="connsiteX10" fmla="*/ 1533320 w 2225551"/>
                <a:gd name="connsiteY10" fmla="*/ 3704444 h 4176716"/>
                <a:gd name="connsiteX11" fmla="*/ 1402691 w 2225551"/>
                <a:gd name="connsiteY11" fmla="*/ 3784831 h 4176716"/>
                <a:gd name="connsiteX12" fmla="*/ 1533320 w 2225551"/>
                <a:gd name="connsiteY12" fmla="*/ 3945604 h 4176716"/>
                <a:gd name="connsiteX13" fmla="*/ 1382594 w 2225551"/>
                <a:gd name="connsiteY13" fmla="*/ 4056136 h 4176716"/>
                <a:gd name="connsiteX14" fmla="*/ 1382594 w 2225551"/>
                <a:gd name="connsiteY14" fmla="*/ 4176716 h 4176716"/>
                <a:gd name="connsiteX15" fmla="*/ 839983 w 2225551"/>
                <a:gd name="connsiteY15" fmla="*/ 4176716 h 4176716"/>
                <a:gd name="connsiteX16" fmla="*/ 839983 w 2225551"/>
                <a:gd name="connsiteY16" fmla="*/ 4025991 h 4176716"/>
                <a:gd name="connsiteX17" fmla="*/ 639016 w 2225551"/>
                <a:gd name="connsiteY17" fmla="*/ 3995846 h 4176716"/>
                <a:gd name="connsiteX18" fmla="*/ 809838 w 2225551"/>
                <a:gd name="connsiteY18" fmla="*/ 3885314 h 4176716"/>
                <a:gd name="connsiteX19" fmla="*/ 608871 w 2225551"/>
                <a:gd name="connsiteY19" fmla="*/ 3814976 h 4176716"/>
                <a:gd name="connsiteX20" fmla="*/ 769645 w 2225551"/>
                <a:gd name="connsiteY20" fmla="*/ 3714492 h 4176716"/>
                <a:gd name="connsiteX21" fmla="*/ 548581 w 2225551"/>
                <a:gd name="connsiteY21" fmla="*/ 3624057 h 4176716"/>
                <a:gd name="connsiteX22" fmla="*/ 789742 w 2225551"/>
                <a:gd name="connsiteY22" fmla="*/ 3342703 h 4176716"/>
                <a:gd name="connsiteX0" fmla="*/ 888075 w 2323884"/>
                <a:gd name="connsiteY0" fmla="*/ 3342703 h 4176716"/>
                <a:gd name="connsiteX1" fmla="*/ 878026 w 2323884"/>
                <a:gd name="connsiteY1" fmla="*/ 2759899 h 4176716"/>
                <a:gd name="connsiteX2" fmla="*/ 239298 w 2323884"/>
                <a:gd name="connsiteY2" fmla="*/ 1956031 h 4176716"/>
                <a:gd name="connsiteX3" fmla="*/ 395706 w 2323884"/>
                <a:gd name="connsiteY3" fmla="*/ 344972 h 4176716"/>
                <a:gd name="connsiteX4" fmla="*/ 2023538 w 2323884"/>
                <a:gd name="connsiteY4" fmla="*/ 253437 h 4176716"/>
                <a:gd name="connsiteX5" fmla="*/ 2197780 w 2323884"/>
                <a:gd name="connsiteY5" fmla="*/ 1865595 h 4176716"/>
                <a:gd name="connsiteX6" fmla="*/ 1450782 w 2323884"/>
                <a:gd name="connsiteY6" fmla="*/ 2709657 h 4176716"/>
                <a:gd name="connsiteX7" fmla="*/ 1450782 w 2323884"/>
                <a:gd name="connsiteY7" fmla="*/ 3332655 h 4176716"/>
                <a:gd name="connsiteX8" fmla="*/ 1611556 w 2323884"/>
                <a:gd name="connsiteY8" fmla="*/ 3483380 h 4176716"/>
                <a:gd name="connsiteX9" fmla="*/ 1470879 w 2323884"/>
                <a:gd name="connsiteY9" fmla="*/ 3583864 h 4176716"/>
                <a:gd name="connsiteX10" fmla="*/ 1631653 w 2323884"/>
                <a:gd name="connsiteY10" fmla="*/ 3704444 h 4176716"/>
                <a:gd name="connsiteX11" fmla="*/ 1501024 w 2323884"/>
                <a:gd name="connsiteY11" fmla="*/ 3784831 h 4176716"/>
                <a:gd name="connsiteX12" fmla="*/ 1631653 w 2323884"/>
                <a:gd name="connsiteY12" fmla="*/ 3945604 h 4176716"/>
                <a:gd name="connsiteX13" fmla="*/ 1480927 w 2323884"/>
                <a:gd name="connsiteY13" fmla="*/ 4056136 h 4176716"/>
                <a:gd name="connsiteX14" fmla="*/ 1480927 w 2323884"/>
                <a:gd name="connsiteY14" fmla="*/ 4176716 h 4176716"/>
                <a:gd name="connsiteX15" fmla="*/ 938316 w 2323884"/>
                <a:gd name="connsiteY15" fmla="*/ 4176716 h 4176716"/>
                <a:gd name="connsiteX16" fmla="*/ 938316 w 2323884"/>
                <a:gd name="connsiteY16" fmla="*/ 4025991 h 4176716"/>
                <a:gd name="connsiteX17" fmla="*/ 737349 w 2323884"/>
                <a:gd name="connsiteY17" fmla="*/ 3995846 h 4176716"/>
                <a:gd name="connsiteX18" fmla="*/ 908171 w 2323884"/>
                <a:gd name="connsiteY18" fmla="*/ 3885314 h 4176716"/>
                <a:gd name="connsiteX19" fmla="*/ 707204 w 2323884"/>
                <a:gd name="connsiteY19" fmla="*/ 3814976 h 4176716"/>
                <a:gd name="connsiteX20" fmla="*/ 867978 w 2323884"/>
                <a:gd name="connsiteY20" fmla="*/ 3714492 h 4176716"/>
                <a:gd name="connsiteX21" fmla="*/ 646914 w 2323884"/>
                <a:gd name="connsiteY21" fmla="*/ 3624057 h 4176716"/>
                <a:gd name="connsiteX22" fmla="*/ 888075 w 2323884"/>
                <a:gd name="connsiteY22" fmla="*/ 3342703 h 4176716"/>
                <a:gd name="connsiteX0" fmla="*/ 789742 w 2225551"/>
                <a:gd name="connsiteY0" fmla="*/ 3495835 h 4329848"/>
                <a:gd name="connsiteX1" fmla="*/ 779693 w 2225551"/>
                <a:gd name="connsiteY1" fmla="*/ 2913031 h 4329848"/>
                <a:gd name="connsiteX2" fmla="*/ 140965 w 2225551"/>
                <a:gd name="connsiteY2" fmla="*/ 2109163 h 4329848"/>
                <a:gd name="connsiteX3" fmla="*/ 297373 w 2225551"/>
                <a:gd name="connsiteY3" fmla="*/ 283766 h 4329848"/>
                <a:gd name="connsiteX4" fmla="*/ 1925205 w 2225551"/>
                <a:gd name="connsiteY4" fmla="*/ 406569 h 4329848"/>
                <a:gd name="connsiteX5" fmla="*/ 2099447 w 2225551"/>
                <a:gd name="connsiteY5" fmla="*/ 2018727 h 4329848"/>
                <a:gd name="connsiteX6" fmla="*/ 1352449 w 2225551"/>
                <a:gd name="connsiteY6" fmla="*/ 2862789 h 4329848"/>
                <a:gd name="connsiteX7" fmla="*/ 1352449 w 2225551"/>
                <a:gd name="connsiteY7" fmla="*/ 3485787 h 4329848"/>
                <a:gd name="connsiteX8" fmla="*/ 1513223 w 2225551"/>
                <a:gd name="connsiteY8" fmla="*/ 3636512 h 4329848"/>
                <a:gd name="connsiteX9" fmla="*/ 1372546 w 2225551"/>
                <a:gd name="connsiteY9" fmla="*/ 3736996 h 4329848"/>
                <a:gd name="connsiteX10" fmla="*/ 1533320 w 2225551"/>
                <a:gd name="connsiteY10" fmla="*/ 3857576 h 4329848"/>
                <a:gd name="connsiteX11" fmla="*/ 1402691 w 2225551"/>
                <a:gd name="connsiteY11" fmla="*/ 3937963 h 4329848"/>
                <a:gd name="connsiteX12" fmla="*/ 1533320 w 2225551"/>
                <a:gd name="connsiteY12" fmla="*/ 4098736 h 4329848"/>
                <a:gd name="connsiteX13" fmla="*/ 1382594 w 2225551"/>
                <a:gd name="connsiteY13" fmla="*/ 4209268 h 4329848"/>
                <a:gd name="connsiteX14" fmla="*/ 1382594 w 2225551"/>
                <a:gd name="connsiteY14" fmla="*/ 4329848 h 4329848"/>
                <a:gd name="connsiteX15" fmla="*/ 839983 w 2225551"/>
                <a:gd name="connsiteY15" fmla="*/ 4329848 h 4329848"/>
                <a:gd name="connsiteX16" fmla="*/ 839983 w 2225551"/>
                <a:gd name="connsiteY16" fmla="*/ 4179123 h 4329848"/>
                <a:gd name="connsiteX17" fmla="*/ 639016 w 2225551"/>
                <a:gd name="connsiteY17" fmla="*/ 4148978 h 4329848"/>
                <a:gd name="connsiteX18" fmla="*/ 809838 w 2225551"/>
                <a:gd name="connsiteY18" fmla="*/ 4038446 h 4329848"/>
                <a:gd name="connsiteX19" fmla="*/ 608871 w 2225551"/>
                <a:gd name="connsiteY19" fmla="*/ 3968108 h 4329848"/>
                <a:gd name="connsiteX20" fmla="*/ 769645 w 2225551"/>
                <a:gd name="connsiteY20" fmla="*/ 3867624 h 4329848"/>
                <a:gd name="connsiteX21" fmla="*/ 548581 w 2225551"/>
                <a:gd name="connsiteY21" fmla="*/ 3777189 h 4329848"/>
                <a:gd name="connsiteX22" fmla="*/ 789742 w 2225551"/>
                <a:gd name="connsiteY22" fmla="*/ 3495835 h 4329848"/>
                <a:gd name="connsiteX0" fmla="*/ 1064041 w 2499850"/>
                <a:gd name="connsiteY0" fmla="*/ 3764765 h 4598778"/>
                <a:gd name="connsiteX1" fmla="*/ 1053992 w 2499850"/>
                <a:gd name="connsiteY1" fmla="*/ 3181961 h 4598778"/>
                <a:gd name="connsiteX2" fmla="*/ 415264 w 2499850"/>
                <a:gd name="connsiteY2" fmla="*/ 2378093 h 4598778"/>
                <a:gd name="connsiteX3" fmla="*/ 571672 w 2499850"/>
                <a:gd name="connsiteY3" fmla="*/ 552696 h 4598778"/>
                <a:gd name="connsiteX4" fmla="*/ 2199504 w 2499850"/>
                <a:gd name="connsiteY4" fmla="*/ 675499 h 4598778"/>
                <a:gd name="connsiteX5" fmla="*/ 2373746 w 2499850"/>
                <a:gd name="connsiteY5" fmla="*/ 2287657 h 4598778"/>
                <a:gd name="connsiteX6" fmla="*/ 1626748 w 2499850"/>
                <a:gd name="connsiteY6" fmla="*/ 3131719 h 4598778"/>
                <a:gd name="connsiteX7" fmla="*/ 1626748 w 2499850"/>
                <a:gd name="connsiteY7" fmla="*/ 3754717 h 4598778"/>
                <a:gd name="connsiteX8" fmla="*/ 1787522 w 2499850"/>
                <a:gd name="connsiteY8" fmla="*/ 3905442 h 4598778"/>
                <a:gd name="connsiteX9" fmla="*/ 1646845 w 2499850"/>
                <a:gd name="connsiteY9" fmla="*/ 4005926 h 4598778"/>
                <a:gd name="connsiteX10" fmla="*/ 1807619 w 2499850"/>
                <a:gd name="connsiteY10" fmla="*/ 4126506 h 4598778"/>
                <a:gd name="connsiteX11" fmla="*/ 1676990 w 2499850"/>
                <a:gd name="connsiteY11" fmla="*/ 4206893 h 4598778"/>
                <a:gd name="connsiteX12" fmla="*/ 1807619 w 2499850"/>
                <a:gd name="connsiteY12" fmla="*/ 4367666 h 4598778"/>
                <a:gd name="connsiteX13" fmla="*/ 1656893 w 2499850"/>
                <a:gd name="connsiteY13" fmla="*/ 4478198 h 4598778"/>
                <a:gd name="connsiteX14" fmla="*/ 1656893 w 2499850"/>
                <a:gd name="connsiteY14" fmla="*/ 4598778 h 4598778"/>
                <a:gd name="connsiteX15" fmla="*/ 1114282 w 2499850"/>
                <a:gd name="connsiteY15" fmla="*/ 4598778 h 4598778"/>
                <a:gd name="connsiteX16" fmla="*/ 1114282 w 2499850"/>
                <a:gd name="connsiteY16" fmla="*/ 4448053 h 4598778"/>
                <a:gd name="connsiteX17" fmla="*/ 913315 w 2499850"/>
                <a:gd name="connsiteY17" fmla="*/ 4417908 h 4598778"/>
                <a:gd name="connsiteX18" fmla="*/ 1084137 w 2499850"/>
                <a:gd name="connsiteY18" fmla="*/ 4307376 h 4598778"/>
                <a:gd name="connsiteX19" fmla="*/ 883170 w 2499850"/>
                <a:gd name="connsiteY19" fmla="*/ 4237038 h 4598778"/>
                <a:gd name="connsiteX20" fmla="*/ 1043944 w 2499850"/>
                <a:gd name="connsiteY20" fmla="*/ 4136554 h 4598778"/>
                <a:gd name="connsiteX21" fmla="*/ 822880 w 2499850"/>
                <a:gd name="connsiteY21" fmla="*/ 4046119 h 4598778"/>
                <a:gd name="connsiteX22" fmla="*/ 1064041 w 2499850"/>
                <a:gd name="connsiteY22" fmla="*/ 3764765 h 4598778"/>
                <a:gd name="connsiteX0" fmla="*/ 1064041 w 2499850"/>
                <a:gd name="connsiteY0" fmla="*/ 3764765 h 4598778"/>
                <a:gd name="connsiteX1" fmla="*/ 1053992 w 2499850"/>
                <a:gd name="connsiteY1" fmla="*/ 3181961 h 4598778"/>
                <a:gd name="connsiteX2" fmla="*/ 415264 w 2499850"/>
                <a:gd name="connsiteY2" fmla="*/ 2378093 h 4598778"/>
                <a:gd name="connsiteX3" fmla="*/ 571672 w 2499850"/>
                <a:gd name="connsiteY3" fmla="*/ 552696 h 4598778"/>
                <a:gd name="connsiteX4" fmla="*/ 2199504 w 2499850"/>
                <a:gd name="connsiteY4" fmla="*/ 675499 h 4598778"/>
                <a:gd name="connsiteX5" fmla="*/ 2373746 w 2499850"/>
                <a:gd name="connsiteY5" fmla="*/ 2287657 h 4598778"/>
                <a:gd name="connsiteX6" fmla="*/ 1626748 w 2499850"/>
                <a:gd name="connsiteY6" fmla="*/ 3131719 h 4598778"/>
                <a:gd name="connsiteX7" fmla="*/ 1626748 w 2499850"/>
                <a:gd name="connsiteY7" fmla="*/ 3754717 h 4598778"/>
                <a:gd name="connsiteX8" fmla="*/ 1787522 w 2499850"/>
                <a:gd name="connsiteY8" fmla="*/ 3905442 h 4598778"/>
                <a:gd name="connsiteX9" fmla="*/ 1646845 w 2499850"/>
                <a:gd name="connsiteY9" fmla="*/ 4005926 h 4598778"/>
                <a:gd name="connsiteX10" fmla="*/ 1807619 w 2499850"/>
                <a:gd name="connsiteY10" fmla="*/ 4126506 h 4598778"/>
                <a:gd name="connsiteX11" fmla="*/ 1676990 w 2499850"/>
                <a:gd name="connsiteY11" fmla="*/ 4206893 h 4598778"/>
                <a:gd name="connsiteX12" fmla="*/ 1807619 w 2499850"/>
                <a:gd name="connsiteY12" fmla="*/ 4367666 h 4598778"/>
                <a:gd name="connsiteX13" fmla="*/ 1656893 w 2499850"/>
                <a:gd name="connsiteY13" fmla="*/ 4478198 h 4598778"/>
                <a:gd name="connsiteX14" fmla="*/ 1656893 w 2499850"/>
                <a:gd name="connsiteY14" fmla="*/ 4598778 h 4598778"/>
                <a:gd name="connsiteX15" fmla="*/ 1114282 w 2499850"/>
                <a:gd name="connsiteY15" fmla="*/ 4598778 h 4598778"/>
                <a:gd name="connsiteX16" fmla="*/ 1114282 w 2499850"/>
                <a:gd name="connsiteY16" fmla="*/ 4448053 h 4598778"/>
                <a:gd name="connsiteX17" fmla="*/ 913315 w 2499850"/>
                <a:gd name="connsiteY17" fmla="*/ 4417908 h 4598778"/>
                <a:gd name="connsiteX18" fmla="*/ 1084137 w 2499850"/>
                <a:gd name="connsiteY18" fmla="*/ 4307376 h 4598778"/>
                <a:gd name="connsiteX19" fmla="*/ 883170 w 2499850"/>
                <a:gd name="connsiteY19" fmla="*/ 4237038 h 4598778"/>
                <a:gd name="connsiteX20" fmla="*/ 1043944 w 2499850"/>
                <a:gd name="connsiteY20" fmla="*/ 4136554 h 4598778"/>
                <a:gd name="connsiteX21" fmla="*/ 822880 w 2499850"/>
                <a:gd name="connsiteY21" fmla="*/ 4046119 h 4598778"/>
                <a:gd name="connsiteX22" fmla="*/ 1064041 w 2499850"/>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965724 w 2497151"/>
                <a:gd name="connsiteY21" fmla="*/ 3974657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66574 w 2497151"/>
                <a:gd name="connsiteY20" fmla="*/ 4091329 h 4598778"/>
                <a:gd name="connsiteX21" fmla="*/ 965724 w 2497151"/>
                <a:gd name="connsiteY21" fmla="*/ 3974657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0099 w 2497151"/>
                <a:gd name="connsiteY10" fmla="*/ 414157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46845 w 2497151"/>
                <a:gd name="connsiteY9" fmla="*/ 4005926 h 4598778"/>
                <a:gd name="connsiteX10" fmla="*/ 1800099 w 2497151"/>
                <a:gd name="connsiteY10" fmla="*/ 414157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46845 w 2497151"/>
                <a:gd name="connsiteY9" fmla="*/ 4005926 h 4598778"/>
                <a:gd name="connsiteX10" fmla="*/ 1724751 w 2497151"/>
                <a:gd name="connsiteY10" fmla="*/ 417171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54400 w 2497151"/>
                <a:gd name="connsiteY11" fmla="*/ 4267181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54400 w 2497151"/>
                <a:gd name="connsiteY11" fmla="*/ 4267181 h 4598778"/>
                <a:gd name="connsiteX12" fmla="*/ 1739807 w 2497151"/>
                <a:gd name="connsiteY12" fmla="*/ 4382734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749500"/>
                <a:gd name="connsiteX1" fmla="*/ 1053992 w 2497151"/>
                <a:gd name="connsiteY1" fmla="*/ 3181961 h 4749500"/>
                <a:gd name="connsiteX2" fmla="*/ 415264 w 2497151"/>
                <a:gd name="connsiteY2" fmla="*/ 2378093 h 4749500"/>
                <a:gd name="connsiteX3" fmla="*/ 571672 w 2497151"/>
                <a:gd name="connsiteY3" fmla="*/ 552696 h 4749500"/>
                <a:gd name="connsiteX4" fmla="*/ 2199504 w 2497151"/>
                <a:gd name="connsiteY4" fmla="*/ 675499 h 4749500"/>
                <a:gd name="connsiteX5" fmla="*/ 2373746 w 2497151"/>
                <a:gd name="connsiteY5" fmla="*/ 2287657 h 4749500"/>
                <a:gd name="connsiteX6" fmla="*/ 1626748 w 2497151"/>
                <a:gd name="connsiteY6" fmla="*/ 3131719 h 4749500"/>
                <a:gd name="connsiteX7" fmla="*/ 1483840 w 2497151"/>
                <a:gd name="connsiteY7" fmla="*/ 3754717 h 4749500"/>
                <a:gd name="connsiteX8" fmla="*/ 1704618 w 2497151"/>
                <a:gd name="connsiteY8" fmla="*/ 3882834 h 4749500"/>
                <a:gd name="connsiteX9" fmla="*/ 1609179 w 2497151"/>
                <a:gd name="connsiteY9" fmla="*/ 4043602 h 4749500"/>
                <a:gd name="connsiteX10" fmla="*/ 1724751 w 2497151"/>
                <a:gd name="connsiteY10" fmla="*/ 4171716 h 4749500"/>
                <a:gd name="connsiteX11" fmla="*/ 1654400 w 2497151"/>
                <a:gd name="connsiteY11" fmla="*/ 4267181 h 4749500"/>
                <a:gd name="connsiteX12" fmla="*/ 1739807 w 2497151"/>
                <a:gd name="connsiteY12" fmla="*/ 4382734 h 4749500"/>
                <a:gd name="connsiteX13" fmla="*/ 1656893 w 2497151"/>
                <a:gd name="connsiteY13" fmla="*/ 4478198 h 4749500"/>
                <a:gd name="connsiteX14" fmla="*/ 1656893 w 2497151"/>
                <a:gd name="connsiteY14" fmla="*/ 4598778 h 4749500"/>
                <a:gd name="connsiteX15" fmla="*/ 1114282 w 2497151"/>
                <a:gd name="connsiteY15" fmla="*/ 4598778 h 4749500"/>
                <a:gd name="connsiteX16" fmla="*/ 1114282 w 2497151"/>
                <a:gd name="connsiteY16" fmla="*/ 4448053 h 4749500"/>
                <a:gd name="connsiteX17" fmla="*/ 996217 w 2497151"/>
                <a:gd name="connsiteY17" fmla="*/ 4380224 h 4749500"/>
                <a:gd name="connsiteX18" fmla="*/ 1084137 w 2497151"/>
                <a:gd name="connsiteY18" fmla="*/ 4307376 h 4749500"/>
                <a:gd name="connsiteX19" fmla="*/ 950999 w 2497151"/>
                <a:gd name="connsiteY19" fmla="*/ 4221963 h 4749500"/>
                <a:gd name="connsiteX20" fmla="*/ 1066574 w 2497151"/>
                <a:gd name="connsiteY20" fmla="*/ 4091329 h 4749500"/>
                <a:gd name="connsiteX21" fmla="*/ 973284 w 2497151"/>
                <a:gd name="connsiteY21" fmla="*/ 3936968 h 4749500"/>
                <a:gd name="connsiteX22" fmla="*/ 1206885 w 2497151"/>
                <a:gd name="connsiteY22" fmla="*/ 3764765 h 4749500"/>
                <a:gd name="connsiteX0" fmla="*/ 1206885 w 2497151"/>
                <a:gd name="connsiteY0" fmla="*/ 3764765 h 4749500"/>
                <a:gd name="connsiteX1" fmla="*/ 1053992 w 2497151"/>
                <a:gd name="connsiteY1" fmla="*/ 3181961 h 4749500"/>
                <a:gd name="connsiteX2" fmla="*/ 415264 w 2497151"/>
                <a:gd name="connsiteY2" fmla="*/ 2378093 h 4749500"/>
                <a:gd name="connsiteX3" fmla="*/ 571672 w 2497151"/>
                <a:gd name="connsiteY3" fmla="*/ 552696 h 4749500"/>
                <a:gd name="connsiteX4" fmla="*/ 2199504 w 2497151"/>
                <a:gd name="connsiteY4" fmla="*/ 675499 h 4749500"/>
                <a:gd name="connsiteX5" fmla="*/ 2373746 w 2497151"/>
                <a:gd name="connsiteY5" fmla="*/ 2287657 h 4749500"/>
                <a:gd name="connsiteX6" fmla="*/ 1626748 w 2497151"/>
                <a:gd name="connsiteY6" fmla="*/ 3131719 h 4749500"/>
                <a:gd name="connsiteX7" fmla="*/ 1483840 w 2497151"/>
                <a:gd name="connsiteY7" fmla="*/ 3754717 h 4749500"/>
                <a:gd name="connsiteX8" fmla="*/ 1704618 w 2497151"/>
                <a:gd name="connsiteY8" fmla="*/ 3882834 h 4749500"/>
                <a:gd name="connsiteX9" fmla="*/ 1609179 w 2497151"/>
                <a:gd name="connsiteY9" fmla="*/ 4043602 h 4749500"/>
                <a:gd name="connsiteX10" fmla="*/ 1724751 w 2497151"/>
                <a:gd name="connsiteY10" fmla="*/ 4171716 h 4749500"/>
                <a:gd name="connsiteX11" fmla="*/ 1654400 w 2497151"/>
                <a:gd name="connsiteY11" fmla="*/ 4267181 h 4749500"/>
                <a:gd name="connsiteX12" fmla="*/ 1739807 w 2497151"/>
                <a:gd name="connsiteY12" fmla="*/ 4382734 h 4749500"/>
                <a:gd name="connsiteX13" fmla="*/ 1656893 w 2497151"/>
                <a:gd name="connsiteY13" fmla="*/ 4478198 h 4749500"/>
                <a:gd name="connsiteX14" fmla="*/ 1656893 w 2497151"/>
                <a:gd name="connsiteY14" fmla="*/ 4598778 h 4749500"/>
                <a:gd name="connsiteX15" fmla="*/ 1114282 w 2497151"/>
                <a:gd name="connsiteY15" fmla="*/ 4598778 h 4749500"/>
                <a:gd name="connsiteX16" fmla="*/ 1114282 w 2497151"/>
                <a:gd name="connsiteY16" fmla="*/ 4448053 h 4749500"/>
                <a:gd name="connsiteX17" fmla="*/ 996217 w 2497151"/>
                <a:gd name="connsiteY17" fmla="*/ 4380224 h 4749500"/>
                <a:gd name="connsiteX18" fmla="*/ 1084137 w 2497151"/>
                <a:gd name="connsiteY18" fmla="*/ 4307376 h 4749500"/>
                <a:gd name="connsiteX19" fmla="*/ 950999 w 2497151"/>
                <a:gd name="connsiteY19" fmla="*/ 4221963 h 4749500"/>
                <a:gd name="connsiteX20" fmla="*/ 1066574 w 2497151"/>
                <a:gd name="connsiteY20" fmla="*/ 4091329 h 4749500"/>
                <a:gd name="connsiteX21" fmla="*/ 973284 w 2497151"/>
                <a:gd name="connsiteY21" fmla="*/ 3936968 h 4749500"/>
                <a:gd name="connsiteX22" fmla="*/ 1206885 w 2497151"/>
                <a:gd name="connsiteY22" fmla="*/ 3764765 h 4749500"/>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0999 w 2497151"/>
                <a:gd name="connsiteY19" fmla="*/ 4221963 h 4689207"/>
                <a:gd name="connsiteX20" fmla="*/ 1066574 w 2497151"/>
                <a:gd name="connsiteY20" fmla="*/ 4091329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0999 w 2497151"/>
                <a:gd name="connsiteY19" fmla="*/ 4221963 h 4689207"/>
                <a:gd name="connsiteX20" fmla="*/ 1066574 w 2497151"/>
                <a:gd name="connsiteY20" fmla="*/ 4091329 h 4689207"/>
                <a:gd name="connsiteX21" fmla="*/ 1027547 w 2497151"/>
                <a:gd name="connsiteY21" fmla="*/ 4073381 h 4689207"/>
                <a:gd name="connsiteX22" fmla="*/ 973284 w 2497151"/>
                <a:gd name="connsiteY22" fmla="*/ 3936968 h 4689207"/>
                <a:gd name="connsiteX23" fmla="*/ 1206885 w 2497151"/>
                <a:gd name="connsiteY23"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88703 w 2497151"/>
                <a:gd name="connsiteY19" fmla="*/ 4139054 h 4689207"/>
                <a:gd name="connsiteX20" fmla="*/ 1066574 w 2497151"/>
                <a:gd name="connsiteY20" fmla="*/ 4091329 h 4689207"/>
                <a:gd name="connsiteX21" fmla="*/ 1027547 w 2497151"/>
                <a:gd name="connsiteY21" fmla="*/ 4073381 h 4689207"/>
                <a:gd name="connsiteX22" fmla="*/ 973284 w 2497151"/>
                <a:gd name="connsiteY22" fmla="*/ 3936968 h 4689207"/>
                <a:gd name="connsiteX23" fmla="*/ 1206885 w 2497151"/>
                <a:gd name="connsiteY23"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88703 w 2497151"/>
                <a:gd name="connsiteY19" fmla="*/ 4139054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96261 w 2497151"/>
                <a:gd name="connsiteY19" fmla="*/ 4244561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1066 w 2497151"/>
                <a:gd name="connsiteY19" fmla="*/ 4199334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549908"/>
                <a:gd name="connsiteY0" fmla="*/ 3764765 h 4689207"/>
                <a:gd name="connsiteX1" fmla="*/ 1053992 w 2549908"/>
                <a:gd name="connsiteY1" fmla="*/ 3181961 h 4689207"/>
                <a:gd name="connsiteX2" fmla="*/ 415264 w 2549908"/>
                <a:gd name="connsiteY2" fmla="*/ 2378093 h 4689207"/>
                <a:gd name="connsiteX3" fmla="*/ 571672 w 2549908"/>
                <a:gd name="connsiteY3" fmla="*/ 552696 h 4689207"/>
                <a:gd name="connsiteX4" fmla="*/ 2199504 w 2549908"/>
                <a:gd name="connsiteY4" fmla="*/ 675499 h 4689207"/>
                <a:gd name="connsiteX5" fmla="*/ 2373746 w 2549908"/>
                <a:gd name="connsiteY5" fmla="*/ 2287657 h 4689207"/>
                <a:gd name="connsiteX6" fmla="*/ 1626748 w 2549908"/>
                <a:gd name="connsiteY6" fmla="*/ 3131719 h 4689207"/>
                <a:gd name="connsiteX7" fmla="*/ 1483840 w 2549908"/>
                <a:gd name="connsiteY7" fmla="*/ 3754717 h 4689207"/>
                <a:gd name="connsiteX8" fmla="*/ 1704618 w 2549908"/>
                <a:gd name="connsiteY8" fmla="*/ 3882834 h 4689207"/>
                <a:gd name="connsiteX9" fmla="*/ 1609179 w 2549908"/>
                <a:gd name="connsiteY9" fmla="*/ 4043602 h 4689207"/>
                <a:gd name="connsiteX10" fmla="*/ 1724751 w 2549908"/>
                <a:gd name="connsiteY10" fmla="*/ 4171716 h 4689207"/>
                <a:gd name="connsiteX11" fmla="*/ 1654400 w 2549908"/>
                <a:gd name="connsiteY11" fmla="*/ 4267181 h 4689207"/>
                <a:gd name="connsiteX12" fmla="*/ 1739807 w 2549908"/>
                <a:gd name="connsiteY12" fmla="*/ 4382734 h 4689207"/>
                <a:gd name="connsiteX13" fmla="*/ 1656893 w 2549908"/>
                <a:gd name="connsiteY13" fmla="*/ 4478198 h 4689207"/>
                <a:gd name="connsiteX14" fmla="*/ 1656893 w 2549908"/>
                <a:gd name="connsiteY14" fmla="*/ 4598778 h 4689207"/>
                <a:gd name="connsiteX15" fmla="*/ 1114282 w 2549908"/>
                <a:gd name="connsiteY15" fmla="*/ 4598778 h 4689207"/>
                <a:gd name="connsiteX16" fmla="*/ 1114282 w 2549908"/>
                <a:gd name="connsiteY16" fmla="*/ 4448053 h 4689207"/>
                <a:gd name="connsiteX17" fmla="*/ 996217 w 2549908"/>
                <a:gd name="connsiteY17" fmla="*/ 4380224 h 4689207"/>
                <a:gd name="connsiteX18" fmla="*/ 1084137 w 2549908"/>
                <a:gd name="connsiteY18" fmla="*/ 4307376 h 4689207"/>
                <a:gd name="connsiteX19" fmla="*/ 951066 w 2549908"/>
                <a:gd name="connsiteY19" fmla="*/ 4199334 h 4689207"/>
                <a:gd name="connsiteX20" fmla="*/ 1027547 w 2549908"/>
                <a:gd name="connsiteY20" fmla="*/ 4073381 h 4689207"/>
                <a:gd name="connsiteX21" fmla="*/ 973284 w 2549908"/>
                <a:gd name="connsiteY21" fmla="*/ 3936968 h 4689207"/>
                <a:gd name="connsiteX22" fmla="*/ 1206885 w 2549908"/>
                <a:gd name="connsiteY22" fmla="*/ 3764765 h 4689207"/>
                <a:gd name="connsiteX0" fmla="*/ 1206885 w 2625716"/>
                <a:gd name="connsiteY0" fmla="*/ 3764765 h 4689207"/>
                <a:gd name="connsiteX1" fmla="*/ 1053992 w 2625716"/>
                <a:gd name="connsiteY1" fmla="*/ 3181961 h 4689207"/>
                <a:gd name="connsiteX2" fmla="*/ 415264 w 2625716"/>
                <a:gd name="connsiteY2" fmla="*/ 2378093 h 4689207"/>
                <a:gd name="connsiteX3" fmla="*/ 571672 w 2625716"/>
                <a:gd name="connsiteY3" fmla="*/ 552696 h 4689207"/>
                <a:gd name="connsiteX4" fmla="*/ 2199504 w 2625716"/>
                <a:gd name="connsiteY4" fmla="*/ 675499 h 4689207"/>
                <a:gd name="connsiteX5" fmla="*/ 2373746 w 2625716"/>
                <a:gd name="connsiteY5" fmla="*/ 2287657 h 4689207"/>
                <a:gd name="connsiteX6" fmla="*/ 1626748 w 2625716"/>
                <a:gd name="connsiteY6" fmla="*/ 3131719 h 4689207"/>
                <a:gd name="connsiteX7" fmla="*/ 1483840 w 2625716"/>
                <a:gd name="connsiteY7" fmla="*/ 3754717 h 4689207"/>
                <a:gd name="connsiteX8" fmla="*/ 1704618 w 2625716"/>
                <a:gd name="connsiteY8" fmla="*/ 3882834 h 4689207"/>
                <a:gd name="connsiteX9" fmla="*/ 1609179 w 2625716"/>
                <a:gd name="connsiteY9" fmla="*/ 4043602 h 4689207"/>
                <a:gd name="connsiteX10" fmla="*/ 1724751 w 2625716"/>
                <a:gd name="connsiteY10" fmla="*/ 4171716 h 4689207"/>
                <a:gd name="connsiteX11" fmla="*/ 1654400 w 2625716"/>
                <a:gd name="connsiteY11" fmla="*/ 4267181 h 4689207"/>
                <a:gd name="connsiteX12" fmla="*/ 1739807 w 2625716"/>
                <a:gd name="connsiteY12" fmla="*/ 4382734 h 4689207"/>
                <a:gd name="connsiteX13" fmla="*/ 1656893 w 2625716"/>
                <a:gd name="connsiteY13" fmla="*/ 4478198 h 4689207"/>
                <a:gd name="connsiteX14" fmla="*/ 1656893 w 2625716"/>
                <a:gd name="connsiteY14" fmla="*/ 4598778 h 4689207"/>
                <a:gd name="connsiteX15" fmla="*/ 1114282 w 2625716"/>
                <a:gd name="connsiteY15" fmla="*/ 4598778 h 4689207"/>
                <a:gd name="connsiteX16" fmla="*/ 1114282 w 2625716"/>
                <a:gd name="connsiteY16" fmla="*/ 4448053 h 4689207"/>
                <a:gd name="connsiteX17" fmla="*/ 996217 w 2625716"/>
                <a:gd name="connsiteY17" fmla="*/ 4380224 h 4689207"/>
                <a:gd name="connsiteX18" fmla="*/ 1084137 w 2625716"/>
                <a:gd name="connsiteY18" fmla="*/ 4307376 h 4689207"/>
                <a:gd name="connsiteX19" fmla="*/ 951066 w 2625716"/>
                <a:gd name="connsiteY19" fmla="*/ 4199334 h 4689207"/>
                <a:gd name="connsiteX20" fmla="*/ 1027547 w 2625716"/>
                <a:gd name="connsiteY20" fmla="*/ 4073381 h 4689207"/>
                <a:gd name="connsiteX21" fmla="*/ 973284 w 2625716"/>
                <a:gd name="connsiteY21" fmla="*/ 3936968 h 4689207"/>
                <a:gd name="connsiteX22" fmla="*/ 1206885 w 2625716"/>
                <a:gd name="connsiteY22" fmla="*/ 3764765 h 4689207"/>
                <a:gd name="connsiteX0" fmla="*/ 1206885 w 2625716"/>
                <a:gd name="connsiteY0" fmla="*/ 3764765 h 4689207"/>
                <a:gd name="connsiteX1" fmla="*/ 1053992 w 2625716"/>
                <a:gd name="connsiteY1" fmla="*/ 3181961 h 4689207"/>
                <a:gd name="connsiteX2" fmla="*/ 415264 w 2625716"/>
                <a:gd name="connsiteY2" fmla="*/ 2378093 h 4689207"/>
                <a:gd name="connsiteX3" fmla="*/ 571672 w 2625716"/>
                <a:gd name="connsiteY3" fmla="*/ 552696 h 4689207"/>
                <a:gd name="connsiteX4" fmla="*/ 2199504 w 2625716"/>
                <a:gd name="connsiteY4" fmla="*/ 675499 h 4689207"/>
                <a:gd name="connsiteX5" fmla="*/ 2373746 w 2625716"/>
                <a:gd name="connsiteY5" fmla="*/ 2287657 h 4689207"/>
                <a:gd name="connsiteX6" fmla="*/ 1626748 w 2625716"/>
                <a:gd name="connsiteY6" fmla="*/ 3131719 h 4689207"/>
                <a:gd name="connsiteX7" fmla="*/ 1483840 w 2625716"/>
                <a:gd name="connsiteY7" fmla="*/ 3754717 h 4689207"/>
                <a:gd name="connsiteX8" fmla="*/ 1704618 w 2625716"/>
                <a:gd name="connsiteY8" fmla="*/ 3882834 h 4689207"/>
                <a:gd name="connsiteX9" fmla="*/ 1609179 w 2625716"/>
                <a:gd name="connsiteY9" fmla="*/ 4043602 h 4689207"/>
                <a:gd name="connsiteX10" fmla="*/ 1724751 w 2625716"/>
                <a:gd name="connsiteY10" fmla="*/ 4171716 h 4689207"/>
                <a:gd name="connsiteX11" fmla="*/ 1654400 w 2625716"/>
                <a:gd name="connsiteY11" fmla="*/ 4267181 h 4689207"/>
                <a:gd name="connsiteX12" fmla="*/ 1739807 w 2625716"/>
                <a:gd name="connsiteY12" fmla="*/ 4382734 h 4689207"/>
                <a:gd name="connsiteX13" fmla="*/ 1656893 w 2625716"/>
                <a:gd name="connsiteY13" fmla="*/ 4478198 h 4689207"/>
                <a:gd name="connsiteX14" fmla="*/ 1656893 w 2625716"/>
                <a:gd name="connsiteY14" fmla="*/ 4598778 h 4689207"/>
                <a:gd name="connsiteX15" fmla="*/ 1114282 w 2625716"/>
                <a:gd name="connsiteY15" fmla="*/ 4598778 h 4689207"/>
                <a:gd name="connsiteX16" fmla="*/ 1114282 w 2625716"/>
                <a:gd name="connsiteY16" fmla="*/ 4448053 h 4689207"/>
                <a:gd name="connsiteX17" fmla="*/ 996217 w 2625716"/>
                <a:gd name="connsiteY17" fmla="*/ 4380224 h 4689207"/>
                <a:gd name="connsiteX18" fmla="*/ 1084137 w 2625716"/>
                <a:gd name="connsiteY18" fmla="*/ 4307376 h 4689207"/>
                <a:gd name="connsiteX19" fmla="*/ 951066 w 2625716"/>
                <a:gd name="connsiteY19" fmla="*/ 4199334 h 4689207"/>
                <a:gd name="connsiteX20" fmla="*/ 1027547 w 2625716"/>
                <a:gd name="connsiteY20" fmla="*/ 4073381 h 4689207"/>
                <a:gd name="connsiteX21" fmla="*/ 973284 w 2625716"/>
                <a:gd name="connsiteY21" fmla="*/ 3936968 h 4689207"/>
                <a:gd name="connsiteX22" fmla="*/ 1206885 w 2625716"/>
                <a:gd name="connsiteY22" fmla="*/ 3764765 h 4689207"/>
                <a:gd name="connsiteX0" fmla="*/ 1206885 w 2625716"/>
                <a:gd name="connsiteY0" fmla="*/ 3764765 h 4689234"/>
                <a:gd name="connsiteX1" fmla="*/ 1053992 w 2625716"/>
                <a:gd name="connsiteY1" fmla="*/ 3181961 h 4689234"/>
                <a:gd name="connsiteX2" fmla="*/ 415264 w 2625716"/>
                <a:gd name="connsiteY2" fmla="*/ 2378093 h 4689234"/>
                <a:gd name="connsiteX3" fmla="*/ 571672 w 2625716"/>
                <a:gd name="connsiteY3" fmla="*/ 552696 h 4689234"/>
                <a:gd name="connsiteX4" fmla="*/ 2199504 w 2625716"/>
                <a:gd name="connsiteY4" fmla="*/ 675499 h 4689234"/>
                <a:gd name="connsiteX5" fmla="*/ 2373746 w 2625716"/>
                <a:gd name="connsiteY5" fmla="*/ 2287657 h 4689234"/>
                <a:gd name="connsiteX6" fmla="*/ 1626748 w 2625716"/>
                <a:gd name="connsiteY6" fmla="*/ 3131719 h 4689234"/>
                <a:gd name="connsiteX7" fmla="*/ 1483840 w 2625716"/>
                <a:gd name="connsiteY7" fmla="*/ 3754717 h 4689234"/>
                <a:gd name="connsiteX8" fmla="*/ 1704618 w 2625716"/>
                <a:gd name="connsiteY8" fmla="*/ 3882834 h 4689234"/>
                <a:gd name="connsiteX9" fmla="*/ 1609179 w 2625716"/>
                <a:gd name="connsiteY9" fmla="*/ 4043602 h 4689234"/>
                <a:gd name="connsiteX10" fmla="*/ 1724751 w 2625716"/>
                <a:gd name="connsiteY10" fmla="*/ 4171716 h 4689234"/>
                <a:gd name="connsiteX11" fmla="*/ 1654400 w 2625716"/>
                <a:gd name="connsiteY11" fmla="*/ 4267181 h 4689234"/>
                <a:gd name="connsiteX12" fmla="*/ 1739807 w 2625716"/>
                <a:gd name="connsiteY12" fmla="*/ 4382734 h 4689234"/>
                <a:gd name="connsiteX13" fmla="*/ 1656893 w 2625716"/>
                <a:gd name="connsiteY13" fmla="*/ 4478198 h 4689234"/>
                <a:gd name="connsiteX14" fmla="*/ 1656893 w 2625716"/>
                <a:gd name="connsiteY14" fmla="*/ 4598778 h 4689234"/>
                <a:gd name="connsiteX15" fmla="*/ 911622 w 2625716"/>
                <a:gd name="connsiteY15" fmla="*/ 4598807 h 4689234"/>
                <a:gd name="connsiteX16" fmla="*/ 1114282 w 2625716"/>
                <a:gd name="connsiteY16" fmla="*/ 4448053 h 4689234"/>
                <a:gd name="connsiteX17" fmla="*/ 996217 w 2625716"/>
                <a:gd name="connsiteY17" fmla="*/ 4380224 h 4689234"/>
                <a:gd name="connsiteX18" fmla="*/ 1084137 w 2625716"/>
                <a:gd name="connsiteY18" fmla="*/ 4307376 h 4689234"/>
                <a:gd name="connsiteX19" fmla="*/ 951066 w 2625716"/>
                <a:gd name="connsiteY19" fmla="*/ 4199334 h 4689234"/>
                <a:gd name="connsiteX20" fmla="*/ 1027547 w 2625716"/>
                <a:gd name="connsiteY20" fmla="*/ 4073381 h 4689234"/>
                <a:gd name="connsiteX21" fmla="*/ 973284 w 2625716"/>
                <a:gd name="connsiteY21" fmla="*/ 3936968 h 4689234"/>
                <a:gd name="connsiteX22" fmla="*/ 1206885 w 2625716"/>
                <a:gd name="connsiteY22" fmla="*/ 3764765 h 4689234"/>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11622 w 2625716"/>
                <a:gd name="connsiteY15" fmla="*/ 4598807 h 4739835"/>
                <a:gd name="connsiteX16" fmla="*/ 1114282 w 2625716"/>
                <a:gd name="connsiteY16" fmla="*/ 4448053 h 4739835"/>
                <a:gd name="connsiteX17" fmla="*/ 996217 w 2625716"/>
                <a:gd name="connsiteY17" fmla="*/ 4380224 h 4739835"/>
                <a:gd name="connsiteX18" fmla="*/ 1084137 w 2625716"/>
                <a:gd name="connsiteY18" fmla="*/ 4307376 h 4739835"/>
                <a:gd name="connsiteX19" fmla="*/ 951066 w 2625716"/>
                <a:gd name="connsiteY19" fmla="*/ 4199334 h 4739835"/>
                <a:gd name="connsiteX20" fmla="*/ 1027547 w 2625716"/>
                <a:gd name="connsiteY20" fmla="*/ 4073381 h 4739835"/>
                <a:gd name="connsiteX21" fmla="*/ 973284 w 2625716"/>
                <a:gd name="connsiteY21" fmla="*/ 3936968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96217 w 2625716"/>
                <a:gd name="connsiteY17" fmla="*/ 4380224 h 4739833"/>
                <a:gd name="connsiteX18" fmla="*/ 1084137 w 2625716"/>
                <a:gd name="connsiteY18" fmla="*/ 4307376 h 4739833"/>
                <a:gd name="connsiteX19" fmla="*/ 951066 w 2625716"/>
                <a:gd name="connsiteY19" fmla="*/ 4199334 h 4739833"/>
                <a:gd name="connsiteX20" fmla="*/ 1027547 w 2625716"/>
                <a:gd name="connsiteY20" fmla="*/ 4073381 h 4739833"/>
                <a:gd name="connsiteX21" fmla="*/ 973284 w 2625716"/>
                <a:gd name="connsiteY21" fmla="*/ 3936968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96217 w 2625716"/>
                <a:gd name="connsiteY17" fmla="*/ 4380224 h 4739835"/>
                <a:gd name="connsiteX18" fmla="*/ 1084137 w 2625716"/>
                <a:gd name="connsiteY18" fmla="*/ 4307376 h 4739835"/>
                <a:gd name="connsiteX19" fmla="*/ 951066 w 2625716"/>
                <a:gd name="connsiteY19" fmla="*/ 4199334 h 4739835"/>
                <a:gd name="connsiteX20" fmla="*/ 1027547 w 2625716"/>
                <a:gd name="connsiteY20" fmla="*/ 4073381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99334 h 4739833"/>
                <a:gd name="connsiteX20" fmla="*/ 1027547 w 2625716"/>
                <a:gd name="connsiteY20" fmla="*/ 4073381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49050 w 2625716"/>
                <a:gd name="connsiteY17" fmla="*/ 4380225 h 4739835"/>
                <a:gd name="connsiteX18" fmla="*/ 1084137 w 2625716"/>
                <a:gd name="connsiteY18" fmla="*/ 4307376 h 4739835"/>
                <a:gd name="connsiteX19" fmla="*/ 951066 w 2625716"/>
                <a:gd name="connsiteY19" fmla="*/ 4199334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49050 w 2625716"/>
                <a:gd name="connsiteY17" fmla="*/ 4380225 h 4739835"/>
                <a:gd name="connsiteX18" fmla="*/ 1084137 w 2625716"/>
                <a:gd name="connsiteY18" fmla="*/ 4307376 h 4739835"/>
                <a:gd name="connsiteX19" fmla="*/ 951066 w 2625716"/>
                <a:gd name="connsiteY19" fmla="*/ 4166681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84137 w 2625716"/>
                <a:gd name="connsiteY18" fmla="*/ 4307376 h 4739835"/>
                <a:gd name="connsiteX19" fmla="*/ 951066 w 2625716"/>
                <a:gd name="connsiteY19" fmla="*/ 4166681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51066 w 2625716"/>
                <a:gd name="connsiteY19" fmla="*/ 4166681 h 4739835"/>
                <a:gd name="connsiteX20" fmla="*/ 1052945 w 2625716"/>
                <a:gd name="connsiteY20" fmla="*/ 4040725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51066 w 2625716"/>
                <a:gd name="connsiteY19" fmla="*/ 4166681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43807 w 2625716"/>
                <a:gd name="connsiteY19" fmla="*/ 4137647 h 4739835"/>
                <a:gd name="connsiteX20" fmla="*/ 1060199 w 2625716"/>
                <a:gd name="connsiteY20" fmla="*/ 4018948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22751 w 2625716"/>
                <a:gd name="connsiteY8" fmla="*/ 3871941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43807 w 2625716"/>
                <a:gd name="connsiteY19" fmla="*/ 4137647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22751 w 2625716"/>
                <a:gd name="connsiteY8" fmla="*/ 3871941 h 4739835"/>
                <a:gd name="connsiteX9" fmla="*/ 1627314 w 2625716"/>
                <a:gd name="connsiteY9" fmla="*/ 4007311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43807 w 2625716"/>
                <a:gd name="connsiteY19" fmla="*/ 4137647 h 4739835"/>
                <a:gd name="connsiteX20" fmla="*/ 1060199 w 2625716"/>
                <a:gd name="connsiteY20" fmla="*/ 4018948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22751 w 2625716"/>
                <a:gd name="connsiteY8" fmla="*/ 3871941 h 4739833"/>
                <a:gd name="connsiteX9" fmla="*/ 1627314 w 2625716"/>
                <a:gd name="connsiteY9" fmla="*/ 4007311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86 w 2625716"/>
                <a:gd name="connsiteY13" fmla="*/ 4503584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43807 w 2625716"/>
                <a:gd name="connsiteY19" fmla="*/ 4137647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00421"/>
                <a:gd name="connsiteX1" fmla="*/ 1053992 w 2625716"/>
                <a:gd name="connsiteY1" fmla="*/ 3181961 h 4700421"/>
                <a:gd name="connsiteX2" fmla="*/ 415264 w 2625716"/>
                <a:gd name="connsiteY2" fmla="*/ 2378093 h 4700421"/>
                <a:gd name="connsiteX3" fmla="*/ 571672 w 2625716"/>
                <a:gd name="connsiteY3" fmla="*/ 552696 h 4700421"/>
                <a:gd name="connsiteX4" fmla="*/ 2199504 w 2625716"/>
                <a:gd name="connsiteY4" fmla="*/ 675499 h 4700421"/>
                <a:gd name="connsiteX5" fmla="*/ 2373746 w 2625716"/>
                <a:gd name="connsiteY5" fmla="*/ 2287657 h 4700421"/>
                <a:gd name="connsiteX6" fmla="*/ 1626748 w 2625716"/>
                <a:gd name="connsiteY6" fmla="*/ 3131719 h 4700421"/>
                <a:gd name="connsiteX7" fmla="*/ 1483840 w 2625716"/>
                <a:gd name="connsiteY7" fmla="*/ 3754717 h 4700421"/>
                <a:gd name="connsiteX8" fmla="*/ 1722751 w 2625716"/>
                <a:gd name="connsiteY8" fmla="*/ 3871941 h 4700421"/>
                <a:gd name="connsiteX9" fmla="*/ 1627314 w 2625716"/>
                <a:gd name="connsiteY9" fmla="*/ 4007311 h 4700421"/>
                <a:gd name="connsiteX10" fmla="*/ 1742885 w 2625716"/>
                <a:gd name="connsiteY10" fmla="*/ 4135424 h 4700421"/>
                <a:gd name="connsiteX11" fmla="*/ 1654400 w 2625716"/>
                <a:gd name="connsiteY11" fmla="*/ 4267181 h 4700421"/>
                <a:gd name="connsiteX12" fmla="*/ 1739807 w 2625716"/>
                <a:gd name="connsiteY12" fmla="*/ 4382734 h 4700421"/>
                <a:gd name="connsiteX13" fmla="*/ 1656886 w 2625716"/>
                <a:gd name="connsiteY13" fmla="*/ 4503584 h 4700421"/>
                <a:gd name="connsiteX14" fmla="*/ 1732848 w 2625716"/>
                <a:gd name="connsiteY14" fmla="*/ 4649414 h 4700421"/>
                <a:gd name="connsiteX15" fmla="*/ 1250742 w 2625716"/>
                <a:gd name="connsiteY15" fmla="*/ 4698033 h 4700421"/>
                <a:gd name="connsiteX16" fmla="*/ 962419 w 2625716"/>
                <a:gd name="connsiteY16" fmla="*/ 4635090 h 4700421"/>
                <a:gd name="connsiteX17" fmla="*/ 1041714 w 2625716"/>
                <a:gd name="connsiteY17" fmla="*/ 4502465 h 4700421"/>
                <a:gd name="connsiteX18" fmla="*/ 949050 w 2625716"/>
                <a:gd name="connsiteY18" fmla="*/ 4380225 h 4700421"/>
                <a:gd name="connsiteX19" fmla="*/ 1055109 w 2625716"/>
                <a:gd name="connsiteY19" fmla="*/ 4260198 h 4700421"/>
                <a:gd name="connsiteX20" fmla="*/ 943807 w 2625716"/>
                <a:gd name="connsiteY20" fmla="*/ 4137647 h 4700421"/>
                <a:gd name="connsiteX21" fmla="*/ 1060199 w 2625716"/>
                <a:gd name="connsiteY21" fmla="*/ 4018948 h 4700421"/>
                <a:gd name="connsiteX22" fmla="*/ 958766 w 2625716"/>
                <a:gd name="connsiteY22" fmla="*/ 3882529 h 4700421"/>
                <a:gd name="connsiteX23" fmla="*/ 1206885 w 2625716"/>
                <a:gd name="connsiteY23" fmla="*/ 3764765 h 4700421"/>
                <a:gd name="connsiteX0" fmla="*/ 1206885 w 2625716"/>
                <a:gd name="connsiteY0" fmla="*/ 3764765 h 4708214"/>
                <a:gd name="connsiteX1" fmla="*/ 1053992 w 2625716"/>
                <a:gd name="connsiteY1" fmla="*/ 3181961 h 4708214"/>
                <a:gd name="connsiteX2" fmla="*/ 415264 w 2625716"/>
                <a:gd name="connsiteY2" fmla="*/ 2378093 h 4708214"/>
                <a:gd name="connsiteX3" fmla="*/ 571672 w 2625716"/>
                <a:gd name="connsiteY3" fmla="*/ 552696 h 4708214"/>
                <a:gd name="connsiteX4" fmla="*/ 2199504 w 2625716"/>
                <a:gd name="connsiteY4" fmla="*/ 675499 h 4708214"/>
                <a:gd name="connsiteX5" fmla="*/ 2373746 w 2625716"/>
                <a:gd name="connsiteY5" fmla="*/ 2287657 h 4708214"/>
                <a:gd name="connsiteX6" fmla="*/ 1626748 w 2625716"/>
                <a:gd name="connsiteY6" fmla="*/ 3131719 h 4708214"/>
                <a:gd name="connsiteX7" fmla="*/ 1483840 w 2625716"/>
                <a:gd name="connsiteY7" fmla="*/ 3754717 h 4708214"/>
                <a:gd name="connsiteX8" fmla="*/ 1722751 w 2625716"/>
                <a:gd name="connsiteY8" fmla="*/ 3871941 h 4708214"/>
                <a:gd name="connsiteX9" fmla="*/ 1627314 w 2625716"/>
                <a:gd name="connsiteY9" fmla="*/ 4007311 h 4708214"/>
                <a:gd name="connsiteX10" fmla="*/ 1742885 w 2625716"/>
                <a:gd name="connsiteY10" fmla="*/ 4135424 h 4708214"/>
                <a:gd name="connsiteX11" fmla="*/ 1654400 w 2625716"/>
                <a:gd name="connsiteY11" fmla="*/ 4267181 h 4708214"/>
                <a:gd name="connsiteX12" fmla="*/ 1739807 w 2625716"/>
                <a:gd name="connsiteY12" fmla="*/ 4382734 h 4708214"/>
                <a:gd name="connsiteX13" fmla="*/ 1656886 w 2625716"/>
                <a:gd name="connsiteY13" fmla="*/ 4503584 h 4708214"/>
                <a:gd name="connsiteX14" fmla="*/ 1732848 w 2625716"/>
                <a:gd name="connsiteY14" fmla="*/ 4649414 h 4708214"/>
                <a:gd name="connsiteX15" fmla="*/ 1506359 w 2625716"/>
                <a:gd name="connsiteY15" fmla="*/ 4696184 h 4708214"/>
                <a:gd name="connsiteX16" fmla="*/ 1250742 w 2625716"/>
                <a:gd name="connsiteY16" fmla="*/ 4698033 h 4708214"/>
                <a:gd name="connsiteX17" fmla="*/ 962419 w 2625716"/>
                <a:gd name="connsiteY17" fmla="*/ 4635090 h 4708214"/>
                <a:gd name="connsiteX18" fmla="*/ 1041714 w 2625716"/>
                <a:gd name="connsiteY18" fmla="*/ 4502465 h 4708214"/>
                <a:gd name="connsiteX19" fmla="*/ 949050 w 2625716"/>
                <a:gd name="connsiteY19" fmla="*/ 4380225 h 4708214"/>
                <a:gd name="connsiteX20" fmla="*/ 1055109 w 2625716"/>
                <a:gd name="connsiteY20" fmla="*/ 4260198 h 4708214"/>
                <a:gd name="connsiteX21" fmla="*/ 943807 w 2625716"/>
                <a:gd name="connsiteY21" fmla="*/ 4137647 h 4708214"/>
                <a:gd name="connsiteX22" fmla="*/ 1060199 w 2625716"/>
                <a:gd name="connsiteY22" fmla="*/ 4018948 h 4708214"/>
                <a:gd name="connsiteX23" fmla="*/ 958766 w 2625716"/>
                <a:gd name="connsiteY23" fmla="*/ 3882529 h 4708214"/>
                <a:gd name="connsiteX24" fmla="*/ 1206885 w 2625716"/>
                <a:gd name="connsiteY24" fmla="*/ 3764765 h 4708214"/>
                <a:gd name="connsiteX0" fmla="*/ 1206885 w 2625716"/>
                <a:gd name="connsiteY0" fmla="*/ 3764765 h 4704286"/>
                <a:gd name="connsiteX1" fmla="*/ 1053992 w 2625716"/>
                <a:gd name="connsiteY1" fmla="*/ 3181961 h 4704286"/>
                <a:gd name="connsiteX2" fmla="*/ 415264 w 2625716"/>
                <a:gd name="connsiteY2" fmla="*/ 2378093 h 4704286"/>
                <a:gd name="connsiteX3" fmla="*/ 571672 w 2625716"/>
                <a:gd name="connsiteY3" fmla="*/ 552696 h 4704286"/>
                <a:gd name="connsiteX4" fmla="*/ 2199504 w 2625716"/>
                <a:gd name="connsiteY4" fmla="*/ 675499 h 4704286"/>
                <a:gd name="connsiteX5" fmla="*/ 2373746 w 2625716"/>
                <a:gd name="connsiteY5" fmla="*/ 2287657 h 4704286"/>
                <a:gd name="connsiteX6" fmla="*/ 1626748 w 2625716"/>
                <a:gd name="connsiteY6" fmla="*/ 3131719 h 4704286"/>
                <a:gd name="connsiteX7" fmla="*/ 1483840 w 2625716"/>
                <a:gd name="connsiteY7" fmla="*/ 3754717 h 4704286"/>
                <a:gd name="connsiteX8" fmla="*/ 1722751 w 2625716"/>
                <a:gd name="connsiteY8" fmla="*/ 3871941 h 4704286"/>
                <a:gd name="connsiteX9" fmla="*/ 1627314 w 2625716"/>
                <a:gd name="connsiteY9" fmla="*/ 4007311 h 4704286"/>
                <a:gd name="connsiteX10" fmla="*/ 1742885 w 2625716"/>
                <a:gd name="connsiteY10" fmla="*/ 4135424 h 4704286"/>
                <a:gd name="connsiteX11" fmla="*/ 1654400 w 2625716"/>
                <a:gd name="connsiteY11" fmla="*/ 4267181 h 4704286"/>
                <a:gd name="connsiteX12" fmla="*/ 1739807 w 2625716"/>
                <a:gd name="connsiteY12" fmla="*/ 4382734 h 4704286"/>
                <a:gd name="connsiteX13" fmla="*/ 1656886 w 2625716"/>
                <a:gd name="connsiteY13" fmla="*/ 4503584 h 4704286"/>
                <a:gd name="connsiteX14" fmla="*/ 1732848 w 2625716"/>
                <a:gd name="connsiteY14" fmla="*/ 4649414 h 4704286"/>
                <a:gd name="connsiteX15" fmla="*/ 1506359 w 2625716"/>
                <a:gd name="connsiteY15" fmla="*/ 4696184 h 4704286"/>
                <a:gd name="connsiteX16" fmla="*/ 1250742 w 2625716"/>
                <a:gd name="connsiteY16" fmla="*/ 4698033 h 4704286"/>
                <a:gd name="connsiteX17" fmla="*/ 1110921 w 2625716"/>
                <a:gd name="connsiteY17" fmla="*/ 4689628 h 4704286"/>
                <a:gd name="connsiteX18" fmla="*/ 962419 w 2625716"/>
                <a:gd name="connsiteY18" fmla="*/ 4635090 h 4704286"/>
                <a:gd name="connsiteX19" fmla="*/ 1041714 w 2625716"/>
                <a:gd name="connsiteY19" fmla="*/ 4502465 h 4704286"/>
                <a:gd name="connsiteX20" fmla="*/ 949050 w 2625716"/>
                <a:gd name="connsiteY20" fmla="*/ 4380225 h 4704286"/>
                <a:gd name="connsiteX21" fmla="*/ 1055109 w 2625716"/>
                <a:gd name="connsiteY21" fmla="*/ 4260198 h 4704286"/>
                <a:gd name="connsiteX22" fmla="*/ 943807 w 2625716"/>
                <a:gd name="connsiteY22" fmla="*/ 4137647 h 4704286"/>
                <a:gd name="connsiteX23" fmla="*/ 1060199 w 2625716"/>
                <a:gd name="connsiteY23" fmla="*/ 4018948 h 4704286"/>
                <a:gd name="connsiteX24" fmla="*/ 958766 w 2625716"/>
                <a:gd name="connsiteY24" fmla="*/ 3882529 h 4704286"/>
                <a:gd name="connsiteX25" fmla="*/ 1206885 w 2625716"/>
                <a:gd name="connsiteY25" fmla="*/ 3764765 h 4704286"/>
                <a:gd name="connsiteX0" fmla="*/ 1206885 w 2625716"/>
                <a:gd name="connsiteY0" fmla="*/ 3764765 h 4852392"/>
                <a:gd name="connsiteX1" fmla="*/ 1053992 w 2625716"/>
                <a:gd name="connsiteY1" fmla="*/ 3181961 h 4852392"/>
                <a:gd name="connsiteX2" fmla="*/ 415264 w 2625716"/>
                <a:gd name="connsiteY2" fmla="*/ 2378093 h 4852392"/>
                <a:gd name="connsiteX3" fmla="*/ 571672 w 2625716"/>
                <a:gd name="connsiteY3" fmla="*/ 552696 h 4852392"/>
                <a:gd name="connsiteX4" fmla="*/ 2199504 w 2625716"/>
                <a:gd name="connsiteY4" fmla="*/ 675499 h 4852392"/>
                <a:gd name="connsiteX5" fmla="*/ 2373746 w 2625716"/>
                <a:gd name="connsiteY5" fmla="*/ 2287657 h 4852392"/>
                <a:gd name="connsiteX6" fmla="*/ 1626748 w 2625716"/>
                <a:gd name="connsiteY6" fmla="*/ 3131719 h 4852392"/>
                <a:gd name="connsiteX7" fmla="*/ 1483840 w 2625716"/>
                <a:gd name="connsiteY7" fmla="*/ 3754717 h 4852392"/>
                <a:gd name="connsiteX8" fmla="*/ 1722751 w 2625716"/>
                <a:gd name="connsiteY8" fmla="*/ 3871941 h 4852392"/>
                <a:gd name="connsiteX9" fmla="*/ 1627314 w 2625716"/>
                <a:gd name="connsiteY9" fmla="*/ 4007311 h 4852392"/>
                <a:gd name="connsiteX10" fmla="*/ 1742885 w 2625716"/>
                <a:gd name="connsiteY10" fmla="*/ 4135424 h 4852392"/>
                <a:gd name="connsiteX11" fmla="*/ 1654400 w 2625716"/>
                <a:gd name="connsiteY11" fmla="*/ 4267181 h 4852392"/>
                <a:gd name="connsiteX12" fmla="*/ 1739807 w 2625716"/>
                <a:gd name="connsiteY12" fmla="*/ 4382734 h 4852392"/>
                <a:gd name="connsiteX13" fmla="*/ 1656886 w 2625716"/>
                <a:gd name="connsiteY13" fmla="*/ 4503584 h 4852392"/>
                <a:gd name="connsiteX14" fmla="*/ 1732848 w 2625716"/>
                <a:gd name="connsiteY14" fmla="*/ 4649414 h 4852392"/>
                <a:gd name="connsiteX15" fmla="*/ 1506359 w 2625716"/>
                <a:gd name="connsiteY15" fmla="*/ 4696184 h 4852392"/>
                <a:gd name="connsiteX16" fmla="*/ 1324312 w 2625716"/>
                <a:gd name="connsiteY16" fmla="*/ 4851298 h 4852392"/>
                <a:gd name="connsiteX17" fmla="*/ 1110921 w 2625716"/>
                <a:gd name="connsiteY17" fmla="*/ 4689628 h 4852392"/>
                <a:gd name="connsiteX18" fmla="*/ 962419 w 2625716"/>
                <a:gd name="connsiteY18" fmla="*/ 4635090 h 4852392"/>
                <a:gd name="connsiteX19" fmla="*/ 1041714 w 2625716"/>
                <a:gd name="connsiteY19" fmla="*/ 4502465 h 4852392"/>
                <a:gd name="connsiteX20" fmla="*/ 949050 w 2625716"/>
                <a:gd name="connsiteY20" fmla="*/ 4380225 h 4852392"/>
                <a:gd name="connsiteX21" fmla="*/ 1055109 w 2625716"/>
                <a:gd name="connsiteY21" fmla="*/ 4260198 h 4852392"/>
                <a:gd name="connsiteX22" fmla="*/ 943807 w 2625716"/>
                <a:gd name="connsiteY22" fmla="*/ 4137647 h 4852392"/>
                <a:gd name="connsiteX23" fmla="*/ 1060199 w 2625716"/>
                <a:gd name="connsiteY23" fmla="*/ 4018948 h 4852392"/>
                <a:gd name="connsiteX24" fmla="*/ 958766 w 2625716"/>
                <a:gd name="connsiteY24" fmla="*/ 3882529 h 4852392"/>
                <a:gd name="connsiteX25" fmla="*/ 1206885 w 2625716"/>
                <a:gd name="connsiteY25" fmla="*/ 3764765 h 4852392"/>
                <a:gd name="connsiteX0" fmla="*/ 1206885 w 2625716"/>
                <a:gd name="connsiteY0" fmla="*/ 3764765 h 4855429"/>
                <a:gd name="connsiteX1" fmla="*/ 1053992 w 2625716"/>
                <a:gd name="connsiteY1" fmla="*/ 3181961 h 4855429"/>
                <a:gd name="connsiteX2" fmla="*/ 415264 w 2625716"/>
                <a:gd name="connsiteY2" fmla="*/ 2378093 h 4855429"/>
                <a:gd name="connsiteX3" fmla="*/ 571672 w 2625716"/>
                <a:gd name="connsiteY3" fmla="*/ 552696 h 4855429"/>
                <a:gd name="connsiteX4" fmla="*/ 2199504 w 2625716"/>
                <a:gd name="connsiteY4" fmla="*/ 675499 h 4855429"/>
                <a:gd name="connsiteX5" fmla="*/ 2373746 w 2625716"/>
                <a:gd name="connsiteY5" fmla="*/ 2287657 h 4855429"/>
                <a:gd name="connsiteX6" fmla="*/ 1626748 w 2625716"/>
                <a:gd name="connsiteY6" fmla="*/ 3131719 h 4855429"/>
                <a:gd name="connsiteX7" fmla="*/ 1483840 w 2625716"/>
                <a:gd name="connsiteY7" fmla="*/ 3754717 h 4855429"/>
                <a:gd name="connsiteX8" fmla="*/ 1722751 w 2625716"/>
                <a:gd name="connsiteY8" fmla="*/ 3871941 h 4855429"/>
                <a:gd name="connsiteX9" fmla="*/ 1627314 w 2625716"/>
                <a:gd name="connsiteY9" fmla="*/ 4007311 h 4855429"/>
                <a:gd name="connsiteX10" fmla="*/ 1742885 w 2625716"/>
                <a:gd name="connsiteY10" fmla="*/ 4135424 h 4855429"/>
                <a:gd name="connsiteX11" fmla="*/ 1654400 w 2625716"/>
                <a:gd name="connsiteY11" fmla="*/ 4267181 h 4855429"/>
                <a:gd name="connsiteX12" fmla="*/ 1739807 w 2625716"/>
                <a:gd name="connsiteY12" fmla="*/ 4382734 h 4855429"/>
                <a:gd name="connsiteX13" fmla="*/ 1656886 w 2625716"/>
                <a:gd name="connsiteY13" fmla="*/ 4503584 h 4855429"/>
                <a:gd name="connsiteX14" fmla="*/ 1732848 w 2625716"/>
                <a:gd name="connsiteY14" fmla="*/ 4649414 h 4855429"/>
                <a:gd name="connsiteX15" fmla="*/ 1506359 w 2625716"/>
                <a:gd name="connsiteY15" fmla="*/ 4696184 h 4855429"/>
                <a:gd name="connsiteX16" fmla="*/ 1324312 w 2625716"/>
                <a:gd name="connsiteY16" fmla="*/ 4851298 h 4855429"/>
                <a:gd name="connsiteX17" fmla="*/ 1171301 w 2625716"/>
                <a:gd name="connsiteY17" fmla="*/ 4720967 h 4855429"/>
                <a:gd name="connsiteX18" fmla="*/ 962419 w 2625716"/>
                <a:gd name="connsiteY18" fmla="*/ 4635090 h 4855429"/>
                <a:gd name="connsiteX19" fmla="*/ 1041714 w 2625716"/>
                <a:gd name="connsiteY19" fmla="*/ 4502465 h 4855429"/>
                <a:gd name="connsiteX20" fmla="*/ 949050 w 2625716"/>
                <a:gd name="connsiteY20" fmla="*/ 4380225 h 4855429"/>
                <a:gd name="connsiteX21" fmla="*/ 1055109 w 2625716"/>
                <a:gd name="connsiteY21" fmla="*/ 4260198 h 4855429"/>
                <a:gd name="connsiteX22" fmla="*/ 943807 w 2625716"/>
                <a:gd name="connsiteY22" fmla="*/ 4137647 h 4855429"/>
                <a:gd name="connsiteX23" fmla="*/ 1060199 w 2625716"/>
                <a:gd name="connsiteY23" fmla="*/ 4018948 h 4855429"/>
                <a:gd name="connsiteX24" fmla="*/ 958766 w 2625716"/>
                <a:gd name="connsiteY24" fmla="*/ 3882529 h 4855429"/>
                <a:gd name="connsiteX25" fmla="*/ 1206885 w 2625716"/>
                <a:gd name="connsiteY25" fmla="*/ 3764765 h 4855429"/>
                <a:gd name="connsiteX0" fmla="*/ 1206885 w 2625716"/>
                <a:gd name="connsiteY0" fmla="*/ 3764765 h 4864308"/>
                <a:gd name="connsiteX1" fmla="*/ 1053992 w 2625716"/>
                <a:gd name="connsiteY1" fmla="*/ 3181961 h 4864308"/>
                <a:gd name="connsiteX2" fmla="*/ 415264 w 2625716"/>
                <a:gd name="connsiteY2" fmla="*/ 2378093 h 4864308"/>
                <a:gd name="connsiteX3" fmla="*/ 571672 w 2625716"/>
                <a:gd name="connsiteY3" fmla="*/ 552696 h 4864308"/>
                <a:gd name="connsiteX4" fmla="*/ 2199504 w 2625716"/>
                <a:gd name="connsiteY4" fmla="*/ 675499 h 4864308"/>
                <a:gd name="connsiteX5" fmla="*/ 2373746 w 2625716"/>
                <a:gd name="connsiteY5" fmla="*/ 2287657 h 4864308"/>
                <a:gd name="connsiteX6" fmla="*/ 1626748 w 2625716"/>
                <a:gd name="connsiteY6" fmla="*/ 3131719 h 4864308"/>
                <a:gd name="connsiteX7" fmla="*/ 1483840 w 2625716"/>
                <a:gd name="connsiteY7" fmla="*/ 3754717 h 4864308"/>
                <a:gd name="connsiteX8" fmla="*/ 1722751 w 2625716"/>
                <a:gd name="connsiteY8" fmla="*/ 3871941 h 4864308"/>
                <a:gd name="connsiteX9" fmla="*/ 1627314 w 2625716"/>
                <a:gd name="connsiteY9" fmla="*/ 4007311 h 4864308"/>
                <a:gd name="connsiteX10" fmla="*/ 1742885 w 2625716"/>
                <a:gd name="connsiteY10" fmla="*/ 4135424 h 4864308"/>
                <a:gd name="connsiteX11" fmla="*/ 1654400 w 2625716"/>
                <a:gd name="connsiteY11" fmla="*/ 4267181 h 4864308"/>
                <a:gd name="connsiteX12" fmla="*/ 1739807 w 2625716"/>
                <a:gd name="connsiteY12" fmla="*/ 4382734 h 4864308"/>
                <a:gd name="connsiteX13" fmla="*/ 1656886 w 2625716"/>
                <a:gd name="connsiteY13" fmla="*/ 4503584 h 4864308"/>
                <a:gd name="connsiteX14" fmla="*/ 1732848 w 2625716"/>
                <a:gd name="connsiteY14" fmla="*/ 4649414 h 4864308"/>
                <a:gd name="connsiteX15" fmla="*/ 1506359 w 2625716"/>
                <a:gd name="connsiteY15" fmla="*/ 4696184 h 4864308"/>
                <a:gd name="connsiteX16" fmla="*/ 1324312 w 2625716"/>
                <a:gd name="connsiteY16" fmla="*/ 4851298 h 4864308"/>
                <a:gd name="connsiteX17" fmla="*/ 1171301 w 2625716"/>
                <a:gd name="connsiteY17" fmla="*/ 4720967 h 4864308"/>
                <a:gd name="connsiteX18" fmla="*/ 962419 w 2625716"/>
                <a:gd name="connsiteY18" fmla="*/ 4635090 h 4864308"/>
                <a:gd name="connsiteX19" fmla="*/ 1041714 w 2625716"/>
                <a:gd name="connsiteY19" fmla="*/ 4502465 h 4864308"/>
                <a:gd name="connsiteX20" fmla="*/ 949050 w 2625716"/>
                <a:gd name="connsiteY20" fmla="*/ 4380225 h 4864308"/>
                <a:gd name="connsiteX21" fmla="*/ 1055109 w 2625716"/>
                <a:gd name="connsiteY21" fmla="*/ 4260198 h 4864308"/>
                <a:gd name="connsiteX22" fmla="*/ 943807 w 2625716"/>
                <a:gd name="connsiteY22" fmla="*/ 4137647 h 4864308"/>
                <a:gd name="connsiteX23" fmla="*/ 1060199 w 2625716"/>
                <a:gd name="connsiteY23" fmla="*/ 4018948 h 4864308"/>
                <a:gd name="connsiteX24" fmla="*/ 958766 w 2625716"/>
                <a:gd name="connsiteY24" fmla="*/ 3882529 h 4864308"/>
                <a:gd name="connsiteX25" fmla="*/ 1206885 w 2625716"/>
                <a:gd name="connsiteY25" fmla="*/ 3764765 h 486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625716" h="4864308">
                  <a:moveTo>
                    <a:pt x="1206885" y="3764765"/>
                  </a:moveTo>
                  <a:cubicBezTo>
                    <a:pt x="1203535" y="3570497"/>
                    <a:pt x="1185929" y="3413073"/>
                    <a:pt x="1053992" y="3181961"/>
                  </a:cubicBezTo>
                  <a:cubicBezTo>
                    <a:pt x="922055" y="2950849"/>
                    <a:pt x="749346" y="2893517"/>
                    <a:pt x="415264" y="2378093"/>
                  </a:cubicBezTo>
                  <a:cubicBezTo>
                    <a:pt x="81182" y="1862669"/>
                    <a:pt x="0" y="1105392"/>
                    <a:pt x="571672" y="552696"/>
                  </a:cubicBezTo>
                  <a:cubicBezTo>
                    <a:pt x="1143344" y="0"/>
                    <a:pt x="1902457" y="314572"/>
                    <a:pt x="2199504" y="675499"/>
                  </a:cubicBezTo>
                  <a:cubicBezTo>
                    <a:pt x="2496551" y="1036426"/>
                    <a:pt x="2625716" y="1863875"/>
                    <a:pt x="2373746" y="2287657"/>
                  </a:cubicBezTo>
                  <a:cubicBezTo>
                    <a:pt x="2121776" y="2711439"/>
                    <a:pt x="1775066" y="2887209"/>
                    <a:pt x="1626748" y="3131719"/>
                  </a:cubicBezTo>
                  <a:cubicBezTo>
                    <a:pt x="1478430" y="3376229"/>
                    <a:pt x="1483840" y="3547051"/>
                    <a:pt x="1483840" y="3754717"/>
                  </a:cubicBezTo>
                  <a:lnTo>
                    <a:pt x="1722751" y="3871941"/>
                  </a:lnTo>
                  <a:lnTo>
                    <a:pt x="1627314" y="4007311"/>
                  </a:lnTo>
                  <a:lnTo>
                    <a:pt x="1742885" y="4135424"/>
                  </a:lnTo>
                  <a:lnTo>
                    <a:pt x="1654400" y="4267181"/>
                  </a:lnTo>
                  <a:lnTo>
                    <a:pt x="1739807" y="4382734"/>
                  </a:lnTo>
                  <a:lnTo>
                    <a:pt x="1656886" y="4503584"/>
                  </a:lnTo>
                  <a:lnTo>
                    <a:pt x="1732848" y="4649414"/>
                  </a:lnTo>
                  <a:cubicBezTo>
                    <a:pt x="1707760" y="4681514"/>
                    <a:pt x="1574448" y="4662537"/>
                    <a:pt x="1506359" y="4696184"/>
                  </a:cubicBezTo>
                  <a:cubicBezTo>
                    <a:pt x="1438270" y="4729831"/>
                    <a:pt x="1501620" y="4864308"/>
                    <a:pt x="1324312" y="4851298"/>
                  </a:cubicBezTo>
                  <a:cubicBezTo>
                    <a:pt x="1147004" y="4838288"/>
                    <a:pt x="1231616" y="4757002"/>
                    <a:pt x="1171301" y="4720967"/>
                  </a:cubicBezTo>
                  <a:cubicBezTo>
                    <a:pt x="1110986" y="4684932"/>
                    <a:pt x="973953" y="4666284"/>
                    <a:pt x="962419" y="4635090"/>
                  </a:cubicBezTo>
                  <a:lnTo>
                    <a:pt x="1041714" y="4502465"/>
                  </a:lnTo>
                  <a:lnTo>
                    <a:pt x="949050" y="4380225"/>
                  </a:lnTo>
                  <a:lnTo>
                    <a:pt x="1055109" y="4260198"/>
                  </a:lnTo>
                  <a:lnTo>
                    <a:pt x="943807" y="4137647"/>
                  </a:lnTo>
                  <a:lnTo>
                    <a:pt x="1060199" y="4018948"/>
                  </a:lnTo>
                  <a:lnTo>
                    <a:pt x="958766" y="3882529"/>
                  </a:lnTo>
                  <a:lnTo>
                    <a:pt x="1206885" y="3764765"/>
                  </a:lnTo>
                  <a:close/>
                </a:path>
              </a:pathLst>
            </a:cu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Freeform 61"/>
            <p:cNvSpPr/>
            <p:nvPr/>
          </p:nvSpPr>
          <p:spPr bwMode="invGray">
            <a:xfrm>
              <a:off x="3634320" y="3707248"/>
              <a:ext cx="143138"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10" name="Freeform 62"/>
            <p:cNvSpPr/>
            <p:nvPr/>
          </p:nvSpPr>
          <p:spPr bwMode="invGray">
            <a:xfrm>
              <a:off x="3649655" y="3781833"/>
              <a:ext cx="133694"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11" name="Freeform 63"/>
            <p:cNvSpPr/>
            <p:nvPr/>
          </p:nvSpPr>
          <p:spPr bwMode="invGray">
            <a:xfrm>
              <a:off x="3650266" y="3838125"/>
              <a:ext cx="141107"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12" name="Freeform 64"/>
            <p:cNvSpPr/>
            <p:nvPr/>
          </p:nvSpPr>
          <p:spPr bwMode="invGray">
            <a:xfrm>
              <a:off x="3508887" y="2782295"/>
              <a:ext cx="403220" cy="841776"/>
            </a:xfrm>
            <a:custGeom>
              <a:avLst/>
              <a:gdLst>
                <a:gd name="connsiteX0" fmla="*/ 248444 w 492522"/>
                <a:gd name="connsiteY0" fmla="*/ 880269 h 881460"/>
                <a:gd name="connsiteX1" fmla="*/ 207963 w 492522"/>
                <a:gd name="connsiteY1" fmla="*/ 601663 h 881460"/>
                <a:gd name="connsiteX2" fmla="*/ 15081 w 492522"/>
                <a:gd name="connsiteY2" fmla="*/ 273050 h 881460"/>
                <a:gd name="connsiteX3" fmla="*/ 117475 w 492522"/>
                <a:gd name="connsiteY3" fmla="*/ 53975 h 881460"/>
                <a:gd name="connsiteX4" fmla="*/ 319881 w 492522"/>
                <a:gd name="connsiteY4" fmla="*/ 161131 h 881460"/>
                <a:gd name="connsiteX5" fmla="*/ 203200 w 492522"/>
                <a:gd name="connsiteY5" fmla="*/ 306388 h 881460"/>
                <a:gd name="connsiteX6" fmla="*/ 184150 w 492522"/>
                <a:gd name="connsiteY6" fmla="*/ 120650 h 881460"/>
                <a:gd name="connsiteX7" fmla="*/ 377031 w 492522"/>
                <a:gd name="connsiteY7" fmla="*/ 23019 h 881460"/>
                <a:gd name="connsiteX8" fmla="*/ 474663 w 492522"/>
                <a:gd name="connsiteY8" fmla="*/ 258763 h 881460"/>
                <a:gd name="connsiteX9" fmla="*/ 269875 w 492522"/>
                <a:gd name="connsiteY9" fmla="*/ 608806 h 881460"/>
                <a:gd name="connsiteX10" fmla="*/ 248444 w 492522"/>
                <a:gd name="connsiteY10" fmla="*/ 880269 h 88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2" h="881460">
                  <a:moveTo>
                    <a:pt x="248444" y="880269"/>
                  </a:moveTo>
                  <a:cubicBezTo>
                    <a:pt x="238125" y="879079"/>
                    <a:pt x="246857" y="702866"/>
                    <a:pt x="207963" y="601663"/>
                  </a:cubicBezTo>
                  <a:cubicBezTo>
                    <a:pt x="169069" y="500460"/>
                    <a:pt x="30162" y="364331"/>
                    <a:pt x="15081" y="273050"/>
                  </a:cubicBezTo>
                  <a:cubicBezTo>
                    <a:pt x="0" y="181769"/>
                    <a:pt x="66675" y="72628"/>
                    <a:pt x="117475" y="53975"/>
                  </a:cubicBezTo>
                  <a:cubicBezTo>
                    <a:pt x="168275" y="35322"/>
                    <a:pt x="305594" y="119062"/>
                    <a:pt x="319881" y="161131"/>
                  </a:cubicBezTo>
                  <a:cubicBezTo>
                    <a:pt x="334168" y="203200"/>
                    <a:pt x="225822" y="313135"/>
                    <a:pt x="203200" y="306388"/>
                  </a:cubicBezTo>
                  <a:cubicBezTo>
                    <a:pt x="180578" y="299641"/>
                    <a:pt x="155178" y="167878"/>
                    <a:pt x="184150" y="120650"/>
                  </a:cubicBezTo>
                  <a:cubicBezTo>
                    <a:pt x="213122" y="73422"/>
                    <a:pt x="328612" y="0"/>
                    <a:pt x="377031" y="23019"/>
                  </a:cubicBezTo>
                  <a:cubicBezTo>
                    <a:pt x="425450" y="46038"/>
                    <a:pt x="492522" y="161132"/>
                    <a:pt x="474663" y="258763"/>
                  </a:cubicBezTo>
                  <a:cubicBezTo>
                    <a:pt x="456804" y="356394"/>
                    <a:pt x="306784" y="505222"/>
                    <a:pt x="269875" y="608806"/>
                  </a:cubicBezTo>
                  <a:cubicBezTo>
                    <a:pt x="232966" y="712390"/>
                    <a:pt x="258763" y="881460"/>
                    <a:pt x="248444" y="880269"/>
                  </a:cubicBezTo>
                  <a:close/>
                </a:path>
              </a:pathLst>
            </a:cu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3" name="Straight Connector 65"/>
            <p:cNvCxnSpPr/>
            <p:nvPr/>
          </p:nvCxnSpPr>
          <p:spPr bwMode="invGray">
            <a:xfrm rot="10800000" flipV="1">
              <a:off x="3130251" y="3014791"/>
              <a:ext cx="143673" cy="65152"/>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6"/>
            <p:cNvCxnSpPr/>
            <p:nvPr/>
          </p:nvCxnSpPr>
          <p:spPr bwMode="invGray">
            <a:xfrm rot="16200000" flipV="1">
              <a:off x="3267839" y="2368849"/>
              <a:ext cx="142876" cy="142876"/>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67"/>
            <p:cNvCxnSpPr/>
            <p:nvPr/>
          </p:nvCxnSpPr>
          <p:spPr bwMode="invGray">
            <a:xfrm rot="10800000">
              <a:off x="3090931" y="2694261"/>
              <a:ext cx="213475" cy="71741"/>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68"/>
            <p:cNvCxnSpPr/>
            <p:nvPr/>
          </p:nvCxnSpPr>
          <p:spPr bwMode="invGray">
            <a:xfrm rot="16200000" flipV="1">
              <a:off x="3612322" y="2325658"/>
              <a:ext cx="189834" cy="2352"/>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69"/>
            <p:cNvCxnSpPr/>
            <p:nvPr/>
          </p:nvCxnSpPr>
          <p:spPr bwMode="invGray">
            <a:xfrm rot="5400000">
              <a:off x="3997289" y="2391260"/>
              <a:ext cx="142876" cy="142876"/>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70"/>
            <p:cNvCxnSpPr/>
            <p:nvPr/>
          </p:nvCxnSpPr>
          <p:spPr bwMode="invGray">
            <a:xfrm>
              <a:off x="4116083" y="2943769"/>
              <a:ext cx="203491" cy="72463"/>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71"/>
            <p:cNvCxnSpPr/>
            <p:nvPr/>
          </p:nvCxnSpPr>
          <p:spPr bwMode="invGray">
            <a:xfrm flipV="1">
              <a:off x="4092992" y="2696399"/>
              <a:ext cx="236043" cy="30753"/>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grpSp>
      <p:grpSp>
        <p:nvGrpSpPr>
          <p:cNvPr id="20" name="Group 206"/>
          <p:cNvGrpSpPr/>
          <p:nvPr/>
        </p:nvGrpSpPr>
        <p:grpSpPr bwMode="invGray">
          <a:xfrm rot="314262">
            <a:off x="715241" y="2018485"/>
            <a:ext cx="582833" cy="817394"/>
            <a:chOff x="5000628" y="1357298"/>
            <a:chExt cx="991158" cy="1853398"/>
          </a:xfrm>
          <a:solidFill>
            <a:schemeClr val="tx1">
              <a:lumMod val="50000"/>
              <a:lumOff val="50000"/>
              <a:alpha val="10000"/>
            </a:schemeClr>
          </a:solidFill>
        </p:grpSpPr>
        <p:sp>
          <p:nvSpPr>
            <p:cNvPr id="21" name="Freeform 73"/>
            <p:cNvSpPr/>
            <p:nvPr/>
          </p:nvSpPr>
          <p:spPr bwMode="invGray">
            <a:xfrm>
              <a:off x="5000628" y="1357298"/>
              <a:ext cx="991158" cy="1351873"/>
            </a:xfrm>
            <a:custGeom>
              <a:avLst/>
              <a:gdLst>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12874 w 941204"/>
                <a:gd name="connsiteY0" fmla="*/ 257840 h 1345019"/>
                <a:gd name="connsiteX1" fmla="*/ 332490 w 941204"/>
                <a:gd name="connsiteY1" fmla="*/ 454542 h 1345019"/>
                <a:gd name="connsiteX2" fmla="*/ 82625 w 941204"/>
                <a:gd name="connsiteY2" fmla="*/ 523654 h 1345019"/>
                <a:gd name="connsiteX3" fmla="*/ 79967 w 941204"/>
                <a:gd name="connsiteY3" fmla="*/ 212651 h 1345019"/>
                <a:gd name="connsiteX4" fmla="*/ 473372 w 941204"/>
                <a:gd name="connsiteY4" fmla="*/ 0 h 1345019"/>
                <a:gd name="connsiteX5" fmla="*/ 941204 w 941204"/>
                <a:gd name="connsiteY5" fmla="*/ 276447 h 1345019"/>
                <a:gd name="connsiteX6" fmla="*/ 853486 w 941204"/>
                <a:gd name="connsiteY6" fmla="*/ 741621 h 1345019"/>
                <a:gd name="connsiteX7" fmla="*/ 526535 w 941204"/>
                <a:gd name="connsiteY7" fmla="*/ 1084521 h 1345019"/>
                <a:gd name="connsiteX8" fmla="*/ 481346 w 941204"/>
                <a:gd name="connsiteY8" fmla="*/ 1345019 h 1345019"/>
                <a:gd name="connsiteX9" fmla="*/ 417551 w 941204"/>
                <a:gd name="connsiteY9" fmla="*/ 1342361 h 1345019"/>
                <a:gd name="connsiteX10" fmla="*/ 452107 w 941204"/>
                <a:gd name="connsiteY10" fmla="*/ 1039333 h 1345019"/>
                <a:gd name="connsiteX11" fmla="*/ 675390 w 941204"/>
                <a:gd name="connsiteY11" fmla="*/ 685800 h 1345019"/>
                <a:gd name="connsiteX12" fmla="*/ 731211 w 941204"/>
                <a:gd name="connsiteY12" fmla="*/ 337584 h 1345019"/>
                <a:gd name="connsiteX13" fmla="*/ 510586 w 941204"/>
                <a:gd name="connsiteY13" fmla="*/ 93035 h 1345019"/>
                <a:gd name="connsiteX14" fmla="*/ 212874 w 941204"/>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06890 w 935220"/>
                <a:gd name="connsiteY0" fmla="*/ 264694 h 1351873"/>
                <a:gd name="connsiteX1" fmla="*/ 326506 w 935220"/>
                <a:gd name="connsiteY1" fmla="*/ 461396 h 1351873"/>
                <a:gd name="connsiteX2" fmla="*/ 76641 w 935220"/>
                <a:gd name="connsiteY2" fmla="*/ 530508 h 1351873"/>
                <a:gd name="connsiteX3" fmla="*/ 73983 w 935220"/>
                <a:gd name="connsiteY3" fmla="*/ 219505 h 1351873"/>
                <a:gd name="connsiteX4" fmla="*/ 467388 w 935220"/>
                <a:gd name="connsiteY4" fmla="*/ 6854 h 1351873"/>
                <a:gd name="connsiteX5" fmla="*/ 935220 w 935220"/>
                <a:gd name="connsiteY5" fmla="*/ 283301 h 1351873"/>
                <a:gd name="connsiteX6" fmla="*/ 847502 w 935220"/>
                <a:gd name="connsiteY6" fmla="*/ 748475 h 1351873"/>
                <a:gd name="connsiteX7" fmla="*/ 520551 w 935220"/>
                <a:gd name="connsiteY7" fmla="*/ 1091375 h 1351873"/>
                <a:gd name="connsiteX8" fmla="*/ 475362 w 935220"/>
                <a:gd name="connsiteY8" fmla="*/ 1351873 h 1351873"/>
                <a:gd name="connsiteX9" fmla="*/ 411567 w 935220"/>
                <a:gd name="connsiteY9" fmla="*/ 1349215 h 1351873"/>
                <a:gd name="connsiteX10" fmla="*/ 446123 w 935220"/>
                <a:gd name="connsiteY10" fmla="*/ 1046187 h 1351873"/>
                <a:gd name="connsiteX11" fmla="*/ 669406 w 935220"/>
                <a:gd name="connsiteY11" fmla="*/ 692654 h 1351873"/>
                <a:gd name="connsiteX12" fmla="*/ 725227 w 935220"/>
                <a:gd name="connsiteY12" fmla="*/ 344438 h 1351873"/>
                <a:gd name="connsiteX13" fmla="*/ 504602 w 935220"/>
                <a:gd name="connsiteY13" fmla="*/ 99889 h 1351873"/>
                <a:gd name="connsiteX14" fmla="*/ 206890 w 935220"/>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17130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1158" h="1351873">
                  <a:moveTo>
                    <a:pt x="212542" y="264694"/>
                  </a:moveTo>
                  <a:cubicBezTo>
                    <a:pt x="203018" y="320293"/>
                    <a:pt x="339801" y="349345"/>
                    <a:pt x="332158" y="461396"/>
                  </a:cubicBezTo>
                  <a:cubicBezTo>
                    <a:pt x="324515" y="573447"/>
                    <a:pt x="164586" y="635082"/>
                    <a:pt x="82293" y="530508"/>
                  </a:cubicBezTo>
                  <a:cubicBezTo>
                    <a:pt x="0" y="425934"/>
                    <a:pt x="38877" y="315959"/>
                    <a:pt x="79635" y="219505"/>
                  </a:cubicBezTo>
                  <a:cubicBezTo>
                    <a:pt x="120393" y="123051"/>
                    <a:pt x="254632" y="13708"/>
                    <a:pt x="473040" y="6854"/>
                  </a:cubicBezTo>
                  <a:cubicBezTo>
                    <a:pt x="691448" y="0"/>
                    <a:pt x="890586" y="148302"/>
                    <a:pt x="940872" y="283301"/>
                  </a:cubicBezTo>
                  <a:cubicBezTo>
                    <a:pt x="991158" y="418300"/>
                    <a:pt x="983398" y="611037"/>
                    <a:pt x="853154" y="748475"/>
                  </a:cubicBezTo>
                  <a:cubicBezTo>
                    <a:pt x="744170" y="862775"/>
                    <a:pt x="559096" y="1023926"/>
                    <a:pt x="526203" y="1091375"/>
                  </a:cubicBezTo>
                  <a:cubicBezTo>
                    <a:pt x="493310" y="1158824"/>
                    <a:pt x="496077" y="1265040"/>
                    <a:pt x="481014" y="1351873"/>
                  </a:cubicBezTo>
                  <a:lnTo>
                    <a:pt x="417219" y="1349215"/>
                  </a:lnTo>
                  <a:cubicBezTo>
                    <a:pt x="428738" y="1248206"/>
                    <a:pt x="402933" y="1123819"/>
                    <a:pt x="451775" y="1046187"/>
                  </a:cubicBezTo>
                  <a:cubicBezTo>
                    <a:pt x="500617" y="968555"/>
                    <a:pt x="627323" y="803796"/>
                    <a:pt x="675058" y="692654"/>
                  </a:cubicBezTo>
                  <a:cubicBezTo>
                    <a:pt x="722793" y="581512"/>
                    <a:pt x="743399" y="445979"/>
                    <a:pt x="738186" y="379338"/>
                  </a:cubicBezTo>
                  <a:cubicBezTo>
                    <a:pt x="732973" y="312697"/>
                    <a:pt x="683909" y="107408"/>
                    <a:pt x="484336" y="99213"/>
                  </a:cubicBezTo>
                  <a:cubicBezTo>
                    <a:pt x="284763" y="91018"/>
                    <a:pt x="218744" y="172225"/>
                    <a:pt x="212542" y="264694"/>
                  </a:cubicBezTo>
                  <a:close/>
                </a:path>
              </a:pathLst>
            </a:cu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 name="Oval 74"/>
            <p:cNvSpPr/>
            <p:nvPr/>
          </p:nvSpPr>
          <p:spPr bwMode="invGray">
            <a:xfrm>
              <a:off x="5316838" y="2928934"/>
              <a:ext cx="273788" cy="28176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3" name="Group 250"/>
          <p:cNvGrpSpPr/>
          <p:nvPr/>
        </p:nvGrpSpPr>
        <p:grpSpPr bwMode="invGray">
          <a:xfrm rot="2127411">
            <a:off x="10572782" y="5214951"/>
            <a:ext cx="1172215" cy="686073"/>
            <a:chOff x="7275724" y="1384450"/>
            <a:chExt cx="937119" cy="731302"/>
          </a:xfrm>
          <a:solidFill>
            <a:schemeClr val="tx1">
              <a:lumMod val="50000"/>
              <a:lumOff val="50000"/>
              <a:alpha val="10000"/>
            </a:schemeClr>
          </a:solidFill>
        </p:grpSpPr>
        <p:sp>
          <p:nvSpPr>
            <p:cNvPr id="24" name="Freeform 76"/>
            <p:cNvSpPr/>
            <p:nvPr/>
          </p:nvSpPr>
          <p:spPr bwMode="invGray">
            <a:xfrm rot="19892593">
              <a:off x="7312946" y="1384450"/>
              <a:ext cx="873867" cy="631830"/>
            </a:xfrm>
            <a:custGeom>
              <a:avLst/>
              <a:gdLst>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396231 w 1874827"/>
                <a:gd name="connsiteY5" fmla="*/ 1248398 h 1354036"/>
                <a:gd name="connsiteX6" fmla="*/ 1874827 w 1874827"/>
                <a:gd name="connsiteY6" fmla="*/ 451909 h 1354036"/>
                <a:gd name="connsiteX7" fmla="*/ 1046344 w 1874827"/>
                <a:gd name="connsiteY7" fmla="*/ 454978 h 135403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4827" h="1417746">
                  <a:moveTo>
                    <a:pt x="1046344" y="454978"/>
                  </a:moveTo>
                  <a:cubicBezTo>
                    <a:pt x="953325" y="252796"/>
                    <a:pt x="726804" y="0"/>
                    <a:pt x="331393" y="53010"/>
                  </a:cubicBezTo>
                  <a:lnTo>
                    <a:pt x="0" y="912178"/>
                  </a:lnTo>
                  <a:cubicBezTo>
                    <a:pt x="397938" y="743190"/>
                    <a:pt x="635512" y="1040820"/>
                    <a:pt x="791662" y="1133107"/>
                  </a:cubicBezTo>
                  <a:cubicBezTo>
                    <a:pt x="1071427" y="1099716"/>
                    <a:pt x="1393387" y="1154357"/>
                    <a:pt x="1425492" y="1417746"/>
                  </a:cubicBezTo>
                  <a:lnTo>
                    <a:pt x="1396231" y="1248398"/>
                  </a:lnTo>
                  <a:lnTo>
                    <a:pt x="1874827" y="451909"/>
                  </a:lnTo>
                  <a:cubicBezTo>
                    <a:pt x="1709918" y="373807"/>
                    <a:pt x="1526196" y="202996"/>
                    <a:pt x="1046344" y="45497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 name="Freeform 77"/>
            <p:cNvSpPr/>
            <p:nvPr/>
          </p:nvSpPr>
          <p:spPr bwMode="invGray">
            <a:xfrm rot="19892593">
              <a:off x="7275724" y="1419641"/>
              <a:ext cx="937119" cy="696111"/>
            </a:xfrm>
            <a:custGeom>
              <a:avLst/>
              <a:gdLst>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4475 w 2046767"/>
                <a:gd name="connsiteY8" fmla="*/ 355846 h 1440712"/>
                <a:gd name="connsiteX0" fmla="*/ 427960 w 2058109"/>
                <a:gd name="connsiteY0" fmla="*/ 0 h 1440712"/>
                <a:gd name="connsiteX1" fmla="*/ 364165 w 2058109"/>
                <a:gd name="connsiteY1" fmla="*/ 29240 h 1440712"/>
                <a:gd name="connsiteX2" fmla="*/ 0 w 2058109"/>
                <a:gd name="connsiteY2" fmla="*/ 986170 h 1440712"/>
                <a:gd name="connsiteX3" fmla="*/ 18607 w 2058109"/>
                <a:gd name="connsiteY3" fmla="*/ 1073888 h 1440712"/>
                <a:gd name="connsiteX4" fmla="*/ 781493 w 2058109"/>
                <a:gd name="connsiteY4" fmla="*/ 1150974 h 1440712"/>
                <a:gd name="connsiteX5" fmla="*/ 1004776 w 2058109"/>
                <a:gd name="connsiteY5" fmla="*/ 1201479 h 1440712"/>
                <a:gd name="connsiteX6" fmla="*/ 1610832 w 2058109"/>
                <a:gd name="connsiteY6" fmla="*/ 1440712 h 1440712"/>
                <a:gd name="connsiteX7" fmla="*/ 2046767 w 2058109"/>
                <a:gd name="connsiteY7" fmla="*/ 725672 h 1440712"/>
                <a:gd name="connsiteX8" fmla="*/ 2058109 w 2058109"/>
                <a:gd name="connsiteY8" fmla="*/ 460918 h 144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8109" h="1440712">
                  <a:moveTo>
                    <a:pt x="427960" y="0"/>
                  </a:moveTo>
                  <a:lnTo>
                    <a:pt x="364165" y="29240"/>
                  </a:lnTo>
                  <a:lnTo>
                    <a:pt x="0" y="986170"/>
                  </a:lnTo>
                  <a:lnTo>
                    <a:pt x="18607" y="1073888"/>
                  </a:lnTo>
                  <a:lnTo>
                    <a:pt x="781493" y="1150974"/>
                  </a:lnTo>
                  <a:cubicBezTo>
                    <a:pt x="809426" y="1348211"/>
                    <a:pt x="985194" y="1279985"/>
                    <a:pt x="1004776" y="1201479"/>
                  </a:cubicBezTo>
                  <a:lnTo>
                    <a:pt x="1610832" y="1440712"/>
                  </a:lnTo>
                  <a:lnTo>
                    <a:pt x="2046767" y="725672"/>
                  </a:lnTo>
                  <a:lnTo>
                    <a:pt x="2058109" y="460918"/>
                  </a:lnTo>
                </a:path>
              </a:pathLst>
            </a:custGeom>
            <a:noFill/>
            <a:ln w="28575">
              <a:solidFill>
                <a:schemeClr val="tx1">
                  <a:lumMod val="50000"/>
                  <a:lumOff val="50000"/>
                  <a:alpha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sp>
        <p:nvSpPr>
          <p:cNvPr id="26" name="Freeform 102"/>
          <p:cNvSpPr>
            <a:spLocks/>
          </p:cNvSpPr>
          <p:nvPr/>
        </p:nvSpPr>
        <p:spPr bwMode="invGray">
          <a:xfrm flipH="1">
            <a:off x="3619483" y="5357827"/>
            <a:ext cx="1619261" cy="757555"/>
          </a:xfrm>
          <a:custGeom>
            <a:avLst/>
            <a:gdLst/>
            <a:ahLst/>
            <a:cxnLst>
              <a:cxn ang="0">
                <a:pos x="2529" y="1601"/>
              </a:cxn>
              <a:cxn ang="0">
                <a:pos x="3456" y="1800"/>
              </a:cxn>
              <a:cxn ang="0">
                <a:pos x="1218" y="2904"/>
              </a:cxn>
              <a:cxn ang="0">
                <a:pos x="2582" y="3078"/>
              </a:cxn>
              <a:cxn ang="0">
                <a:pos x="0" y="5263"/>
              </a:cxn>
              <a:cxn ang="0">
                <a:pos x="4356" y="2880"/>
              </a:cxn>
              <a:cxn ang="0">
                <a:pos x="3866" y="2755"/>
              </a:cxn>
              <a:cxn ang="0">
                <a:pos x="5508" y="1899"/>
              </a:cxn>
              <a:cxn ang="0">
                <a:pos x="4303" y="1564"/>
              </a:cxn>
              <a:cxn ang="0">
                <a:pos x="6355" y="0"/>
              </a:cxn>
              <a:cxn ang="0">
                <a:pos x="2529" y="1601"/>
              </a:cxn>
            </a:cxnLst>
            <a:rect l="0" t="0" r="r" b="b"/>
            <a:pathLst>
              <a:path w="6355" h="5263">
                <a:moveTo>
                  <a:pt x="2529" y="1601"/>
                </a:moveTo>
                <a:lnTo>
                  <a:pt x="3456" y="1800"/>
                </a:lnTo>
                <a:lnTo>
                  <a:pt x="1218" y="2904"/>
                </a:lnTo>
                <a:lnTo>
                  <a:pt x="2582" y="3078"/>
                </a:lnTo>
                <a:lnTo>
                  <a:pt x="0" y="5263"/>
                </a:lnTo>
                <a:lnTo>
                  <a:pt x="4356" y="2880"/>
                </a:lnTo>
                <a:lnTo>
                  <a:pt x="3866" y="2755"/>
                </a:lnTo>
                <a:lnTo>
                  <a:pt x="5508" y="1899"/>
                </a:lnTo>
                <a:lnTo>
                  <a:pt x="4303" y="1564"/>
                </a:lnTo>
                <a:lnTo>
                  <a:pt x="6355" y="0"/>
                </a:lnTo>
                <a:lnTo>
                  <a:pt x="2529" y="1601"/>
                </a:lnTo>
                <a:close/>
              </a:path>
            </a:pathLst>
          </a:custGeom>
          <a:solidFill>
            <a:schemeClr val="tx1">
              <a:lumMod val="50000"/>
              <a:lumOff val="50000"/>
              <a:alpha val="10196"/>
            </a:schemeClr>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a:p>
        </p:txBody>
      </p:sp>
      <p:grpSp>
        <p:nvGrpSpPr>
          <p:cNvPr id="27" name="Group 98"/>
          <p:cNvGrpSpPr/>
          <p:nvPr/>
        </p:nvGrpSpPr>
        <p:grpSpPr bwMode="invGray">
          <a:xfrm rot="2704937">
            <a:off x="10927285" y="2845766"/>
            <a:ext cx="521671" cy="974779"/>
            <a:chOff x="3090931" y="2231917"/>
            <a:chExt cx="1238104" cy="1735114"/>
          </a:xfrm>
          <a:effectLst/>
        </p:grpSpPr>
        <p:sp>
          <p:nvSpPr>
            <p:cNvPr id="28" name="Freeform 83"/>
            <p:cNvSpPr/>
            <p:nvPr/>
          </p:nvSpPr>
          <p:spPr bwMode="invGray">
            <a:xfrm>
              <a:off x="3282936" y="2430108"/>
              <a:ext cx="829619" cy="1536923"/>
            </a:xfrm>
            <a:custGeom>
              <a:avLst/>
              <a:gdLst>
                <a:gd name="connsiteX0" fmla="*/ 934497 w 2672862"/>
                <a:gd name="connsiteY0" fmla="*/ 2803490 h 3637503"/>
                <a:gd name="connsiteX1" fmla="*/ 924448 w 2672862"/>
                <a:gd name="connsiteY1" fmla="*/ 2220686 h 3637503"/>
                <a:gd name="connsiteX2" fmla="*/ 0 w 2672862"/>
                <a:gd name="connsiteY2" fmla="*/ 1416818 h 3637503"/>
                <a:gd name="connsiteX3" fmla="*/ 442128 w 2672862"/>
                <a:gd name="connsiteY3" fmla="*/ 20097 h 3637503"/>
                <a:gd name="connsiteX4" fmla="*/ 2069960 w 2672862"/>
                <a:gd name="connsiteY4" fmla="*/ 0 h 3637503"/>
                <a:gd name="connsiteX5" fmla="*/ 2672862 w 2672862"/>
                <a:gd name="connsiteY5" fmla="*/ 1326382 h 3637503"/>
                <a:gd name="connsiteX6" fmla="*/ 1497204 w 2672862"/>
                <a:gd name="connsiteY6" fmla="*/ 2170444 h 3637503"/>
                <a:gd name="connsiteX7" fmla="*/ 1497204 w 2672862"/>
                <a:gd name="connsiteY7" fmla="*/ 2793442 h 3637503"/>
                <a:gd name="connsiteX8" fmla="*/ 1657978 w 2672862"/>
                <a:gd name="connsiteY8" fmla="*/ 2944167 h 3637503"/>
                <a:gd name="connsiteX9" fmla="*/ 1517301 w 2672862"/>
                <a:gd name="connsiteY9" fmla="*/ 3044651 h 3637503"/>
                <a:gd name="connsiteX10" fmla="*/ 1678075 w 2672862"/>
                <a:gd name="connsiteY10" fmla="*/ 3165231 h 3637503"/>
                <a:gd name="connsiteX11" fmla="*/ 1547446 w 2672862"/>
                <a:gd name="connsiteY11" fmla="*/ 3245618 h 3637503"/>
                <a:gd name="connsiteX12" fmla="*/ 1678075 w 2672862"/>
                <a:gd name="connsiteY12" fmla="*/ 3406391 h 3637503"/>
                <a:gd name="connsiteX13" fmla="*/ 1527349 w 2672862"/>
                <a:gd name="connsiteY13" fmla="*/ 3516923 h 3637503"/>
                <a:gd name="connsiteX14" fmla="*/ 1527349 w 2672862"/>
                <a:gd name="connsiteY14" fmla="*/ 3637503 h 3637503"/>
                <a:gd name="connsiteX15" fmla="*/ 984738 w 2672862"/>
                <a:gd name="connsiteY15" fmla="*/ 3637503 h 3637503"/>
                <a:gd name="connsiteX16" fmla="*/ 984738 w 2672862"/>
                <a:gd name="connsiteY16" fmla="*/ 3486778 h 3637503"/>
                <a:gd name="connsiteX17" fmla="*/ 783771 w 2672862"/>
                <a:gd name="connsiteY17" fmla="*/ 3456633 h 3637503"/>
                <a:gd name="connsiteX18" fmla="*/ 954593 w 2672862"/>
                <a:gd name="connsiteY18" fmla="*/ 3346101 h 3637503"/>
                <a:gd name="connsiteX19" fmla="*/ 753626 w 2672862"/>
                <a:gd name="connsiteY19" fmla="*/ 3275763 h 3637503"/>
                <a:gd name="connsiteX20" fmla="*/ 914400 w 2672862"/>
                <a:gd name="connsiteY20" fmla="*/ 3175279 h 3637503"/>
                <a:gd name="connsiteX21" fmla="*/ 693336 w 2672862"/>
                <a:gd name="connsiteY21" fmla="*/ 3084844 h 3637503"/>
                <a:gd name="connsiteX22" fmla="*/ 934497 w 2672862"/>
                <a:gd name="connsiteY22" fmla="*/ 2803490 h 3637503"/>
                <a:gd name="connsiteX0" fmla="*/ 934497 w 2672862"/>
                <a:gd name="connsiteY0" fmla="*/ 3021204 h 3855217"/>
                <a:gd name="connsiteX1" fmla="*/ 924448 w 2672862"/>
                <a:gd name="connsiteY1" fmla="*/ 2438400 h 3855217"/>
                <a:gd name="connsiteX2" fmla="*/ 0 w 2672862"/>
                <a:gd name="connsiteY2" fmla="*/ 1634532 h 3855217"/>
                <a:gd name="connsiteX3" fmla="*/ 442128 w 2672862"/>
                <a:gd name="connsiteY3" fmla="*/ 237811 h 3855217"/>
                <a:gd name="connsiteX4" fmla="*/ 2069960 w 2672862"/>
                <a:gd name="connsiteY4" fmla="*/ 217714 h 3855217"/>
                <a:gd name="connsiteX5" fmla="*/ 2672862 w 2672862"/>
                <a:gd name="connsiteY5" fmla="*/ 1544096 h 3855217"/>
                <a:gd name="connsiteX6" fmla="*/ 1497204 w 2672862"/>
                <a:gd name="connsiteY6" fmla="*/ 2388158 h 3855217"/>
                <a:gd name="connsiteX7" fmla="*/ 1497204 w 2672862"/>
                <a:gd name="connsiteY7" fmla="*/ 3011156 h 3855217"/>
                <a:gd name="connsiteX8" fmla="*/ 1657978 w 2672862"/>
                <a:gd name="connsiteY8" fmla="*/ 3161881 h 3855217"/>
                <a:gd name="connsiteX9" fmla="*/ 1517301 w 2672862"/>
                <a:gd name="connsiteY9" fmla="*/ 3262365 h 3855217"/>
                <a:gd name="connsiteX10" fmla="*/ 1678075 w 2672862"/>
                <a:gd name="connsiteY10" fmla="*/ 3382945 h 3855217"/>
                <a:gd name="connsiteX11" fmla="*/ 1547446 w 2672862"/>
                <a:gd name="connsiteY11" fmla="*/ 3463332 h 3855217"/>
                <a:gd name="connsiteX12" fmla="*/ 1678075 w 2672862"/>
                <a:gd name="connsiteY12" fmla="*/ 3624105 h 3855217"/>
                <a:gd name="connsiteX13" fmla="*/ 1527349 w 2672862"/>
                <a:gd name="connsiteY13" fmla="*/ 3734637 h 3855217"/>
                <a:gd name="connsiteX14" fmla="*/ 1527349 w 2672862"/>
                <a:gd name="connsiteY14" fmla="*/ 3855217 h 3855217"/>
                <a:gd name="connsiteX15" fmla="*/ 984738 w 2672862"/>
                <a:gd name="connsiteY15" fmla="*/ 3855217 h 3855217"/>
                <a:gd name="connsiteX16" fmla="*/ 984738 w 2672862"/>
                <a:gd name="connsiteY16" fmla="*/ 3704492 h 3855217"/>
                <a:gd name="connsiteX17" fmla="*/ 783771 w 2672862"/>
                <a:gd name="connsiteY17" fmla="*/ 3674347 h 3855217"/>
                <a:gd name="connsiteX18" fmla="*/ 954593 w 2672862"/>
                <a:gd name="connsiteY18" fmla="*/ 3563815 h 3855217"/>
                <a:gd name="connsiteX19" fmla="*/ 753626 w 2672862"/>
                <a:gd name="connsiteY19" fmla="*/ 3493477 h 3855217"/>
                <a:gd name="connsiteX20" fmla="*/ 914400 w 2672862"/>
                <a:gd name="connsiteY20" fmla="*/ 3392993 h 3855217"/>
                <a:gd name="connsiteX21" fmla="*/ 693336 w 2672862"/>
                <a:gd name="connsiteY21" fmla="*/ 3302558 h 3855217"/>
                <a:gd name="connsiteX22" fmla="*/ 934497 w 2672862"/>
                <a:gd name="connsiteY22" fmla="*/ 3021204 h 3855217"/>
                <a:gd name="connsiteX0" fmla="*/ 934497 w 2768321"/>
                <a:gd name="connsiteY0" fmla="*/ 3021204 h 3855217"/>
                <a:gd name="connsiteX1" fmla="*/ 924448 w 2768321"/>
                <a:gd name="connsiteY1" fmla="*/ 2438400 h 3855217"/>
                <a:gd name="connsiteX2" fmla="*/ 0 w 2768321"/>
                <a:gd name="connsiteY2" fmla="*/ 1634532 h 3855217"/>
                <a:gd name="connsiteX3" fmla="*/ 442128 w 2768321"/>
                <a:gd name="connsiteY3" fmla="*/ 237811 h 3855217"/>
                <a:gd name="connsiteX4" fmla="*/ 2069960 w 2768321"/>
                <a:gd name="connsiteY4" fmla="*/ 217714 h 3855217"/>
                <a:gd name="connsiteX5" fmla="*/ 2672862 w 2768321"/>
                <a:gd name="connsiteY5" fmla="*/ 1544096 h 3855217"/>
                <a:gd name="connsiteX6" fmla="*/ 1497204 w 2768321"/>
                <a:gd name="connsiteY6" fmla="*/ 2388158 h 3855217"/>
                <a:gd name="connsiteX7" fmla="*/ 1497204 w 2768321"/>
                <a:gd name="connsiteY7" fmla="*/ 3011156 h 3855217"/>
                <a:gd name="connsiteX8" fmla="*/ 1657978 w 2768321"/>
                <a:gd name="connsiteY8" fmla="*/ 3161881 h 3855217"/>
                <a:gd name="connsiteX9" fmla="*/ 1517301 w 2768321"/>
                <a:gd name="connsiteY9" fmla="*/ 3262365 h 3855217"/>
                <a:gd name="connsiteX10" fmla="*/ 1678075 w 2768321"/>
                <a:gd name="connsiteY10" fmla="*/ 3382945 h 3855217"/>
                <a:gd name="connsiteX11" fmla="*/ 1547446 w 2768321"/>
                <a:gd name="connsiteY11" fmla="*/ 3463332 h 3855217"/>
                <a:gd name="connsiteX12" fmla="*/ 1678075 w 2768321"/>
                <a:gd name="connsiteY12" fmla="*/ 3624105 h 3855217"/>
                <a:gd name="connsiteX13" fmla="*/ 1527349 w 2768321"/>
                <a:gd name="connsiteY13" fmla="*/ 3734637 h 3855217"/>
                <a:gd name="connsiteX14" fmla="*/ 1527349 w 2768321"/>
                <a:gd name="connsiteY14" fmla="*/ 3855217 h 3855217"/>
                <a:gd name="connsiteX15" fmla="*/ 984738 w 2768321"/>
                <a:gd name="connsiteY15" fmla="*/ 3855217 h 3855217"/>
                <a:gd name="connsiteX16" fmla="*/ 984738 w 2768321"/>
                <a:gd name="connsiteY16" fmla="*/ 3704492 h 3855217"/>
                <a:gd name="connsiteX17" fmla="*/ 783771 w 2768321"/>
                <a:gd name="connsiteY17" fmla="*/ 3674347 h 3855217"/>
                <a:gd name="connsiteX18" fmla="*/ 954593 w 2768321"/>
                <a:gd name="connsiteY18" fmla="*/ 3563815 h 3855217"/>
                <a:gd name="connsiteX19" fmla="*/ 753626 w 2768321"/>
                <a:gd name="connsiteY19" fmla="*/ 3493477 h 3855217"/>
                <a:gd name="connsiteX20" fmla="*/ 914400 w 2768321"/>
                <a:gd name="connsiteY20" fmla="*/ 3392993 h 3855217"/>
                <a:gd name="connsiteX21" fmla="*/ 693336 w 2768321"/>
                <a:gd name="connsiteY21" fmla="*/ 3302558 h 3855217"/>
                <a:gd name="connsiteX22" fmla="*/ 934497 w 2768321"/>
                <a:gd name="connsiteY22" fmla="*/ 3021204 h 3855217"/>
                <a:gd name="connsiteX0" fmla="*/ 1014884 w 2848708"/>
                <a:gd name="connsiteY0" fmla="*/ 3021204 h 3855217"/>
                <a:gd name="connsiteX1" fmla="*/ 1004835 w 2848708"/>
                <a:gd name="connsiteY1" fmla="*/ 2438400 h 3855217"/>
                <a:gd name="connsiteX2" fmla="*/ 80387 w 2848708"/>
                <a:gd name="connsiteY2" fmla="*/ 1634532 h 3855217"/>
                <a:gd name="connsiteX3" fmla="*/ 522515 w 2848708"/>
                <a:gd name="connsiteY3" fmla="*/ 237811 h 3855217"/>
                <a:gd name="connsiteX4" fmla="*/ 2150347 w 2848708"/>
                <a:gd name="connsiteY4" fmla="*/ 217714 h 3855217"/>
                <a:gd name="connsiteX5" fmla="*/ 2753249 w 2848708"/>
                <a:gd name="connsiteY5" fmla="*/ 1544096 h 3855217"/>
                <a:gd name="connsiteX6" fmla="*/ 1577591 w 2848708"/>
                <a:gd name="connsiteY6" fmla="*/ 2388158 h 3855217"/>
                <a:gd name="connsiteX7" fmla="*/ 1577591 w 2848708"/>
                <a:gd name="connsiteY7" fmla="*/ 3011156 h 3855217"/>
                <a:gd name="connsiteX8" fmla="*/ 1738365 w 2848708"/>
                <a:gd name="connsiteY8" fmla="*/ 3161881 h 3855217"/>
                <a:gd name="connsiteX9" fmla="*/ 1597688 w 2848708"/>
                <a:gd name="connsiteY9" fmla="*/ 3262365 h 3855217"/>
                <a:gd name="connsiteX10" fmla="*/ 1758462 w 2848708"/>
                <a:gd name="connsiteY10" fmla="*/ 3382945 h 3855217"/>
                <a:gd name="connsiteX11" fmla="*/ 1627833 w 2848708"/>
                <a:gd name="connsiteY11" fmla="*/ 3463332 h 3855217"/>
                <a:gd name="connsiteX12" fmla="*/ 1758462 w 2848708"/>
                <a:gd name="connsiteY12" fmla="*/ 3624105 h 3855217"/>
                <a:gd name="connsiteX13" fmla="*/ 1607736 w 2848708"/>
                <a:gd name="connsiteY13" fmla="*/ 3734637 h 3855217"/>
                <a:gd name="connsiteX14" fmla="*/ 1607736 w 2848708"/>
                <a:gd name="connsiteY14" fmla="*/ 3855217 h 3855217"/>
                <a:gd name="connsiteX15" fmla="*/ 1065125 w 2848708"/>
                <a:gd name="connsiteY15" fmla="*/ 3855217 h 3855217"/>
                <a:gd name="connsiteX16" fmla="*/ 1065125 w 2848708"/>
                <a:gd name="connsiteY16" fmla="*/ 3704492 h 3855217"/>
                <a:gd name="connsiteX17" fmla="*/ 864158 w 2848708"/>
                <a:gd name="connsiteY17" fmla="*/ 3674347 h 3855217"/>
                <a:gd name="connsiteX18" fmla="*/ 1034980 w 2848708"/>
                <a:gd name="connsiteY18" fmla="*/ 3563815 h 3855217"/>
                <a:gd name="connsiteX19" fmla="*/ 834013 w 2848708"/>
                <a:gd name="connsiteY19" fmla="*/ 3493477 h 3855217"/>
                <a:gd name="connsiteX20" fmla="*/ 994787 w 2848708"/>
                <a:gd name="connsiteY20" fmla="*/ 3392993 h 3855217"/>
                <a:gd name="connsiteX21" fmla="*/ 773723 w 2848708"/>
                <a:gd name="connsiteY21" fmla="*/ 3302558 h 3855217"/>
                <a:gd name="connsiteX22" fmla="*/ 1014884 w 2848708"/>
                <a:gd name="connsiteY22" fmla="*/ 3021204 h 3855217"/>
                <a:gd name="connsiteX0" fmla="*/ 1014884 w 2848708"/>
                <a:gd name="connsiteY0" fmla="*/ 3233867 h 4067880"/>
                <a:gd name="connsiteX1" fmla="*/ 1004835 w 2848708"/>
                <a:gd name="connsiteY1" fmla="*/ 2651063 h 4067880"/>
                <a:gd name="connsiteX2" fmla="*/ 80387 w 2848708"/>
                <a:gd name="connsiteY2" fmla="*/ 1847195 h 4067880"/>
                <a:gd name="connsiteX3" fmla="*/ 522515 w 2848708"/>
                <a:gd name="connsiteY3" fmla="*/ 236136 h 4067880"/>
                <a:gd name="connsiteX4" fmla="*/ 2150347 w 2848708"/>
                <a:gd name="connsiteY4" fmla="*/ 430377 h 4067880"/>
                <a:gd name="connsiteX5" fmla="*/ 2753249 w 2848708"/>
                <a:gd name="connsiteY5" fmla="*/ 1756759 h 4067880"/>
                <a:gd name="connsiteX6" fmla="*/ 1577591 w 2848708"/>
                <a:gd name="connsiteY6" fmla="*/ 2600821 h 4067880"/>
                <a:gd name="connsiteX7" fmla="*/ 1577591 w 2848708"/>
                <a:gd name="connsiteY7" fmla="*/ 3223819 h 4067880"/>
                <a:gd name="connsiteX8" fmla="*/ 1738365 w 2848708"/>
                <a:gd name="connsiteY8" fmla="*/ 3374544 h 4067880"/>
                <a:gd name="connsiteX9" fmla="*/ 1597688 w 2848708"/>
                <a:gd name="connsiteY9" fmla="*/ 3475028 h 4067880"/>
                <a:gd name="connsiteX10" fmla="*/ 1758462 w 2848708"/>
                <a:gd name="connsiteY10" fmla="*/ 3595608 h 4067880"/>
                <a:gd name="connsiteX11" fmla="*/ 1627833 w 2848708"/>
                <a:gd name="connsiteY11" fmla="*/ 3675995 h 4067880"/>
                <a:gd name="connsiteX12" fmla="*/ 1758462 w 2848708"/>
                <a:gd name="connsiteY12" fmla="*/ 3836768 h 4067880"/>
                <a:gd name="connsiteX13" fmla="*/ 1607736 w 2848708"/>
                <a:gd name="connsiteY13" fmla="*/ 3947300 h 4067880"/>
                <a:gd name="connsiteX14" fmla="*/ 1607736 w 2848708"/>
                <a:gd name="connsiteY14" fmla="*/ 4067880 h 4067880"/>
                <a:gd name="connsiteX15" fmla="*/ 1065125 w 2848708"/>
                <a:gd name="connsiteY15" fmla="*/ 4067880 h 4067880"/>
                <a:gd name="connsiteX16" fmla="*/ 1065125 w 2848708"/>
                <a:gd name="connsiteY16" fmla="*/ 3917155 h 4067880"/>
                <a:gd name="connsiteX17" fmla="*/ 864158 w 2848708"/>
                <a:gd name="connsiteY17" fmla="*/ 3887010 h 4067880"/>
                <a:gd name="connsiteX18" fmla="*/ 1034980 w 2848708"/>
                <a:gd name="connsiteY18" fmla="*/ 3776478 h 4067880"/>
                <a:gd name="connsiteX19" fmla="*/ 834013 w 2848708"/>
                <a:gd name="connsiteY19" fmla="*/ 3706140 h 4067880"/>
                <a:gd name="connsiteX20" fmla="*/ 994787 w 2848708"/>
                <a:gd name="connsiteY20" fmla="*/ 3605656 h 4067880"/>
                <a:gd name="connsiteX21" fmla="*/ 773723 w 2848708"/>
                <a:gd name="connsiteY21" fmla="*/ 3515221 h 4067880"/>
                <a:gd name="connsiteX22" fmla="*/ 1014884 w 2848708"/>
                <a:gd name="connsiteY22" fmla="*/ 3233867 h 4067880"/>
                <a:gd name="connsiteX0" fmla="*/ 1014884 w 2848708"/>
                <a:gd name="connsiteY0" fmla="*/ 3342703 h 4176716"/>
                <a:gd name="connsiteX1" fmla="*/ 1004835 w 2848708"/>
                <a:gd name="connsiteY1" fmla="*/ 2759899 h 4176716"/>
                <a:gd name="connsiteX2" fmla="*/ 80387 w 2848708"/>
                <a:gd name="connsiteY2" fmla="*/ 1956031 h 4176716"/>
                <a:gd name="connsiteX3" fmla="*/ 522515 w 2848708"/>
                <a:gd name="connsiteY3" fmla="*/ 344972 h 4176716"/>
                <a:gd name="connsiteX4" fmla="*/ 2150347 w 2848708"/>
                <a:gd name="connsiteY4" fmla="*/ 253437 h 4176716"/>
                <a:gd name="connsiteX5" fmla="*/ 2753249 w 2848708"/>
                <a:gd name="connsiteY5" fmla="*/ 1865595 h 4176716"/>
                <a:gd name="connsiteX6" fmla="*/ 1577591 w 2848708"/>
                <a:gd name="connsiteY6" fmla="*/ 2709657 h 4176716"/>
                <a:gd name="connsiteX7" fmla="*/ 1577591 w 2848708"/>
                <a:gd name="connsiteY7" fmla="*/ 3332655 h 4176716"/>
                <a:gd name="connsiteX8" fmla="*/ 1738365 w 2848708"/>
                <a:gd name="connsiteY8" fmla="*/ 3483380 h 4176716"/>
                <a:gd name="connsiteX9" fmla="*/ 1597688 w 2848708"/>
                <a:gd name="connsiteY9" fmla="*/ 3583864 h 4176716"/>
                <a:gd name="connsiteX10" fmla="*/ 1758462 w 2848708"/>
                <a:gd name="connsiteY10" fmla="*/ 3704444 h 4176716"/>
                <a:gd name="connsiteX11" fmla="*/ 1627833 w 2848708"/>
                <a:gd name="connsiteY11" fmla="*/ 3784831 h 4176716"/>
                <a:gd name="connsiteX12" fmla="*/ 1758462 w 2848708"/>
                <a:gd name="connsiteY12" fmla="*/ 3945604 h 4176716"/>
                <a:gd name="connsiteX13" fmla="*/ 1607736 w 2848708"/>
                <a:gd name="connsiteY13" fmla="*/ 4056136 h 4176716"/>
                <a:gd name="connsiteX14" fmla="*/ 1607736 w 2848708"/>
                <a:gd name="connsiteY14" fmla="*/ 4176716 h 4176716"/>
                <a:gd name="connsiteX15" fmla="*/ 1065125 w 2848708"/>
                <a:gd name="connsiteY15" fmla="*/ 4176716 h 4176716"/>
                <a:gd name="connsiteX16" fmla="*/ 1065125 w 2848708"/>
                <a:gd name="connsiteY16" fmla="*/ 4025991 h 4176716"/>
                <a:gd name="connsiteX17" fmla="*/ 864158 w 2848708"/>
                <a:gd name="connsiteY17" fmla="*/ 3995846 h 4176716"/>
                <a:gd name="connsiteX18" fmla="*/ 1034980 w 2848708"/>
                <a:gd name="connsiteY18" fmla="*/ 3885314 h 4176716"/>
                <a:gd name="connsiteX19" fmla="*/ 834013 w 2848708"/>
                <a:gd name="connsiteY19" fmla="*/ 3814976 h 4176716"/>
                <a:gd name="connsiteX20" fmla="*/ 994787 w 2848708"/>
                <a:gd name="connsiteY20" fmla="*/ 3714492 h 4176716"/>
                <a:gd name="connsiteX21" fmla="*/ 773723 w 2848708"/>
                <a:gd name="connsiteY21" fmla="*/ 3624057 h 4176716"/>
                <a:gd name="connsiteX22" fmla="*/ 1014884 w 2848708"/>
                <a:gd name="connsiteY22" fmla="*/ 3342703 h 4176716"/>
                <a:gd name="connsiteX0" fmla="*/ 1014884 w 2450693"/>
                <a:gd name="connsiteY0" fmla="*/ 3342703 h 4176716"/>
                <a:gd name="connsiteX1" fmla="*/ 1004835 w 2450693"/>
                <a:gd name="connsiteY1" fmla="*/ 2759899 h 4176716"/>
                <a:gd name="connsiteX2" fmla="*/ 80387 w 2450693"/>
                <a:gd name="connsiteY2" fmla="*/ 1956031 h 4176716"/>
                <a:gd name="connsiteX3" fmla="*/ 522515 w 2450693"/>
                <a:gd name="connsiteY3" fmla="*/ 344972 h 4176716"/>
                <a:gd name="connsiteX4" fmla="*/ 2150347 w 2450693"/>
                <a:gd name="connsiteY4" fmla="*/ 253437 h 4176716"/>
                <a:gd name="connsiteX5" fmla="*/ 2324589 w 2450693"/>
                <a:gd name="connsiteY5" fmla="*/ 1865595 h 4176716"/>
                <a:gd name="connsiteX6" fmla="*/ 1577591 w 2450693"/>
                <a:gd name="connsiteY6" fmla="*/ 2709657 h 4176716"/>
                <a:gd name="connsiteX7" fmla="*/ 1577591 w 2450693"/>
                <a:gd name="connsiteY7" fmla="*/ 3332655 h 4176716"/>
                <a:gd name="connsiteX8" fmla="*/ 1738365 w 2450693"/>
                <a:gd name="connsiteY8" fmla="*/ 3483380 h 4176716"/>
                <a:gd name="connsiteX9" fmla="*/ 1597688 w 2450693"/>
                <a:gd name="connsiteY9" fmla="*/ 3583864 h 4176716"/>
                <a:gd name="connsiteX10" fmla="*/ 1758462 w 2450693"/>
                <a:gd name="connsiteY10" fmla="*/ 3704444 h 4176716"/>
                <a:gd name="connsiteX11" fmla="*/ 1627833 w 2450693"/>
                <a:gd name="connsiteY11" fmla="*/ 3784831 h 4176716"/>
                <a:gd name="connsiteX12" fmla="*/ 1758462 w 2450693"/>
                <a:gd name="connsiteY12" fmla="*/ 3945604 h 4176716"/>
                <a:gd name="connsiteX13" fmla="*/ 1607736 w 2450693"/>
                <a:gd name="connsiteY13" fmla="*/ 4056136 h 4176716"/>
                <a:gd name="connsiteX14" fmla="*/ 1607736 w 2450693"/>
                <a:gd name="connsiteY14" fmla="*/ 4176716 h 4176716"/>
                <a:gd name="connsiteX15" fmla="*/ 1065125 w 2450693"/>
                <a:gd name="connsiteY15" fmla="*/ 4176716 h 4176716"/>
                <a:gd name="connsiteX16" fmla="*/ 1065125 w 2450693"/>
                <a:gd name="connsiteY16" fmla="*/ 4025991 h 4176716"/>
                <a:gd name="connsiteX17" fmla="*/ 864158 w 2450693"/>
                <a:gd name="connsiteY17" fmla="*/ 3995846 h 4176716"/>
                <a:gd name="connsiteX18" fmla="*/ 1034980 w 2450693"/>
                <a:gd name="connsiteY18" fmla="*/ 3885314 h 4176716"/>
                <a:gd name="connsiteX19" fmla="*/ 834013 w 2450693"/>
                <a:gd name="connsiteY19" fmla="*/ 3814976 h 4176716"/>
                <a:gd name="connsiteX20" fmla="*/ 994787 w 2450693"/>
                <a:gd name="connsiteY20" fmla="*/ 3714492 h 4176716"/>
                <a:gd name="connsiteX21" fmla="*/ 773723 w 2450693"/>
                <a:gd name="connsiteY21" fmla="*/ 3624057 h 4176716"/>
                <a:gd name="connsiteX22" fmla="*/ 1014884 w 2450693"/>
                <a:gd name="connsiteY22" fmla="*/ 3342703 h 4176716"/>
                <a:gd name="connsiteX0" fmla="*/ 1014884 w 2450693"/>
                <a:gd name="connsiteY0" fmla="*/ 3342703 h 4176716"/>
                <a:gd name="connsiteX1" fmla="*/ 1004835 w 2450693"/>
                <a:gd name="connsiteY1" fmla="*/ 2759899 h 4176716"/>
                <a:gd name="connsiteX2" fmla="*/ 80387 w 2450693"/>
                <a:gd name="connsiteY2" fmla="*/ 1956031 h 4176716"/>
                <a:gd name="connsiteX3" fmla="*/ 522515 w 2450693"/>
                <a:gd name="connsiteY3" fmla="*/ 344972 h 4176716"/>
                <a:gd name="connsiteX4" fmla="*/ 2150347 w 2450693"/>
                <a:gd name="connsiteY4" fmla="*/ 253437 h 4176716"/>
                <a:gd name="connsiteX5" fmla="*/ 2324589 w 2450693"/>
                <a:gd name="connsiteY5" fmla="*/ 1865595 h 4176716"/>
                <a:gd name="connsiteX6" fmla="*/ 1577591 w 2450693"/>
                <a:gd name="connsiteY6" fmla="*/ 2709657 h 4176716"/>
                <a:gd name="connsiteX7" fmla="*/ 1577591 w 2450693"/>
                <a:gd name="connsiteY7" fmla="*/ 3332655 h 4176716"/>
                <a:gd name="connsiteX8" fmla="*/ 1738365 w 2450693"/>
                <a:gd name="connsiteY8" fmla="*/ 3483380 h 4176716"/>
                <a:gd name="connsiteX9" fmla="*/ 1597688 w 2450693"/>
                <a:gd name="connsiteY9" fmla="*/ 3583864 h 4176716"/>
                <a:gd name="connsiteX10" fmla="*/ 1758462 w 2450693"/>
                <a:gd name="connsiteY10" fmla="*/ 3704444 h 4176716"/>
                <a:gd name="connsiteX11" fmla="*/ 1627833 w 2450693"/>
                <a:gd name="connsiteY11" fmla="*/ 3784831 h 4176716"/>
                <a:gd name="connsiteX12" fmla="*/ 1758462 w 2450693"/>
                <a:gd name="connsiteY12" fmla="*/ 3945604 h 4176716"/>
                <a:gd name="connsiteX13" fmla="*/ 1607736 w 2450693"/>
                <a:gd name="connsiteY13" fmla="*/ 4056136 h 4176716"/>
                <a:gd name="connsiteX14" fmla="*/ 1607736 w 2450693"/>
                <a:gd name="connsiteY14" fmla="*/ 4176716 h 4176716"/>
                <a:gd name="connsiteX15" fmla="*/ 1065125 w 2450693"/>
                <a:gd name="connsiteY15" fmla="*/ 4176716 h 4176716"/>
                <a:gd name="connsiteX16" fmla="*/ 1065125 w 2450693"/>
                <a:gd name="connsiteY16" fmla="*/ 4025991 h 4176716"/>
                <a:gd name="connsiteX17" fmla="*/ 864158 w 2450693"/>
                <a:gd name="connsiteY17" fmla="*/ 3995846 h 4176716"/>
                <a:gd name="connsiteX18" fmla="*/ 1034980 w 2450693"/>
                <a:gd name="connsiteY18" fmla="*/ 3885314 h 4176716"/>
                <a:gd name="connsiteX19" fmla="*/ 834013 w 2450693"/>
                <a:gd name="connsiteY19" fmla="*/ 3814976 h 4176716"/>
                <a:gd name="connsiteX20" fmla="*/ 994787 w 2450693"/>
                <a:gd name="connsiteY20" fmla="*/ 3714492 h 4176716"/>
                <a:gd name="connsiteX21" fmla="*/ 773723 w 2450693"/>
                <a:gd name="connsiteY21" fmla="*/ 3624057 h 4176716"/>
                <a:gd name="connsiteX22" fmla="*/ 1014884 w 2450693"/>
                <a:gd name="connsiteY22" fmla="*/ 3342703 h 4176716"/>
                <a:gd name="connsiteX0" fmla="*/ 789742 w 2225551"/>
                <a:gd name="connsiteY0" fmla="*/ 3342703 h 4176716"/>
                <a:gd name="connsiteX1" fmla="*/ 779693 w 2225551"/>
                <a:gd name="connsiteY1" fmla="*/ 2759899 h 4176716"/>
                <a:gd name="connsiteX2" fmla="*/ 140965 w 2225551"/>
                <a:gd name="connsiteY2" fmla="*/ 1956031 h 4176716"/>
                <a:gd name="connsiteX3" fmla="*/ 297373 w 2225551"/>
                <a:gd name="connsiteY3" fmla="*/ 344972 h 4176716"/>
                <a:gd name="connsiteX4" fmla="*/ 1925205 w 2225551"/>
                <a:gd name="connsiteY4" fmla="*/ 253437 h 4176716"/>
                <a:gd name="connsiteX5" fmla="*/ 2099447 w 2225551"/>
                <a:gd name="connsiteY5" fmla="*/ 1865595 h 4176716"/>
                <a:gd name="connsiteX6" fmla="*/ 1352449 w 2225551"/>
                <a:gd name="connsiteY6" fmla="*/ 2709657 h 4176716"/>
                <a:gd name="connsiteX7" fmla="*/ 1352449 w 2225551"/>
                <a:gd name="connsiteY7" fmla="*/ 3332655 h 4176716"/>
                <a:gd name="connsiteX8" fmla="*/ 1513223 w 2225551"/>
                <a:gd name="connsiteY8" fmla="*/ 3483380 h 4176716"/>
                <a:gd name="connsiteX9" fmla="*/ 1372546 w 2225551"/>
                <a:gd name="connsiteY9" fmla="*/ 3583864 h 4176716"/>
                <a:gd name="connsiteX10" fmla="*/ 1533320 w 2225551"/>
                <a:gd name="connsiteY10" fmla="*/ 3704444 h 4176716"/>
                <a:gd name="connsiteX11" fmla="*/ 1402691 w 2225551"/>
                <a:gd name="connsiteY11" fmla="*/ 3784831 h 4176716"/>
                <a:gd name="connsiteX12" fmla="*/ 1533320 w 2225551"/>
                <a:gd name="connsiteY12" fmla="*/ 3945604 h 4176716"/>
                <a:gd name="connsiteX13" fmla="*/ 1382594 w 2225551"/>
                <a:gd name="connsiteY13" fmla="*/ 4056136 h 4176716"/>
                <a:gd name="connsiteX14" fmla="*/ 1382594 w 2225551"/>
                <a:gd name="connsiteY14" fmla="*/ 4176716 h 4176716"/>
                <a:gd name="connsiteX15" fmla="*/ 839983 w 2225551"/>
                <a:gd name="connsiteY15" fmla="*/ 4176716 h 4176716"/>
                <a:gd name="connsiteX16" fmla="*/ 839983 w 2225551"/>
                <a:gd name="connsiteY16" fmla="*/ 4025991 h 4176716"/>
                <a:gd name="connsiteX17" fmla="*/ 639016 w 2225551"/>
                <a:gd name="connsiteY17" fmla="*/ 3995846 h 4176716"/>
                <a:gd name="connsiteX18" fmla="*/ 809838 w 2225551"/>
                <a:gd name="connsiteY18" fmla="*/ 3885314 h 4176716"/>
                <a:gd name="connsiteX19" fmla="*/ 608871 w 2225551"/>
                <a:gd name="connsiteY19" fmla="*/ 3814976 h 4176716"/>
                <a:gd name="connsiteX20" fmla="*/ 769645 w 2225551"/>
                <a:gd name="connsiteY20" fmla="*/ 3714492 h 4176716"/>
                <a:gd name="connsiteX21" fmla="*/ 548581 w 2225551"/>
                <a:gd name="connsiteY21" fmla="*/ 3624057 h 4176716"/>
                <a:gd name="connsiteX22" fmla="*/ 789742 w 2225551"/>
                <a:gd name="connsiteY22" fmla="*/ 3342703 h 4176716"/>
                <a:gd name="connsiteX0" fmla="*/ 888075 w 2323884"/>
                <a:gd name="connsiteY0" fmla="*/ 3342703 h 4176716"/>
                <a:gd name="connsiteX1" fmla="*/ 878026 w 2323884"/>
                <a:gd name="connsiteY1" fmla="*/ 2759899 h 4176716"/>
                <a:gd name="connsiteX2" fmla="*/ 239298 w 2323884"/>
                <a:gd name="connsiteY2" fmla="*/ 1956031 h 4176716"/>
                <a:gd name="connsiteX3" fmla="*/ 395706 w 2323884"/>
                <a:gd name="connsiteY3" fmla="*/ 344972 h 4176716"/>
                <a:gd name="connsiteX4" fmla="*/ 2023538 w 2323884"/>
                <a:gd name="connsiteY4" fmla="*/ 253437 h 4176716"/>
                <a:gd name="connsiteX5" fmla="*/ 2197780 w 2323884"/>
                <a:gd name="connsiteY5" fmla="*/ 1865595 h 4176716"/>
                <a:gd name="connsiteX6" fmla="*/ 1450782 w 2323884"/>
                <a:gd name="connsiteY6" fmla="*/ 2709657 h 4176716"/>
                <a:gd name="connsiteX7" fmla="*/ 1450782 w 2323884"/>
                <a:gd name="connsiteY7" fmla="*/ 3332655 h 4176716"/>
                <a:gd name="connsiteX8" fmla="*/ 1611556 w 2323884"/>
                <a:gd name="connsiteY8" fmla="*/ 3483380 h 4176716"/>
                <a:gd name="connsiteX9" fmla="*/ 1470879 w 2323884"/>
                <a:gd name="connsiteY9" fmla="*/ 3583864 h 4176716"/>
                <a:gd name="connsiteX10" fmla="*/ 1631653 w 2323884"/>
                <a:gd name="connsiteY10" fmla="*/ 3704444 h 4176716"/>
                <a:gd name="connsiteX11" fmla="*/ 1501024 w 2323884"/>
                <a:gd name="connsiteY11" fmla="*/ 3784831 h 4176716"/>
                <a:gd name="connsiteX12" fmla="*/ 1631653 w 2323884"/>
                <a:gd name="connsiteY12" fmla="*/ 3945604 h 4176716"/>
                <a:gd name="connsiteX13" fmla="*/ 1480927 w 2323884"/>
                <a:gd name="connsiteY13" fmla="*/ 4056136 h 4176716"/>
                <a:gd name="connsiteX14" fmla="*/ 1480927 w 2323884"/>
                <a:gd name="connsiteY14" fmla="*/ 4176716 h 4176716"/>
                <a:gd name="connsiteX15" fmla="*/ 938316 w 2323884"/>
                <a:gd name="connsiteY15" fmla="*/ 4176716 h 4176716"/>
                <a:gd name="connsiteX16" fmla="*/ 938316 w 2323884"/>
                <a:gd name="connsiteY16" fmla="*/ 4025991 h 4176716"/>
                <a:gd name="connsiteX17" fmla="*/ 737349 w 2323884"/>
                <a:gd name="connsiteY17" fmla="*/ 3995846 h 4176716"/>
                <a:gd name="connsiteX18" fmla="*/ 908171 w 2323884"/>
                <a:gd name="connsiteY18" fmla="*/ 3885314 h 4176716"/>
                <a:gd name="connsiteX19" fmla="*/ 707204 w 2323884"/>
                <a:gd name="connsiteY19" fmla="*/ 3814976 h 4176716"/>
                <a:gd name="connsiteX20" fmla="*/ 867978 w 2323884"/>
                <a:gd name="connsiteY20" fmla="*/ 3714492 h 4176716"/>
                <a:gd name="connsiteX21" fmla="*/ 646914 w 2323884"/>
                <a:gd name="connsiteY21" fmla="*/ 3624057 h 4176716"/>
                <a:gd name="connsiteX22" fmla="*/ 888075 w 2323884"/>
                <a:gd name="connsiteY22" fmla="*/ 3342703 h 4176716"/>
                <a:gd name="connsiteX0" fmla="*/ 789742 w 2225551"/>
                <a:gd name="connsiteY0" fmla="*/ 3495835 h 4329848"/>
                <a:gd name="connsiteX1" fmla="*/ 779693 w 2225551"/>
                <a:gd name="connsiteY1" fmla="*/ 2913031 h 4329848"/>
                <a:gd name="connsiteX2" fmla="*/ 140965 w 2225551"/>
                <a:gd name="connsiteY2" fmla="*/ 2109163 h 4329848"/>
                <a:gd name="connsiteX3" fmla="*/ 297373 w 2225551"/>
                <a:gd name="connsiteY3" fmla="*/ 283766 h 4329848"/>
                <a:gd name="connsiteX4" fmla="*/ 1925205 w 2225551"/>
                <a:gd name="connsiteY4" fmla="*/ 406569 h 4329848"/>
                <a:gd name="connsiteX5" fmla="*/ 2099447 w 2225551"/>
                <a:gd name="connsiteY5" fmla="*/ 2018727 h 4329848"/>
                <a:gd name="connsiteX6" fmla="*/ 1352449 w 2225551"/>
                <a:gd name="connsiteY6" fmla="*/ 2862789 h 4329848"/>
                <a:gd name="connsiteX7" fmla="*/ 1352449 w 2225551"/>
                <a:gd name="connsiteY7" fmla="*/ 3485787 h 4329848"/>
                <a:gd name="connsiteX8" fmla="*/ 1513223 w 2225551"/>
                <a:gd name="connsiteY8" fmla="*/ 3636512 h 4329848"/>
                <a:gd name="connsiteX9" fmla="*/ 1372546 w 2225551"/>
                <a:gd name="connsiteY9" fmla="*/ 3736996 h 4329848"/>
                <a:gd name="connsiteX10" fmla="*/ 1533320 w 2225551"/>
                <a:gd name="connsiteY10" fmla="*/ 3857576 h 4329848"/>
                <a:gd name="connsiteX11" fmla="*/ 1402691 w 2225551"/>
                <a:gd name="connsiteY11" fmla="*/ 3937963 h 4329848"/>
                <a:gd name="connsiteX12" fmla="*/ 1533320 w 2225551"/>
                <a:gd name="connsiteY12" fmla="*/ 4098736 h 4329848"/>
                <a:gd name="connsiteX13" fmla="*/ 1382594 w 2225551"/>
                <a:gd name="connsiteY13" fmla="*/ 4209268 h 4329848"/>
                <a:gd name="connsiteX14" fmla="*/ 1382594 w 2225551"/>
                <a:gd name="connsiteY14" fmla="*/ 4329848 h 4329848"/>
                <a:gd name="connsiteX15" fmla="*/ 839983 w 2225551"/>
                <a:gd name="connsiteY15" fmla="*/ 4329848 h 4329848"/>
                <a:gd name="connsiteX16" fmla="*/ 839983 w 2225551"/>
                <a:gd name="connsiteY16" fmla="*/ 4179123 h 4329848"/>
                <a:gd name="connsiteX17" fmla="*/ 639016 w 2225551"/>
                <a:gd name="connsiteY17" fmla="*/ 4148978 h 4329848"/>
                <a:gd name="connsiteX18" fmla="*/ 809838 w 2225551"/>
                <a:gd name="connsiteY18" fmla="*/ 4038446 h 4329848"/>
                <a:gd name="connsiteX19" fmla="*/ 608871 w 2225551"/>
                <a:gd name="connsiteY19" fmla="*/ 3968108 h 4329848"/>
                <a:gd name="connsiteX20" fmla="*/ 769645 w 2225551"/>
                <a:gd name="connsiteY20" fmla="*/ 3867624 h 4329848"/>
                <a:gd name="connsiteX21" fmla="*/ 548581 w 2225551"/>
                <a:gd name="connsiteY21" fmla="*/ 3777189 h 4329848"/>
                <a:gd name="connsiteX22" fmla="*/ 789742 w 2225551"/>
                <a:gd name="connsiteY22" fmla="*/ 3495835 h 4329848"/>
                <a:gd name="connsiteX0" fmla="*/ 1064041 w 2499850"/>
                <a:gd name="connsiteY0" fmla="*/ 3764765 h 4598778"/>
                <a:gd name="connsiteX1" fmla="*/ 1053992 w 2499850"/>
                <a:gd name="connsiteY1" fmla="*/ 3181961 h 4598778"/>
                <a:gd name="connsiteX2" fmla="*/ 415264 w 2499850"/>
                <a:gd name="connsiteY2" fmla="*/ 2378093 h 4598778"/>
                <a:gd name="connsiteX3" fmla="*/ 571672 w 2499850"/>
                <a:gd name="connsiteY3" fmla="*/ 552696 h 4598778"/>
                <a:gd name="connsiteX4" fmla="*/ 2199504 w 2499850"/>
                <a:gd name="connsiteY4" fmla="*/ 675499 h 4598778"/>
                <a:gd name="connsiteX5" fmla="*/ 2373746 w 2499850"/>
                <a:gd name="connsiteY5" fmla="*/ 2287657 h 4598778"/>
                <a:gd name="connsiteX6" fmla="*/ 1626748 w 2499850"/>
                <a:gd name="connsiteY6" fmla="*/ 3131719 h 4598778"/>
                <a:gd name="connsiteX7" fmla="*/ 1626748 w 2499850"/>
                <a:gd name="connsiteY7" fmla="*/ 3754717 h 4598778"/>
                <a:gd name="connsiteX8" fmla="*/ 1787522 w 2499850"/>
                <a:gd name="connsiteY8" fmla="*/ 3905442 h 4598778"/>
                <a:gd name="connsiteX9" fmla="*/ 1646845 w 2499850"/>
                <a:gd name="connsiteY9" fmla="*/ 4005926 h 4598778"/>
                <a:gd name="connsiteX10" fmla="*/ 1807619 w 2499850"/>
                <a:gd name="connsiteY10" fmla="*/ 4126506 h 4598778"/>
                <a:gd name="connsiteX11" fmla="*/ 1676990 w 2499850"/>
                <a:gd name="connsiteY11" fmla="*/ 4206893 h 4598778"/>
                <a:gd name="connsiteX12" fmla="*/ 1807619 w 2499850"/>
                <a:gd name="connsiteY12" fmla="*/ 4367666 h 4598778"/>
                <a:gd name="connsiteX13" fmla="*/ 1656893 w 2499850"/>
                <a:gd name="connsiteY13" fmla="*/ 4478198 h 4598778"/>
                <a:gd name="connsiteX14" fmla="*/ 1656893 w 2499850"/>
                <a:gd name="connsiteY14" fmla="*/ 4598778 h 4598778"/>
                <a:gd name="connsiteX15" fmla="*/ 1114282 w 2499850"/>
                <a:gd name="connsiteY15" fmla="*/ 4598778 h 4598778"/>
                <a:gd name="connsiteX16" fmla="*/ 1114282 w 2499850"/>
                <a:gd name="connsiteY16" fmla="*/ 4448053 h 4598778"/>
                <a:gd name="connsiteX17" fmla="*/ 913315 w 2499850"/>
                <a:gd name="connsiteY17" fmla="*/ 4417908 h 4598778"/>
                <a:gd name="connsiteX18" fmla="*/ 1084137 w 2499850"/>
                <a:gd name="connsiteY18" fmla="*/ 4307376 h 4598778"/>
                <a:gd name="connsiteX19" fmla="*/ 883170 w 2499850"/>
                <a:gd name="connsiteY19" fmla="*/ 4237038 h 4598778"/>
                <a:gd name="connsiteX20" fmla="*/ 1043944 w 2499850"/>
                <a:gd name="connsiteY20" fmla="*/ 4136554 h 4598778"/>
                <a:gd name="connsiteX21" fmla="*/ 822880 w 2499850"/>
                <a:gd name="connsiteY21" fmla="*/ 4046119 h 4598778"/>
                <a:gd name="connsiteX22" fmla="*/ 1064041 w 2499850"/>
                <a:gd name="connsiteY22" fmla="*/ 3764765 h 4598778"/>
                <a:gd name="connsiteX0" fmla="*/ 1064041 w 2499850"/>
                <a:gd name="connsiteY0" fmla="*/ 3764765 h 4598778"/>
                <a:gd name="connsiteX1" fmla="*/ 1053992 w 2499850"/>
                <a:gd name="connsiteY1" fmla="*/ 3181961 h 4598778"/>
                <a:gd name="connsiteX2" fmla="*/ 415264 w 2499850"/>
                <a:gd name="connsiteY2" fmla="*/ 2378093 h 4598778"/>
                <a:gd name="connsiteX3" fmla="*/ 571672 w 2499850"/>
                <a:gd name="connsiteY3" fmla="*/ 552696 h 4598778"/>
                <a:gd name="connsiteX4" fmla="*/ 2199504 w 2499850"/>
                <a:gd name="connsiteY4" fmla="*/ 675499 h 4598778"/>
                <a:gd name="connsiteX5" fmla="*/ 2373746 w 2499850"/>
                <a:gd name="connsiteY5" fmla="*/ 2287657 h 4598778"/>
                <a:gd name="connsiteX6" fmla="*/ 1626748 w 2499850"/>
                <a:gd name="connsiteY6" fmla="*/ 3131719 h 4598778"/>
                <a:gd name="connsiteX7" fmla="*/ 1626748 w 2499850"/>
                <a:gd name="connsiteY7" fmla="*/ 3754717 h 4598778"/>
                <a:gd name="connsiteX8" fmla="*/ 1787522 w 2499850"/>
                <a:gd name="connsiteY8" fmla="*/ 3905442 h 4598778"/>
                <a:gd name="connsiteX9" fmla="*/ 1646845 w 2499850"/>
                <a:gd name="connsiteY9" fmla="*/ 4005926 h 4598778"/>
                <a:gd name="connsiteX10" fmla="*/ 1807619 w 2499850"/>
                <a:gd name="connsiteY10" fmla="*/ 4126506 h 4598778"/>
                <a:gd name="connsiteX11" fmla="*/ 1676990 w 2499850"/>
                <a:gd name="connsiteY11" fmla="*/ 4206893 h 4598778"/>
                <a:gd name="connsiteX12" fmla="*/ 1807619 w 2499850"/>
                <a:gd name="connsiteY12" fmla="*/ 4367666 h 4598778"/>
                <a:gd name="connsiteX13" fmla="*/ 1656893 w 2499850"/>
                <a:gd name="connsiteY13" fmla="*/ 4478198 h 4598778"/>
                <a:gd name="connsiteX14" fmla="*/ 1656893 w 2499850"/>
                <a:gd name="connsiteY14" fmla="*/ 4598778 h 4598778"/>
                <a:gd name="connsiteX15" fmla="*/ 1114282 w 2499850"/>
                <a:gd name="connsiteY15" fmla="*/ 4598778 h 4598778"/>
                <a:gd name="connsiteX16" fmla="*/ 1114282 w 2499850"/>
                <a:gd name="connsiteY16" fmla="*/ 4448053 h 4598778"/>
                <a:gd name="connsiteX17" fmla="*/ 913315 w 2499850"/>
                <a:gd name="connsiteY17" fmla="*/ 4417908 h 4598778"/>
                <a:gd name="connsiteX18" fmla="*/ 1084137 w 2499850"/>
                <a:gd name="connsiteY18" fmla="*/ 4307376 h 4598778"/>
                <a:gd name="connsiteX19" fmla="*/ 883170 w 2499850"/>
                <a:gd name="connsiteY19" fmla="*/ 4237038 h 4598778"/>
                <a:gd name="connsiteX20" fmla="*/ 1043944 w 2499850"/>
                <a:gd name="connsiteY20" fmla="*/ 4136554 h 4598778"/>
                <a:gd name="connsiteX21" fmla="*/ 822880 w 2499850"/>
                <a:gd name="connsiteY21" fmla="*/ 4046119 h 4598778"/>
                <a:gd name="connsiteX22" fmla="*/ 1064041 w 2499850"/>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965724 w 2497151"/>
                <a:gd name="connsiteY21" fmla="*/ 3974657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66574 w 2497151"/>
                <a:gd name="connsiteY20" fmla="*/ 4091329 h 4598778"/>
                <a:gd name="connsiteX21" fmla="*/ 965724 w 2497151"/>
                <a:gd name="connsiteY21" fmla="*/ 3974657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0099 w 2497151"/>
                <a:gd name="connsiteY10" fmla="*/ 414157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46845 w 2497151"/>
                <a:gd name="connsiteY9" fmla="*/ 4005926 h 4598778"/>
                <a:gd name="connsiteX10" fmla="*/ 1800099 w 2497151"/>
                <a:gd name="connsiteY10" fmla="*/ 414157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46845 w 2497151"/>
                <a:gd name="connsiteY9" fmla="*/ 4005926 h 4598778"/>
                <a:gd name="connsiteX10" fmla="*/ 1724751 w 2497151"/>
                <a:gd name="connsiteY10" fmla="*/ 417171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54400 w 2497151"/>
                <a:gd name="connsiteY11" fmla="*/ 4267181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54400 w 2497151"/>
                <a:gd name="connsiteY11" fmla="*/ 4267181 h 4598778"/>
                <a:gd name="connsiteX12" fmla="*/ 1739807 w 2497151"/>
                <a:gd name="connsiteY12" fmla="*/ 4382734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749500"/>
                <a:gd name="connsiteX1" fmla="*/ 1053992 w 2497151"/>
                <a:gd name="connsiteY1" fmla="*/ 3181961 h 4749500"/>
                <a:gd name="connsiteX2" fmla="*/ 415264 w 2497151"/>
                <a:gd name="connsiteY2" fmla="*/ 2378093 h 4749500"/>
                <a:gd name="connsiteX3" fmla="*/ 571672 w 2497151"/>
                <a:gd name="connsiteY3" fmla="*/ 552696 h 4749500"/>
                <a:gd name="connsiteX4" fmla="*/ 2199504 w 2497151"/>
                <a:gd name="connsiteY4" fmla="*/ 675499 h 4749500"/>
                <a:gd name="connsiteX5" fmla="*/ 2373746 w 2497151"/>
                <a:gd name="connsiteY5" fmla="*/ 2287657 h 4749500"/>
                <a:gd name="connsiteX6" fmla="*/ 1626748 w 2497151"/>
                <a:gd name="connsiteY6" fmla="*/ 3131719 h 4749500"/>
                <a:gd name="connsiteX7" fmla="*/ 1483840 w 2497151"/>
                <a:gd name="connsiteY7" fmla="*/ 3754717 h 4749500"/>
                <a:gd name="connsiteX8" fmla="*/ 1704618 w 2497151"/>
                <a:gd name="connsiteY8" fmla="*/ 3882834 h 4749500"/>
                <a:gd name="connsiteX9" fmla="*/ 1609179 w 2497151"/>
                <a:gd name="connsiteY9" fmla="*/ 4043602 h 4749500"/>
                <a:gd name="connsiteX10" fmla="*/ 1724751 w 2497151"/>
                <a:gd name="connsiteY10" fmla="*/ 4171716 h 4749500"/>
                <a:gd name="connsiteX11" fmla="*/ 1654400 w 2497151"/>
                <a:gd name="connsiteY11" fmla="*/ 4267181 h 4749500"/>
                <a:gd name="connsiteX12" fmla="*/ 1739807 w 2497151"/>
                <a:gd name="connsiteY12" fmla="*/ 4382734 h 4749500"/>
                <a:gd name="connsiteX13" fmla="*/ 1656893 w 2497151"/>
                <a:gd name="connsiteY13" fmla="*/ 4478198 h 4749500"/>
                <a:gd name="connsiteX14" fmla="*/ 1656893 w 2497151"/>
                <a:gd name="connsiteY14" fmla="*/ 4598778 h 4749500"/>
                <a:gd name="connsiteX15" fmla="*/ 1114282 w 2497151"/>
                <a:gd name="connsiteY15" fmla="*/ 4598778 h 4749500"/>
                <a:gd name="connsiteX16" fmla="*/ 1114282 w 2497151"/>
                <a:gd name="connsiteY16" fmla="*/ 4448053 h 4749500"/>
                <a:gd name="connsiteX17" fmla="*/ 996217 w 2497151"/>
                <a:gd name="connsiteY17" fmla="*/ 4380224 h 4749500"/>
                <a:gd name="connsiteX18" fmla="*/ 1084137 w 2497151"/>
                <a:gd name="connsiteY18" fmla="*/ 4307376 h 4749500"/>
                <a:gd name="connsiteX19" fmla="*/ 950999 w 2497151"/>
                <a:gd name="connsiteY19" fmla="*/ 4221963 h 4749500"/>
                <a:gd name="connsiteX20" fmla="*/ 1066574 w 2497151"/>
                <a:gd name="connsiteY20" fmla="*/ 4091329 h 4749500"/>
                <a:gd name="connsiteX21" fmla="*/ 973284 w 2497151"/>
                <a:gd name="connsiteY21" fmla="*/ 3936968 h 4749500"/>
                <a:gd name="connsiteX22" fmla="*/ 1206885 w 2497151"/>
                <a:gd name="connsiteY22" fmla="*/ 3764765 h 4749500"/>
                <a:gd name="connsiteX0" fmla="*/ 1206885 w 2497151"/>
                <a:gd name="connsiteY0" fmla="*/ 3764765 h 4749500"/>
                <a:gd name="connsiteX1" fmla="*/ 1053992 w 2497151"/>
                <a:gd name="connsiteY1" fmla="*/ 3181961 h 4749500"/>
                <a:gd name="connsiteX2" fmla="*/ 415264 w 2497151"/>
                <a:gd name="connsiteY2" fmla="*/ 2378093 h 4749500"/>
                <a:gd name="connsiteX3" fmla="*/ 571672 w 2497151"/>
                <a:gd name="connsiteY3" fmla="*/ 552696 h 4749500"/>
                <a:gd name="connsiteX4" fmla="*/ 2199504 w 2497151"/>
                <a:gd name="connsiteY4" fmla="*/ 675499 h 4749500"/>
                <a:gd name="connsiteX5" fmla="*/ 2373746 w 2497151"/>
                <a:gd name="connsiteY5" fmla="*/ 2287657 h 4749500"/>
                <a:gd name="connsiteX6" fmla="*/ 1626748 w 2497151"/>
                <a:gd name="connsiteY6" fmla="*/ 3131719 h 4749500"/>
                <a:gd name="connsiteX7" fmla="*/ 1483840 w 2497151"/>
                <a:gd name="connsiteY7" fmla="*/ 3754717 h 4749500"/>
                <a:gd name="connsiteX8" fmla="*/ 1704618 w 2497151"/>
                <a:gd name="connsiteY8" fmla="*/ 3882834 h 4749500"/>
                <a:gd name="connsiteX9" fmla="*/ 1609179 w 2497151"/>
                <a:gd name="connsiteY9" fmla="*/ 4043602 h 4749500"/>
                <a:gd name="connsiteX10" fmla="*/ 1724751 w 2497151"/>
                <a:gd name="connsiteY10" fmla="*/ 4171716 h 4749500"/>
                <a:gd name="connsiteX11" fmla="*/ 1654400 w 2497151"/>
                <a:gd name="connsiteY11" fmla="*/ 4267181 h 4749500"/>
                <a:gd name="connsiteX12" fmla="*/ 1739807 w 2497151"/>
                <a:gd name="connsiteY12" fmla="*/ 4382734 h 4749500"/>
                <a:gd name="connsiteX13" fmla="*/ 1656893 w 2497151"/>
                <a:gd name="connsiteY13" fmla="*/ 4478198 h 4749500"/>
                <a:gd name="connsiteX14" fmla="*/ 1656893 w 2497151"/>
                <a:gd name="connsiteY14" fmla="*/ 4598778 h 4749500"/>
                <a:gd name="connsiteX15" fmla="*/ 1114282 w 2497151"/>
                <a:gd name="connsiteY15" fmla="*/ 4598778 h 4749500"/>
                <a:gd name="connsiteX16" fmla="*/ 1114282 w 2497151"/>
                <a:gd name="connsiteY16" fmla="*/ 4448053 h 4749500"/>
                <a:gd name="connsiteX17" fmla="*/ 996217 w 2497151"/>
                <a:gd name="connsiteY17" fmla="*/ 4380224 h 4749500"/>
                <a:gd name="connsiteX18" fmla="*/ 1084137 w 2497151"/>
                <a:gd name="connsiteY18" fmla="*/ 4307376 h 4749500"/>
                <a:gd name="connsiteX19" fmla="*/ 950999 w 2497151"/>
                <a:gd name="connsiteY19" fmla="*/ 4221963 h 4749500"/>
                <a:gd name="connsiteX20" fmla="*/ 1066574 w 2497151"/>
                <a:gd name="connsiteY20" fmla="*/ 4091329 h 4749500"/>
                <a:gd name="connsiteX21" fmla="*/ 973284 w 2497151"/>
                <a:gd name="connsiteY21" fmla="*/ 3936968 h 4749500"/>
                <a:gd name="connsiteX22" fmla="*/ 1206885 w 2497151"/>
                <a:gd name="connsiteY22" fmla="*/ 3764765 h 4749500"/>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0999 w 2497151"/>
                <a:gd name="connsiteY19" fmla="*/ 4221963 h 4689207"/>
                <a:gd name="connsiteX20" fmla="*/ 1066574 w 2497151"/>
                <a:gd name="connsiteY20" fmla="*/ 4091329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0999 w 2497151"/>
                <a:gd name="connsiteY19" fmla="*/ 4221963 h 4689207"/>
                <a:gd name="connsiteX20" fmla="*/ 1066574 w 2497151"/>
                <a:gd name="connsiteY20" fmla="*/ 4091329 h 4689207"/>
                <a:gd name="connsiteX21" fmla="*/ 1027547 w 2497151"/>
                <a:gd name="connsiteY21" fmla="*/ 4073381 h 4689207"/>
                <a:gd name="connsiteX22" fmla="*/ 973284 w 2497151"/>
                <a:gd name="connsiteY22" fmla="*/ 3936968 h 4689207"/>
                <a:gd name="connsiteX23" fmla="*/ 1206885 w 2497151"/>
                <a:gd name="connsiteY23"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88703 w 2497151"/>
                <a:gd name="connsiteY19" fmla="*/ 4139054 h 4689207"/>
                <a:gd name="connsiteX20" fmla="*/ 1066574 w 2497151"/>
                <a:gd name="connsiteY20" fmla="*/ 4091329 h 4689207"/>
                <a:gd name="connsiteX21" fmla="*/ 1027547 w 2497151"/>
                <a:gd name="connsiteY21" fmla="*/ 4073381 h 4689207"/>
                <a:gd name="connsiteX22" fmla="*/ 973284 w 2497151"/>
                <a:gd name="connsiteY22" fmla="*/ 3936968 h 4689207"/>
                <a:gd name="connsiteX23" fmla="*/ 1206885 w 2497151"/>
                <a:gd name="connsiteY23"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88703 w 2497151"/>
                <a:gd name="connsiteY19" fmla="*/ 4139054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96261 w 2497151"/>
                <a:gd name="connsiteY19" fmla="*/ 4244561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1066 w 2497151"/>
                <a:gd name="connsiteY19" fmla="*/ 4199334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549908"/>
                <a:gd name="connsiteY0" fmla="*/ 3764765 h 4689207"/>
                <a:gd name="connsiteX1" fmla="*/ 1053992 w 2549908"/>
                <a:gd name="connsiteY1" fmla="*/ 3181961 h 4689207"/>
                <a:gd name="connsiteX2" fmla="*/ 415264 w 2549908"/>
                <a:gd name="connsiteY2" fmla="*/ 2378093 h 4689207"/>
                <a:gd name="connsiteX3" fmla="*/ 571672 w 2549908"/>
                <a:gd name="connsiteY3" fmla="*/ 552696 h 4689207"/>
                <a:gd name="connsiteX4" fmla="*/ 2199504 w 2549908"/>
                <a:gd name="connsiteY4" fmla="*/ 675499 h 4689207"/>
                <a:gd name="connsiteX5" fmla="*/ 2373746 w 2549908"/>
                <a:gd name="connsiteY5" fmla="*/ 2287657 h 4689207"/>
                <a:gd name="connsiteX6" fmla="*/ 1626748 w 2549908"/>
                <a:gd name="connsiteY6" fmla="*/ 3131719 h 4689207"/>
                <a:gd name="connsiteX7" fmla="*/ 1483840 w 2549908"/>
                <a:gd name="connsiteY7" fmla="*/ 3754717 h 4689207"/>
                <a:gd name="connsiteX8" fmla="*/ 1704618 w 2549908"/>
                <a:gd name="connsiteY8" fmla="*/ 3882834 h 4689207"/>
                <a:gd name="connsiteX9" fmla="*/ 1609179 w 2549908"/>
                <a:gd name="connsiteY9" fmla="*/ 4043602 h 4689207"/>
                <a:gd name="connsiteX10" fmla="*/ 1724751 w 2549908"/>
                <a:gd name="connsiteY10" fmla="*/ 4171716 h 4689207"/>
                <a:gd name="connsiteX11" fmla="*/ 1654400 w 2549908"/>
                <a:gd name="connsiteY11" fmla="*/ 4267181 h 4689207"/>
                <a:gd name="connsiteX12" fmla="*/ 1739807 w 2549908"/>
                <a:gd name="connsiteY12" fmla="*/ 4382734 h 4689207"/>
                <a:gd name="connsiteX13" fmla="*/ 1656893 w 2549908"/>
                <a:gd name="connsiteY13" fmla="*/ 4478198 h 4689207"/>
                <a:gd name="connsiteX14" fmla="*/ 1656893 w 2549908"/>
                <a:gd name="connsiteY14" fmla="*/ 4598778 h 4689207"/>
                <a:gd name="connsiteX15" fmla="*/ 1114282 w 2549908"/>
                <a:gd name="connsiteY15" fmla="*/ 4598778 h 4689207"/>
                <a:gd name="connsiteX16" fmla="*/ 1114282 w 2549908"/>
                <a:gd name="connsiteY16" fmla="*/ 4448053 h 4689207"/>
                <a:gd name="connsiteX17" fmla="*/ 996217 w 2549908"/>
                <a:gd name="connsiteY17" fmla="*/ 4380224 h 4689207"/>
                <a:gd name="connsiteX18" fmla="*/ 1084137 w 2549908"/>
                <a:gd name="connsiteY18" fmla="*/ 4307376 h 4689207"/>
                <a:gd name="connsiteX19" fmla="*/ 951066 w 2549908"/>
                <a:gd name="connsiteY19" fmla="*/ 4199334 h 4689207"/>
                <a:gd name="connsiteX20" fmla="*/ 1027547 w 2549908"/>
                <a:gd name="connsiteY20" fmla="*/ 4073381 h 4689207"/>
                <a:gd name="connsiteX21" fmla="*/ 973284 w 2549908"/>
                <a:gd name="connsiteY21" fmla="*/ 3936968 h 4689207"/>
                <a:gd name="connsiteX22" fmla="*/ 1206885 w 2549908"/>
                <a:gd name="connsiteY22" fmla="*/ 3764765 h 4689207"/>
                <a:gd name="connsiteX0" fmla="*/ 1206885 w 2625716"/>
                <a:gd name="connsiteY0" fmla="*/ 3764765 h 4689207"/>
                <a:gd name="connsiteX1" fmla="*/ 1053992 w 2625716"/>
                <a:gd name="connsiteY1" fmla="*/ 3181961 h 4689207"/>
                <a:gd name="connsiteX2" fmla="*/ 415264 w 2625716"/>
                <a:gd name="connsiteY2" fmla="*/ 2378093 h 4689207"/>
                <a:gd name="connsiteX3" fmla="*/ 571672 w 2625716"/>
                <a:gd name="connsiteY3" fmla="*/ 552696 h 4689207"/>
                <a:gd name="connsiteX4" fmla="*/ 2199504 w 2625716"/>
                <a:gd name="connsiteY4" fmla="*/ 675499 h 4689207"/>
                <a:gd name="connsiteX5" fmla="*/ 2373746 w 2625716"/>
                <a:gd name="connsiteY5" fmla="*/ 2287657 h 4689207"/>
                <a:gd name="connsiteX6" fmla="*/ 1626748 w 2625716"/>
                <a:gd name="connsiteY6" fmla="*/ 3131719 h 4689207"/>
                <a:gd name="connsiteX7" fmla="*/ 1483840 w 2625716"/>
                <a:gd name="connsiteY7" fmla="*/ 3754717 h 4689207"/>
                <a:gd name="connsiteX8" fmla="*/ 1704618 w 2625716"/>
                <a:gd name="connsiteY8" fmla="*/ 3882834 h 4689207"/>
                <a:gd name="connsiteX9" fmla="*/ 1609179 w 2625716"/>
                <a:gd name="connsiteY9" fmla="*/ 4043602 h 4689207"/>
                <a:gd name="connsiteX10" fmla="*/ 1724751 w 2625716"/>
                <a:gd name="connsiteY10" fmla="*/ 4171716 h 4689207"/>
                <a:gd name="connsiteX11" fmla="*/ 1654400 w 2625716"/>
                <a:gd name="connsiteY11" fmla="*/ 4267181 h 4689207"/>
                <a:gd name="connsiteX12" fmla="*/ 1739807 w 2625716"/>
                <a:gd name="connsiteY12" fmla="*/ 4382734 h 4689207"/>
                <a:gd name="connsiteX13" fmla="*/ 1656893 w 2625716"/>
                <a:gd name="connsiteY13" fmla="*/ 4478198 h 4689207"/>
                <a:gd name="connsiteX14" fmla="*/ 1656893 w 2625716"/>
                <a:gd name="connsiteY14" fmla="*/ 4598778 h 4689207"/>
                <a:gd name="connsiteX15" fmla="*/ 1114282 w 2625716"/>
                <a:gd name="connsiteY15" fmla="*/ 4598778 h 4689207"/>
                <a:gd name="connsiteX16" fmla="*/ 1114282 w 2625716"/>
                <a:gd name="connsiteY16" fmla="*/ 4448053 h 4689207"/>
                <a:gd name="connsiteX17" fmla="*/ 996217 w 2625716"/>
                <a:gd name="connsiteY17" fmla="*/ 4380224 h 4689207"/>
                <a:gd name="connsiteX18" fmla="*/ 1084137 w 2625716"/>
                <a:gd name="connsiteY18" fmla="*/ 4307376 h 4689207"/>
                <a:gd name="connsiteX19" fmla="*/ 951066 w 2625716"/>
                <a:gd name="connsiteY19" fmla="*/ 4199334 h 4689207"/>
                <a:gd name="connsiteX20" fmla="*/ 1027547 w 2625716"/>
                <a:gd name="connsiteY20" fmla="*/ 4073381 h 4689207"/>
                <a:gd name="connsiteX21" fmla="*/ 973284 w 2625716"/>
                <a:gd name="connsiteY21" fmla="*/ 3936968 h 4689207"/>
                <a:gd name="connsiteX22" fmla="*/ 1206885 w 2625716"/>
                <a:gd name="connsiteY22" fmla="*/ 3764765 h 4689207"/>
                <a:gd name="connsiteX0" fmla="*/ 1206885 w 2625716"/>
                <a:gd name="connsiteY0" fmla="*/ 3764765 h 4689207"/>
                <a:gd name="connsiteX1" fmla="*/ 1053992 w 2625716"/>
                <a:gd name="connsiteY1" fmla="*/ 3181961 h 4689207"/>
                <a:gd name="connsiteX2" fmla="*/ 415264 w 2625716"/>
                <a:gd name="connsiteY2" fmla="*/ 2378093 h 4689207"/>
                <a:gd name="connsiteX3" fmla="*/ 571672 w 2625716"/>
                <a:gd name="connsiteY3" fmla="*/ 552696 h 4689207"/>
                <a:gd name="connsiteX4" fmla="*/ 2199504 w 2625716"/>
                <a:gd name="connsiteY4" fmla="*/ 675499 h 4689207"/>
                <a:gd name="connsiteX5" fmla="*/ 2373746 w 2625716"/>
                <a:gd name="connsiteY5" fmla="*/ 2287657 h 4689207"/>
                <a:gd name="connsiteX6" fmla="*/ 1626748 w 2625716"/>
                <a:gd name="connsiteY6" fmla="*/ 3131719 h 4689207"/>
                <a:gd name="connsiteX7" fmla="*/ 1483840 w 2625716"/>
                <a:gd name="connsiteY7" fmla="*/ 3754717 h 4689207"/>
                <a:gd name="connsiteX8" fmla="*/ 1704618 w 2625716"/>
                <a:gd name="connsiteY8" fmla="*/ 3882834 h 4689207"/>
                <a:gd name="connsiteX9" fmla="*/ 1609179 w 2625716"/>
                <a:gd name="connsiteY9" fmla="*/ 4043602 h 4689207"/>
                <a:gd name="connsiteX10" fmla="*/ 1724751 w 2625716"/>
                <a:gd name="connsiteY10" fmla="*/ 4171716 h 4689207"/>
                <a:gd name="connsiteX11" fmla="*/ 1654400 w 2625716"/>
                <a:gd name="connsiteY11" fmla="*/ 4267181 h 4689207"/>
                <a:gd name="connsiteX12" fmla="*/ 1739807 w 2625716"/>
                <a:gd name="connsiteY12" fmla="*/ 4382734 h 4689207"/>
                <a:gd name="connsiteX13" fmla="*/ 1656893 w 2625716"/>
                <a:gd name="connsiteY13" fmla="*/ 4478198 h 4689207"/>
                <a:gd name="connsiteX14" fmla="*/ 1656893 w 2625716"/>
                <a:gd name="connsiteY14" fmla="*/ 4598778 h 4689207"/>
                <a:gd name="connsiteX15" fmla="*/ 1114282 w 2625716"/>
                <a:gd name="connsiteY15" fmla="*/ 4598778 h 4689207"/>
                <a:gd name="connsiteX16" fmla="*/ 1114282 w 2625716"/>
                <a:gd name="connsiteY16" fmla="*/ 4448053 h 4689207"/>
                <a:gd name="connsiteX17" fmla="*/ 996217 w 2625716"/>
                <a:gd name="connsiteY17" fmla="*/ 4380224 h 4689207"/>
                <a:gd name="connsiteX18" fmla="*/ 1084137 w 2625716"/>
                <a:gd name="connsiteY18" fmla="*/ 4307376 h 4689207"/>
                <a:gd name="connsiteX19" fmla="*/ 951066 w 2625716"/>
                <a:gd name="connsiteY19" fmla="*/ 4199334 h 4689207"/>
                <a:gd name="connsiteX20" fmla="*/ 1027547 w 2625716"/>
                <a:gd name="connsiteY20" fmla="*/ 4073381 h 4689207"/>
                <a:gd name="connsiteX21" fmla="*/ 973284 w 2625716"/>
                <a:gd name="connsiteY21" fmla="*/ 3936968 h 4689207"/>
                <a:gd name="connsiteX22" fmla="*/ 1206885 w 2625716"/>
                <a:gd name="connsiteY22" fmla="*/ 3764765 h 4689207"/>
                <a:gd name="connsiteX0" fmla="*/ 1206885 w 2625716"/>
                <a:gd name="connsiteY0" fmla="*/ 3764765 h 4689234"/>
                <a:gd name="connsiteX1" fmla="*/ 1053992 w 2625716"/>
                <a:gd name="connsiteY1" fmla="*/ 3181961 h 4689234"/>
                <a:gd name="connsiteX2" fmla="*/ 415264 w 2625716"/>
                <a:gd name="connsiteY2" fmla="*/ 2378093 h 4689234"/>
                <a:gd name="connsiteX3" fmla="*/ 571672 w 2625716"/>
                <a:gd name="connsiteY3" fmla="*/ 552696 h 4689234"/>
                <a:gd name="connsiteX4" fmla="*/ 2199504 w 2625716"/>
                <a:gd name="connsiteY4" fmla="*/ 675499 h 4689234"/>
                <a:gd name="connsiteX5" fmla="*/ 2373746 w 2625716"/>
                <a:gd name="connsiteY5" fmla="*/ 2287657 h 4689234"/>
                <a:gd name="connsiteX6" fmla="*/ 1626748 w 2625716"/>
                <a:gd name="connsiteY6" fmla="*/ 3131719 h 4689234"/>
                <a:gd name="connsiteX7" fmla="*/ 1483840 w 2625716"/>
                <a:gd name="connsiteY7" fmla="*/ 3754717 h 4689234"/>
                <a:gd name="connsiteX8" fmla="*/ 1704618 w 2625716"/>
                <a:gd name="connsiteY8" fmla="*/ 3882834 h 4689234"/>
                <a:gd name="connsiteX9" fmla="*/ 1609179 w 2625716"/>
                <a:gd name="connsiteY9" fmla="*/ 4043602 h 4689234"/>
                <a:gd name="connsiteX10" fmla="*/ 1724751 w 2625716"/>
                <a:gd name="connsiteY10" fmla="*/ 4171716 h 4689234"/>
                <a:gd name="connsiteX11" fmla="*/ 1654400 w 2625716"/>
                <a:gd name="connsiteY11" fmla="*/ 4267181 h 4689234"/>
                <a:gd name="connsiteX12" fmla="*/ 1739807 w 2625716"/>
                <a:gd name="connsiteY12" fmla="*/ 4382734 h 4689234"/>
                <a:gd name="connsiteX13" fmla="*/ 1656893 w 2625716"/>
                <a:gd name="connsiteY13" fmla="*/ 4478198 h 4689234"/>
                <a:gd name="connsiteX14" fmla="*/ 1656893 w 2625716"/>
                <a:gd name="connsiteY14" fmla="*/ 4598778 h 4689234"/>
                <a:gd name="connsiteX15" fmla="*/ 911622 w 2625716"/>
                <a:gd name="connsiteY15" fmla="*/ 4598807 h 4689234"/>
                <a:gd name="connsiteX16" fmla="*/ 1114282 w 2625716"/>
                <a:gd name="connsiteY16" fmla="*/ 4448053 h 4689234"/>
                <a:gd name="connsiteX17" fmla="*/ 996217 w 2625716"/>
                <a:gd name="connsiteY17" fmla="*/ 4380224 h 4689234"/>
                <a:gd name="connsiteX18" fmla="*/ 1084137 w 2625716"/>
                <a:gd name="connsiteY18" fmla="*/ 4307376 h 4689234"/>
                <a:gd name="connsiteX19" fmla="*/ 951066 w 2625716"/>
                <a:gd name="connsiteY19" fmla="*/ 4199334 h 4689234"/>
                <a:gd name="connsiteX20" fmla="*/ 1027547 w 2625716"/>
                <a:gd name="connsiteY20" fmla="*/ 4073381 h 4689234"/>
                <a:gd name="connsiteX21" fmla="*/ 973284 w 2625716"/>
                <a:gd name="connsiteY21" fmla="*/ 3936968 h 4689234"/>
                <a:gd name="connsiteX22" fmla="*/ 1206885 w 2625716"/>
                <a:gd name="connsiteY22" fmla="*/ 3764765 h 4689234"/>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11622 w 2625716"/>
                <a:gd name="connsiteY15" fmla="*/ 4598807 h 4739835"/>
                <a:gd name="connsiteX16" fmla="*/ 1114282 w 2625716"/>
                <a:gd name="connsiteY16" fmla="*/ 4448053 h 4739835"/>
                <a:gd name="connsiteX17" fmla="*/ 996217 w 2625716"/>
                <a:gd name="connsiteY17" fmla="*/ 4380224 h 4739835"/>
                <a:gd name="connsiteX18" fmla="*/ 1084137 w 2625716"/>
                <a:gd name="connsiteY18" fmla="*/ 4307376 h 4739835"/>
                <a:gd name="connsiteX19" fmla="*/ 951066 w 2625716"/>
                <a:gd name="connsiteY19" fmla="*/ 4199334 h 4739835"/>
                <a:gd name="connsiteX20" fmla="*/ 1027547 w 2625716"/>
                <a:gd name="connsiteY20" fmla="*/ 4073381 h 4739835"/>
                <a:gd name="connsiteX21" fmla="*/ 973284 w 2625716"/>
                <a:gd name="connsiteY21" fmla="*/ 3936968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96217 w 2625716"/>
                <a:gd name="connsiteY17" fmla="*/ 4380224 h 4739833"/>
                <a:gd name="connsiteX18" fmla="*/ 1084137 w 2625716"/>
                <a:gd name="connsiteY18" fmla="*/ 4307376 h 4739833"/>
                <a:gd name="connsiteX19" fmla="*/ 951066 w 2625716"/>
                <a:gd name="connsiteY19" fmla="*/ 4199334 h 4739833"/>
                <a:gd name="connsiteX20" fmla="*/ 1027547 w 2625716"/>
                <a:gd name="connsiteY20" fmla="*/ 4073381 h 4739833"/>
                <a:gd name="connsiteX21" fmla="*/ 973284 w 2625716"/>
                <a:gd name="connsiteY21" fmla="*/ 3936968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96217 w 2625716"/>
                <a:gd name="connsiteY17" fmla="*/ 4380224 h 4739835"/>
                <a:gd name="connsiteX18" fmla="*/ 1084137 w 2625716"/>
                <a:gd name="connsiteY18" fmla="*/ 4307376 h 4739835"/>
                <a:gd name="connsiteX19" fmla="*/ 951066 w 2625716"/>
                <a:gd name="connsiteY19" fmla="*/ 4199334 h 4739835"/>
                <a:gd name="connsiteX20" fmla="*/ 1027547 w 2625716"/>
                <a:gd name="connsiteY20" fmla="*/ 4073381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99334 h 4739833"/>
                <a:gd name="connsiteX20" fmla="*/ 1027547 w 2625716"/>
                <a:gd name="connsiteY20" fmla="*/ 4073381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49050 w 2625716"/>
                <a:gd name="connsiteY17" fmla="*/ 4380225 h 4739835"/>
                <a:gd name="connsiteX18" fmla="*/ 1084137 w 2625716"/>
                <a:gd name="connsiteY18" fmla="*/ 4307376 h 4739835"/>
                <a:gd name="connsiteX19" fmla="*/ 951066 w 2625716"/>
                <a:gd name="connsiteY19" fmla="*/ 4199334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49050 w 2625716"/>
                <a:gd name="connsiteY17" fmla="*/ 4380225 h 4739835"/>
                <a:gd name="connsiteX18" fmla="*/ 1084137 w 2625716"/>
                <a:gd name="connsiteY18" fmla="*/ 4307376 h 4739835"/>
                <a:gd name="connsiteX19" fmla="*/ 951066 w 2625716"/>
                <a:gd name="connsiteY19" fmla="*/ 4166681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84137 w 2625716"/>
                <a:gd name="connsiteY18" fmla="*/ 4307376 h 4739835"/>
                <a:gd name="connsiteX19" fmla="*/ 951066 w 2625716"/>
                <a:gd name="connsiteY19" fmla="*/ 4166681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51066 w 2625716"/>
                <a:gd name="connsiteY19" fmla="*/ 4166681 h 4739835"/>
                <a:gd name="connsiteX20" fmla="*/ 1052945 w 2625716"/>
                <a:gd name="connsiteY20" fmla="*/ 4040725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51066 w 2625716"/>
                <a:gd name="connsiteY19" fmla="*/ 4166681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43807 w 2625716"/>
                <a:gd name="connsiteY19" fmla="*/ 4137647 h 4739835"/>
                <a:gd name="connsiteX20" fmla="*/ 1060199 w 2625716"/>
                <a:gd name="connsiteY20" fmla="*/ 4018948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22751 w 2625716"/>
                <a:gd name="connsiteY8" fmla="*/ 3871941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43807 w 2625716"/>
                <a:gd name="connsiteY19" fmla="*/ 4137647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22751 w 2625716"/>
                <a:gd name="connsiteY8" fmla="*/ 3871941 h 4739835"/>
                <a:gd name="connsiteX9" fmla="*/ 1627314 w 2625716"/>
                <a:gd name="connsiteY9" fmla="*/ 4007311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43807 w 2625716"/>
                <a:gd name="connsiteY19" fmla="*/ 4137647 h 4739835"/>
                <a:gd name="connsiteX20" fmla="*/ 1060199 w 2625716"/>
                <a:gd name="connsiteY20" fmla="*/ 4018948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22751 w 2625716"/>
                <a:gd name="connsiteY8" fmla="*/ 3871941 h 4739833"/>
                <a:gd name="connsiteX9" fmla="*/ 1627314 w 2625716"/>
                <a:gd name="connsiteY9" fmla="*/ 4007311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86 w 2625716"/>
                <a:gd name="connsiteY13" fmla="*/ 4503584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43807 w 2625716"/>
                <a:gd name="connsiteY19" fmla="*/ 4137647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00421"/>
                <a:gd name="connsiteX1" fmla="*/ 1053992 w 2625716"/>
                <a:gd name="connsiteY1" fmla="*/ 3181961 h 4700421"/>
                <a:gd name="connsiteX2" fmla="*/ 415264 w 2625716"/>
                <a:gd name="connsiteY2" fmla="*/ 2378093 h 4700421"/>
                <a:gd name="connsiteX3" fmla="*/ 571672 w 2625716"/>
                <a:gd name="connsiteY3" fmla="*/ 552696 h 4700421"/>
                <a:gd name="connsiteX4" fmla="*/ 2199504 w 2625716"/>
                <a:gd name="connsiteY4" fmla="*/ 675499 h 4700421"/>
                <a:gd name="connsiteX5" fmla="*/ 2373746 w 2625716"/>
                <a:gd name="connsiteY5" fmla="*/ 2287657 h 4700421"/>
                <a:gd name="connsiteX6" fmla="*/ 1626748 w 2625716"/>
                <a:gd name="connsiteY6" fmla="*/ 3131719 h 4700421"/>
                <a:gd name="connsiteX7" fmla="*/ 1483840 w 2625716"/>
                <a:gd name="connsiteY7" fmla="*/ 3754717 h 4700421"/>
                <a:gd name="connsiteX8" fmla="*/ 1722751 w 2625716"/>
                <a:gd name="connsiteY8" fmla="*/ 3871941 h 4700421"/>
                <a:gd name="connsiteX9" fmla="*/ 1627314 w 2625716"/>
                <a:gd name="connsiteY9" fmla="*/ 4007311 h 4700421"/>
                <a:gd name="connsiteX10" fmla="*/ 1742885 w 2625716"/>
                <a:gd name="connsiteY10" fmla="*/ 4135424 h 4700421"/>
                <a:gd name="connsiteX11" fmla="*/ 1654400 w 2625716"/>
                <a:gd name="connsiteY11" fmla="*/ 4267181 h 4700421"/>
                <a:gd name="connsiteX12" fmla="*/ 1739807 w 2625716"/>
                <a:gd name="connsiteY12" fmla="*/ 4382734 h 4700421"/>
                <a:gd name="connsiteX13" fmla="*/ 1656886 w 2625716"/>
                <a:gd name="connsiteY13" fmla="*/ 4503584 h 4700421"/>
                <a:gd name="connsiteX14" fmla="*/ 1732848 w 2625716"/>
                <a:gd name="connsiteY14" fmla="*/ 4649414 h 4700421"/>
                <a:gd name="connsiteX15" fmla="*/ 1250742 w 2625716"/>
                <a:gd name="connsiteY15" fmla="*/ 4698033 h 4700421"/>
                <a:gd name="connsiteX16" fmla="*/ 962419 w 2625716"/>
                <a:gd name="connsiteY16" fmla="*/ 4635090 h 4700421"/>
                <a:gd name="connsiteX17" fmla="*/ 1041714 w 2625716"/>
                <a:gd name="connsiteY17" fmla="*/ 4502465 h 4700421"/>
                <a:gd name="connsiteX18" fmla="*/ 949050 w 2625716"/>
                <a:gd name="connsiteY18" fmla="*/ 4380225 h 4700421"/>
                <a:gd name="connsiteX19" fmla="*/ 1055109 w 2625716"/>
                <a:gd name="connsiteY19" fmla="*/ 4260198 h 4700421"/>
                <a:gd name="connsiteX20" fmla="*/ 943807 w 2625716"/>
                <a:gd name="connsiteY20" fmla="*/ 4137647 h 4700421"/>
                <a:gd name="connsiteX21" fmla="*/ 1060199 w 2625716"/>
                <a:gd name="connsiteY21" fmla="*/ 4018948 h 4700421"/>
                <a:gd name="connsiteX22" fmla="*/ 958766 w 2625716"/>
                <a:gd name="connsiteY22" fmla="*/ 3882529 h 4700421"/>
                <a:gd name="connsiteX23" fmla="*/ 1206885 w 2625716"/>
                <a:gd name="connsiteY23" fmla="*/ 3764765 h 4700421"/>
                <a:gd name="connsiteX0" fmla="*/ 1206885 w 2625716"/>
                <a:gd name="connsiteY0" fmla="*/ 3764765 h 4708214"/>
                <a:gd name="connsiteX1" fmla="*/ 1053992 w 2625716"/>
                <a:gd name="connsiteY1" fmla="*/ 3181961 h 4708214"/>
                <a:gd name="connsiteX2" fmla="*/ 415264 w 2625716"/>
                <a:gd name="connsiteY2" fmla="*/ 2378093 h 4708214"/>
                <a:gd name="connsiteX3" fmla="*/ 571672 w 2625716"/>
                <a:gd name="connsiteY3" fmla="*/ 552696 h 4708214"/>
                <a:gd name="connsiteX4" fmla="*/ 2199504 w 2625716"/>
                <a:gd name="connsiteY4" fmla="*/ 675499 h 4708214"/>
                <a:gd name="connsiteX5" fmla="*/ 2373746 w 2625716"/>
                <a:gd name="connsiteY5" fmla="*/ 2287657 h 4708214"/>
                <a:gd name="connsiteX6" fmla="*/ 1626748 w 2625716"/>
                <a:gd name="connsiteY6" fmla="*/ 3131719 h 4708214"/>
                <a:gd name="connsiteX7" fmla="*/ 1483840 w 2625716"/>
                <a:gd name="connsiteY7" fmla="*/ 3754717 h 4708214"/>
                <a:gd name="connsiteX8" fmla="*/ 1722751 w 2625716"/>
                <a:gd name="connsiteY8" fmla="*/ 3871941 h 4708214"/>
                <a:gd name="connsiteX9" fmla="*/ 1627314 w 2625716"/>
                <a:gd name="connsiteY9" fmla="*/ 4007311 h 4708214"/>
                <a:gd name="connsiteX10" fmla="*/ 1742885 w 2625716"/>
                <a:gd name="connsiteY10" fmla="*/ 4135424 h 4708214"/>
                <a:gd name="connsiteX11" fmla="*/ 1654400 w 2625716"/>
                <a:gd name="connsiteY11" fmla="*/ 4267181 h 4708214"/>
                <a:gd name="connsiteX12" fmla="*/ 1739807 w 2625716"/>
                <a:gd name="connsiteY12" fmla="*/ 4382734 h 4708214"/>
                <a:gd name="connsiteX13" fmla="*/ 1656886 w 2625716"/>
                <a:gd name="connsiteY13" fmla="*/ 4503584 h 4708214"/>
                <a:gd name="connsiteX14" fmla="*/ 1732848 w 2625716"/>
                <a:gd name="connsiteY14" fmla="*/ 4649414 h 4708214"/>
                <a:gd name="connsiteX15" fmla="*/ 1506359 w 2625716"/>
                <a:gd name="connsiteY15" fmla="*/ 4696184 h 4708214"/>
                <a:gd name="connsiteX16" fmla="*/ 1250742 w 2625716"/>
                <a:gd name="connsiteY16" fmla="*/ 4698033 h 4708214"/>
                <a:gd name="connsiteX17" fmla="*/ 962419 w 2625716"/>
                <a:gd name="connsiteY17" fmla="*/ 4635090 h 4708214"/>
                <a:gd name="connsiteX18" fmla="*/ 1041714 w 2625716"/>
                <a:gd name="connsiteY18" fmla="*/ 4502465 h 4708214"/>
                <a:gd name="connsiteX19" fmla="*/ 949050 w 2625716"/>
                <a:gd name="connsiteY19" fmla="*/ 4380225 h 4708214"/>
                <a:gd name="connsiteX20" fmla="*/ 1055109 w 2625716"/>
                <a:gd name="connsiteY20" fmla="*/ 4260198 h 4708214"/>
                <a:gd name="connsiteX21" fmla="*/ 943807 w 2625716"/>
                <a:gd name="connsiteY21" fmla="*/ 4137647 h 4708214"/>
                <a:gd name="connsiteX22" fmla="*/ 1060199 w 2625716"/>
                <a:gd name="connsiteY22" fmla="*/ 4018948 h 4708214"/>
                <a:gd name="connsiteX23" fmla="*/ 958766 w 2625716"/>
                <a:gd name="connsiteY23" fmla="*/ 3882529 h 4708214"/>
                <a:gd name="connsiteX24" fmla="*/ 1206885 w 2625716"/>
                <a:gd name="connsiteY24" fmla="*/ 3764765 h 4708214"/>
                <a:gd name="connsiteX0" fmla="*/ 1206885 w 2625716"/>
                <a:gd name="connsiteY0" fmla="*/ 3764765 h 4704286"/>
                <a:gd name="connsiteX1" fmla="*/ 1053992 w 2625716"/>
                <a:gd name="connsiteY1" fmla="*/ 3181961 h 4704286"/>
                <a:gd name="connsiteX2" fmla="*/ 415264 w 2625716"/>
                <a:gd name="connsiteY2" fmla="*/ 2378093 h 4704286"/>
                <a:gd name="connsiteX3" fmla="*/ 571672 w 2625716"/>
                <a:gd name="connsiteY3" fmla="*/ 552696 h 4704286"/>
                <a:gd name="connsiteX4" fmla="*/ 2199504 w 2625716"/>
                <a:gd name="connsiteY4" fmla="*/ 675499 h 4704286"/>
                <a:gd name="connsiteX5" fmla="*/ 2373746 w 2625716"/>
                <a:gd name="connsiteY5" fmla="*/ 2287657 h 4704286"/>
                <a:gd name="connsiteX6" fmla="*/ 1626748 w 2625716"/>
                <a:gd name="connsiteY6" fmla="*/ 3131719 h 4704286"/>
                <a:gd name="connsiteX7" fmla="*/ 1483840 w 2625716"/>
                <a:gd name="connsiteY7" fmla="*/ 3754717 h 4704286"/>
                <a:gd name="connsiteX8" fmla="*/ 1722751 w 2625716"/>
                <a:gd name="connsiteY8" fmla="*/ 3871941 h 4704286"/>
                <a:gd name="connsiteX9" fmla="*/ 1627314 w 2625716"/>
                <a:gd name="connsiteY9" fmla="*/ 4007311 h 4704286"/>
                <a:gd name="connsiteX10" fmla="*/ 1742885 w 2625716"/>
                <a:gd name="connsiteY10" fmla="*/ 4135424 h 4704286"/>
                <a:gd name="connsiteX11" fmla="*/ 1654400 w 2625716"/>
                <a:gd name="connsiteY11" fmla="*/ 4267181 h 4704286"/>
                <a:gd name="connsiteX12" fmla="*/ 1739807 w 2625716"/>
                <a:gd name="connsiteY12" fmla="*/ 4382734 h 4704286"/>
                <a:gd name="connsiteX13" fmla="*/ 1656886 w 2625716"/>
                <a:gd name="connsiteY13" fmla="*/ 4503584 h 4704286"/>
                <a:gd name="connsiteX14" fmla="*/ 1732848 w 2625716"/>
                <a:gd name="connsiteY14" fmla="*/ 4649414 h 4704286"/>
                <a:gd name="connsiteX15" fmla="*/ 1506359 w 2625716"/>
                <a:gd name="connsiteY15" fmla="*/ 4696184 h 4704286"/>
                <a:gd name="connsiteX16" fmla="*/ 1250742 w 2625716"/>
                <a:gd name="connsiteY16" fmla="*/ 4698033 h 4704286"/>
                <a:gd name="connsiteX17" fmla="*/ 1110921 w 2625716"/>
                <a:gd name="connsiteY17" fmla="*/ 4689628 h 4704286"/>
                <a:gd name="connsiteX18" fmla="*/ 962419 w 2625716"/>
                <a:gd name="connsiteY18" fmla="*/ 4635090 h 4704286"/>
                <a:gd name="connsiteX19" fmla="*/ 1041714 w 2625716"/>
                <a:gd name="connsiteY19" fmla="*/ 4502465 h 4704286"/>
                <a:gd name="connsiteX20" fmla="*/ 949050 w 2625716"/>
                <a:gd name="connsiteY20" fmla="*/ 4380225 h 4704286"/>
                <a:gd name="connsiteX21" fmla="*/ 1055109 w 2625716"/>
                <a:gd name="connsiteY21" fmla="*/ 4260198 h 4704286"/>
                <a:gd name="connsiteX22" fmla="*/ 943807 w 2625716"/>
                <a:gd name="connsiteY22" fmla="*/ 4137647 h 4704286"/>
                <a:gd name="connsiteX23" fmla="*/ 1060199 w 2625716"/>
                <a:gd name="connsiteY23" fmla="*/ 4018948 h 4704286"/>
                <a:gd name="connsiteX24" fmla="*/ 958766 w 2625716"/>
                <a:gd name="connsiteY24" fmla="*/ 3882529 h 4704286"/>
                <a:gd name="connsiteX25" fmla="*/ 1206885 w 2625716"/>
                <a:gd name="connsiteY25" fmla="*/ 3764765 h 4704286"/>
                <a:gd name="connsiteX0" fmla="*/ 1206885 w 2625716"/>
                <a:gd name="connsiteY0" fmla="*/ 3764765 h 4852392"/>
                <a:gd name="connsiteX1" fmla="*/ 1053992 w 2625716"/>
                <a:gd name="connsiteY1" fmla="*/ 3181961 h 4852392"/>
                <a:gd name="connsiteX2" fmla="*/ 415264 w 2625716"/>
                <a:gd name="connsiteY2" fmla="*/ 2378093 h 4852392"/>
                <a:gd name="connsiteX3" fmla="*/ 571672 w 2625716"/>
                <a:gd name="connsiteY3" fmla="*/ 552696 h 4852392"/>
                <a:gd name="connsiteX4" fmla="*/ 2199504 w 2625716"/>
                <a:gd name="connsiteY4" fmla="*/ 675499 h 4852392"/>
                <a:gd name="connsiteX5" fmla="*/ 2373746 w 2625716"/>
                <a:gd name="connsiteY5" fmla="*/ 2287657 h 4852392"/>
                <a:gd name="connsiteX6" fmla="*/ 1626748 w 2625716"/>
                <a:gd name="connsiteY6" fmla="*/ 3131719 h 4852392"/>
                <a:gd name="connsiteX7" fmla="*/ 1483840 w 2625716"/>
                <a:gd name="connsiteY7" fmla="*/ 3754717 h 4852392"/>
                <a:gd name="connsiteX8" fmla="*/ 1722751 w 2625716"/>
                <a:gd name="connsiteY8" fmla="*/ 3871941 h 4852392"/>
                <a:gd name="connsiteX9" fmla="*/ 1627314 w 2625716"/>
                <a:gd name="connsiteY9" fmla="*/ 4007311 h 4852392"/>
                <a:gd name="connsiteX10" fmla="*/ 1742885 w 2625716"/>
                <a:gd name="connsiteY10" fmla="*/ 4135424 h 4852392"/>
                <a:gd name="connsiteX11" fmla="*/ 1654400 w 2625716"/>
                <a:gd name="connsiteY11" fmla="*/ 4267181 h 4852392"/>
                <a:gd name="connsiteX12" fmla="*/ 1739807 w 2625716"/>
                <a:gd name="connsiteY12" fmla="*/ 4382734 h 4852392"/>
                <a:gd name="connsiteX13" fmla="*/ 1656886 w 2625716"/>
                <a:gd name="connsiteY13" fmla="*/ 4503584 h 4852392"/>
                <a:gd name="connsiteX14" fmla="*/ 1732848 w 2625716"/>
                <a:gd name="connsiteY14" fmla="*/ 4649414 h 4852392"/>
                <a:gd name="connsiteX15" fmla="*/ 1506359 w 2625716"/>
                <a:gd name="connsiteY15" fmla="*/ 4696184 h 4852392"/>
                <a:gd name="connsiteX16" fmla="*/ 1324312 w 2625716"/>
                <a:gd name="connsiteY16" fmla="*/ 4851298 h 4852392"/>
                <a:gd name="connsiteX17" fmla="*/ 1110921 w 2625716"/>
                <a:gd name="connsiteY17" fmla="*/ 4689628 h 4852392"/>
                <a:gd name="connsiteX18" fmla="*/ 962419 w 2625716"/>
                <a:gd name="connsiteY18" fmla="*/ 4635090 h 4852392"/>
                <a:gd name="connsiteX19" fmla="*/ 1041714 w 2625716"/>
                <a:gd name="connsiteY19" fmla="*/ 4502465 h 4852392"/>
                <a:gd name="connsiteX20" fmla="*/ 949050 w 2625716"/>
                <a:gd name="connsiteY20" fmla="*/ 4380225 h 4852392"/>
                <a:gd name="connsiteX21" fmla="*/ 1055109 w 2625716"/>
                <a:gd name="connsiteY21" fmla="*/ 4260198 h 4852392"/>
                <a:gd name="connsiteX22" fmla="*/ 943807 w 2625716"/>
                <a:gd name="connsiteY22" fmla="*/ 4137647 h 4852392"/>
                <a:gd name="connsiteX23" fmla="*/ 1060199 w 2625716"/>
                <a:gd name="connsiteY23" fmla="*/ 4018948 h 4852392"/>
                <a:gd name="connsiteX24" fmla="*/ 958766 w 2625716"/>
                <a:gd name="connsiteY24" fmla="*/ 3882529 h 4852392"/>
                <a:gd name="connsiteX25" fmla="*/ 1206885 w 2625716"/>
                <a:gd name="connsiteY25" fmla="*/ 3764765 h 4852392"/>
                <a:gd name="connsiteX0" fmla="*/ 1206885 w 2625716"/>
                <a:gd name="connsiteY0" fmla="*/ 3764765 h 4855429"/>
                <a:gd name="connsiteX1" fmla="*/ 1053992 w 2625716"/>
                <a:gd name="connsiteY1" fmla="*/ 3181961 h 4855429"/>
                <a:gd name="connsiteX2" fmla="*/ 415264 w 2625716"/>
                <a:gd name="connsiteY2" fmla="*/ 2378093 h 4855429"/>
                <a:gd name="connsiteX3" fmla="*/ 571672 w 2625716"/>
                <a:gd name="connsiteY3" fmla="*/ 552696 h 4855429"/>
                <a:gd name="connsiteX4" fmla="*/ 2199504 w 2625716"/>
                <a:gd name="connsiteY4" fmla="*/ 675499 h 4855429"/>
                <a:gd name="connsiteX5" fmla="*/ 2373746 w 2625716"/>
                <a:gd name="connsiteY5" fmla="*/ 2287657 h 4855429"/>
                <a:gd name="connsiteX6" fmla="*/ 1626748 w 2625716"/>
                <a:gd name="connsiteY6" fmla="*/ 3131719 h 4855429"/>
                <a:gd name="connsiteX7" fmla="*/ 1483840 w 2625716"/>
                <a:gd name="connsiteY7" fmla="*/ 3754717 h 4855429"/>
                <a:gd name="connsiteX8" fmla="*/ 1722751 w 2625716"/>
                <a:gd name="connsiteY8" fmla="*/ 3871941 h 4855429"/>
                <a:gd name="connsiteX9" fmla="*/ 1627314 w 2625716"/>
                <a:gd name="connsiteY9" fmla="*/ 4007311 h 4855429"/>
                <a:gd name="connsiteX10" fmla="*/ 1742885 w 2625716"/>
                <a:gd name="connsiteY10" fmla="*/ 4135424 h 4855429"/>
                <a:gd name="connsiteX11" fmla="*/ 1654400 w 2625716"/>
                <a:gd name="connsiteY11" fmla="*/ 4267181 h 4855429"/>
                <a:gd name="connsiteX12" fmla="*/ 1739807 w 2625716"/>
                <a:gd name="connsiteY12" fmla="*/ 4382734 h 4855429"/>
                <a:gd name="connsiteX13" fmla="*/ 1656886 w 2625716"/>
                <a:gd name="connsiteY13" fmla="*/ 4503584 h 4855429"/>
                <a:gd name="connsiteX14" fmla="*/ 1732848 w 2625716"/>
                <a:gd name="connsiteY14" fmla="*/ 4649414 h 4855429"/>
                <a:gd name="connsiteX15" fmla="*/ 1506359 w 2625716"/>
                <a:gd name="connsiteY15" fmla="*/ 4696184 h 4855429"/>
                <a:gd name="connsiteX16" fmla="*/ 1324312 w 2625716"/>
                <a:gd name="connsiteY16" fmla="*/ 4851298 h 4855429"/>
                <a:gd name="connsiteX17" fmla="*/ 1171301 w 2625716"/>
                <a:gd name="connsiteY17" fmla="*/ 4720967 h 4855429"/>
                <a:gd name="connsiteX18" fmla="*/ 962419 w 2625716"/>
                <a:gd name="connsiteY18" fmla="*/ 4635090 h 4855429"/>
                <a:gd name="connsiteX19" fmla="*/ 1041714 w 2625716"/>
                <a:gd name="connsiteY19" fmla="*/ 4502465 h 4855429"/>
                <a:gd name="connsiteX20" fmla="*/ 949050 w 2625716"/>
                <a:gd name="connsiteY20" fmla="*/ 4380225 h 4855429"/>
                <a:gd name="connsiteX21" fmla="*/ 1055109 w 2625716"/>
                <a:gd name="connsiteY21" fmla="*/ 4260198 h 4855429"/>
                <a:gd name="connsiteX22" fmla="*/ 943807 w 2625716"/>
                <a:gd name="connsiteY22" fmla="*/ 4137647 h 4855429"/>
                <a:gd name="connsiteX23" fmla="*/ 1060199 w 2625716"/>
                <a:gd name="connsiteY23" fmla="*/ 4018948 h 4855429"/>
                <a:gd name="connsiteX24" fmla="*/ 958766 w 2625716"/>
                <a:gd name="connsiteY24" fmla="*/ 3882529 h 4855429"/>
                <a:gd name="connsiteX25" fmla="*/ 1206885 w 2625716"/>
                <a:gd name="connsiteY25" fmla="*/ 3764765 h 4855429"/>
                <a:gd name="connsiteX0" fmla="*/ 1206885 w 2625716"/>
                <a:gd name="connsiteY0" fmla="*/ 3764765 h 4864308"/>
                <a:gd name="connsiteX1" fmla="*/ 1053992 w 2625716"/>
                <a:gd name="connsiteY1" fmla="*/ 3181961 h 4864308"/>
                <a:gd name="connsiteX2" fmla="*/ 415264 w 2625716"/>
                <a:gd name="connsiteY2" fmla="*/ 2378093 h 4864308"/>
                <a:gd name="connsiteX3" fmla="*/ 571672 w 2625716"/>
                <a:gd name="connsiteY3" fmla="*/ 552696 h 4864308"/>
                <a:gd name="connsiteX4" fmla="*/ 2199504 w 2625716"/>
                <a:gd name="connsiteY4" fmla="*/ 675499 h 4864308"/>
                <a:gd name="connsiteX5" fmla="*/ 2373746 w 2625716"/>
                <a:gd name="connsiteY5" fmla="*/ 2287657 h 4864308"/>
                <a:gd name="connsiteX6" fmla="*/ 1626748 w 2625716"/>
                <a:gd name="connsiteY6" fmla="*/ 3131719 h 4864308"/>
                <a:gd name="connsiteX7" fmla="*/ 1483840 w 2625716"/>
                <a:gd name="connsiteY7" fmla="*/ 3754717 h 4864308"/>
                <a:gd name="connsiteX8" fmla="*/ 1722751 w 2625716"/>
                <a:gd name="connsiteY8" fmla="*/ 3871941 h 4864308"/>
                <a:gd name="connsiteX9" fmla="*/ 1627314 w 2625716"/>
                <a:gd name="connsiteY9" fmla="*/ 4007311 h 4864308"/>
                <a:gd name="connsiteX10" fmla="*/ 1742885 w 2625716"/>
                <a:gd name="connsiteY10" fmla="*/ 4135424 h 4864308"/>
                <a:gd name="connsiteX11" fmla="*/ 1654400 w 2625716"/>
                <a:gd name="connsiteY11" fmla="*/ 4267181 h 4864308"/>
                <a:gd name="connsiteX12" fmla="*/ 1739807 w 2625716"/>
                <a:gd name="connsiteY12" fmla="*/ 4382734 h 4864308"/>
                <a:gd name="connsiteX13" fmla="*/ 1656886 w 2625716"/>
                <a:gd name="connsiteY13" fmla="*/ 4503584 h 4864308"/>
                <a:gd name="connsiteX14" fmla="*/ 1732848 w 2625716"/>
                <a:gd name="connsiteY14" fmla="*/ 4649414 h 4864308"/>
                <a:gd name="connsiteX15" fmla="*/ 1506359 w 2625716"/>
                <a:gd name="connsiteY15" fmla="*/ 4696184 h 4864308"/>
                <a:gd name="connsiteX16" fmla="*/ 1324312 w 2625716"/>
                <a:gd name="connsiteY16" fmla="*/ 4851298 h 4864308"/>
                <a:gd name="connsiteX17" fmla="*/ 1171301 w 2625716"/>
                <a:gd name="connsiteY17" fmla="*/ 4720967 h 4864308"/>
                <a:gd name="connsiteX18" fmla="*/ 962419 w 2625716"/>
                <a:gd name="connsiteY18" fmla="*/ 4635090 h 4864308"/>
                <a:gd name="connsiteX19" fmla="*/ 1041714 w 2625716"/>
                <a:gd name="connsiteY19" fmla="*/ 4502465 h 4864308"/>
                <a:gd name="connsiteX20" fmla="*/ 949050 w 2625716"/>
                <a:gd name="connsiteY20" fmla="*/ 4380225 h 4864308"/>
                <a:gd name="connsiteX21" fmla="*/ 1055109 w 2625716"/>
                <a:gd name="connsiteY21" fmla="*/ 4260198 h 4864308"/>
                <a:gd name="connsiteX22" fmla="*/ 943807 w 2625716"/>
                <a:gd name="connsiteY22" fmla="*/ 4137647 h 4864308"/>
                <a:gd name="connsiteX23" fmla="*/ 1060199 w 2625716"/>
                <a:gd name="connsiteY23" fmla="*/ 4018948 h 4864308"/>
                <a:gd name="connsiteX24" fmla="*/ 958766 w 2625716"/>
                <a:gd name="connsiteY24" fmla="*/ 3882529 h 4864308"/>
                <a:gd name="connsiteX25" fmla="*/ 1206885 w 2625716"/>
                <a:gd name="connsiteY25" fmla="*/ 3764765 h 486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625716" h="4864308">
                  <a:moveTo>
                    <a:pt x="1206885" y="3764765"/>
                  </a:moveTo>
                  <a:cubicBezTo>
                    <a:pt x="1203535" y="3570497"/>
                    <a:pt x="1185929" y="3413073"/>
                    <a:pt x="1053992" y="3181961"/>
                  </a:cubicBezTo>
                  <a:cubicBezTo>
                    <a:pt x="922055" y="2950849"/>
                    <a:pt x="749346" y="2893517"/>
                    <a:pt x="415264" y="2378093"/>
                  </a:cubicBezTo>
                  <a:cubicBezTo>
                    <a:pt x="81182" y="1862669"/>
                    <a:pt x="0" y="1105392"/>
                    <a:pt x="571672" y="552696"/>
                  </a:cubicBezTo>
                  <a:cubicBezTo>
                    <a:pt x="1143344" y="0"/>
                    <a:pt x="1902457" y="314572"/>
                    <a:pt x="2199504" y="675499"/>
                  </a:cubicBezTo>
                  <a:cubicBezTo>
                    <a:pt x="2496551" y="1036426"/>
                    <a:pt x="2625716" y="1863875"/>
                    <a:pt x="2373746" y="2287657"/>
                  </a:cubicBezTo>
                  <a:cubicBezTo>
                    <a:pt x="2121776" y="2711439"/>
                    <a:pt x="1775066" y="2887209"/>
                    <a:pt x="1626748" y="3131719"/>
                  </a:cubicBezTo>
                  <a:cubicBezTo>
                    <a:pt x="1478430" y="3376229"/>
                    <a:pt x="1483840" y="3547051"/>
                    <a:pt x="1483840" y="3754717"/>
                  </a:cubicBezTo>
                  <a:lnTo>
                    <a:pt x="1722751" y="3871941"/>
                  </a:lnTo>
                  <a:lnTo>
                    <a:pt x="1627314" y="4007311"/>
                  </a:lnTo>
                  <a:lnTo>
                    <a:pt x="1742885" y="4135424"/>
                  </a:lnTo>
                  <a:lnTo>
                    <a:pt x="1654400" y="4267181"/>
                  </a:lnTo>
                  <a:lnTo>
                    <a:pt x="1739807" y="4382734"/>
                  </a:lnTo>
                  <a:lnTo>
                    <a:pt x="1656886" y="4503584"/>
                  </a:lnTo>
                  <a:lnTo>
                    <a:pt x="1732848" y="4649414"/>
                  </a:lnTo>
                  <a:cubicBezTo>
                    <a:pt x="1707760" y="4681514"/>
                    <a:pt x="1574448" y="4662537"/>
                    <a:pt x="1506359" y="4696184"/>
                  </a:cubicBezTo>
                  <a:cubicBezTo>
                    <a:pt x="1438270" y="4729831"/>
                    <a:pt x="1501620" y="4864308"/>
                    <a:pt x="1324312" y="4851298"/>
                  </a:cubicBezTo>
                  <a:cubicBezTo>
                    <a:pt x="1147004" y="4838288"/>
                    <a:pt x="1231616" y="4757002"/>
                    <a:pt x="1171301" y="4720967"/>
                  </a:cubicBezTo>
                  <a:cubicBezTo>
                    <a:pt x="1110986" y="4684932"/>
                    <a:pt x="973953" y="4666284"/>
                    <a:pt x="962419" y="4635090"/>
                  </a:cubicBezTo>
                  <a:lnTo>
                    <a:pt x="1041714" y="4502465"/>
                  </a:lnTo>
                  <a:lnTo>
                    <a:pt x="949050" y="4380225"/>
                  </a:lnTo>
                  <a:lnTo>
                    <a:pt x="1055109" y="4260198"/>
                  </a:lnTo>
                  <a:lnTo>
                    <a:pt x="943807" y="4137647"/>
                  </a:lnTo>
                  <a:lnTo>
                    <a:pt x="1060199" y="4018948"/>
                  </a:lnTo>
                  <a:lnTo>
                    <a:pt x="958766" y="3882529"/>
                  </a:lnTo>
                  <a:lnTo>
                    <a:pt x="1206885" y="3764765"/>
                  </a:lnTo>
                  <a:close/>
                </a:path>
              </a:pathLst>
            </a:cu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Freeform 84"/>
            <p:cNvSpPr/>
            <p:nvPr/>
          </p:nvSpPr>
          <p:spPr bwMode="invGray">
            <a:xfrm>
              <a:off x="3634320" y="3707248"/>
              <a:ext cx="143138"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30" name="Freeform 85"/>
            <p:cNvSpPr/>
            <p:nvPr/>
          </p:nvSpPr>
          <p:spPr bwMode="invGray">
            <a:xfrm>
              <a:off x="3649655" y="3781833"/>
              <a:ext cx="133694"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31" name="Freeform 86"/>
            <p:cNvSpPr/>
            <p:nvPr/>
          </p:nvSpPr>
          <p:spPr bwMode="invGray">
            <a:xfrm>
              <a:off x="3650266" y="3838125"/>
              <a:ext cx="141107"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32" name="Freeform 87"/>
            <p:cNvSpPr/>
            <p:nvPr/>
          </p:nvSpPr>
          <p:spPr bwMode="invGray">
            <a:xfrm>
              <a:off x="3508887" y="2782295"/>
              <a:ext cx="403220" cy="841776"/>
            </a:xfrm>
            <a:custGeom>
              <a:avLst/>
              <a:gdLst>
                <a:gd name="connsiteX0" fmla="*/ 248444 w 492522"/>
                <a:gd name="connsiteY0" fmla="*/ 880269 h 881460"/>
                <a:gd name="connsiteX1" fmla="*/ 207963 w 492522"/>
                <a:gd name="connsiteY1" fmla="*/ 601663 h 881460"/>
                <a:gd name="connsiteX2" fmla="*/ 15081 w 492522"/>
                <a:gd name="connsiteY2" fmla="*/ 273050 h 881460"/>
                <a:gd name="connsiteX3" fmla="*/ 117475 w 492522"/>
                <a:gd name="connsiteY3" fmla="*/ 53975 h 881460"/>
                <a:gd name="connsiteX4" fmla="*/ 319881 w 492522"/>
                <a:gd name="connsiteY4" fmla="*/ 161131 h 881460"/>
                <a:gd name="connsiteX5" fmla="*/ 203200 w 492522"/>
                <a:gd name="connsiteY5" fmla="*/ 306388 h 881460"/>
                <a:gd name="connsiteX6" fmla="*/ 184150 w 492522"/>
                <a:gd name="connsiteY6" fmla="*/ 120650 h 881460"/>
                <a:gd name="connsiteX7" fmla="*/ 377031 w 492522"/>
                <a:gd name="connsiteY7" fmla="*/ 23019 h 881460"/>
                <a:gd name="connsiteX8" fmla="*/ 474663 w 492522"/>
                <a:gd name="connsiteY8" fmla="*/ 258763 h 881460"/>
                <a:gd name="connsiteX9" fmla="*/ 269875 w 492522"/>
                <a:gd name="connsiteY9" fmla="*/ 608806 h 881460"/>
                <a:gd name="connsiteX10" fmla="*/ 248444 w 492522"/>
                <a:gd name="connsiteY10" fmla="*/ 880269 h 88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2" h="881460">
                  <a:moveTo>
                    <a:pt x="248444" y="880269"/>
                  </a:moveTo>
                  <a:cubicBezTo>
                    <a:pt x="238125" y="879079"/>
                    <a:pt x="246857" y="702866"/>
                    <a:pt x="207963" y="601663"/>
                  </a:cubicBezTo>
                  <a:cubicBezTo>
                    <a:pt x="169069" y="500460"/>
                    <a:pt x="30162" y="364331"/>
                    <a:pt x="15081" y="273050"/>
                  </a:cubicBezTo>
                  <a:cubicBezTo>
                    <a:pt x="0" y="181769"/>
                    <a:pt x="66675" y="72628"/>
                    <a:pt x="117475" y="53975"/>
                  </a:cubicBezTo>
                  <a:cubicBezTo>
                    <a:pt x="168275" y="35322"/>
                    <a:pt x="305594" y="119062"/>
                    <a:pt x="319881" y="161131"/>
                  </a:cubicBezTo>
                  <a:cubicBezTo>
                    <a:pt x="334168" y="203200"/>
                    <a:pt x="225822" y="313135"/>
                    <a:pt x="203200" y="306388"/>
                  </a:cubicBezTo>
                  <a:cubicBezTo>
                    <a:pt x="180578" y="299641"/>
                    <a:pt x="155178" y="167878"/>
                    <a:pt x="184150" y="120650"/>
                  </a:cubicBezTo>
                  <a:cubicBezTo>
                    <a:pt x="213122" y="73422"/>
                    <a:pt x="328612" y="0"/>
                    <a:pt x="377031" y="23019"/>
                  </a:cubicBezTo>
                  <a:cubicBezTo>
                    <a:pt x="425450" y="46038"/>
                    <a:pt x="492522" y="161132"/>
                    <a:pt x="474663" y="258763"/>
                  </a:cubicBezTo>
                  <a:cubicBezTo>
                    <a:pt x="456804" y="356394"/>
                    <a:pt x="306784" y="505222"/>
                    <a:pt x="269875" y="608806"/>
                  </a:cubicBezTo>
                  <a:cubicBezTo>
                    <a:pt x="232966" y="712390"/>
                    <a:pt x="258763" y="881460"/>
                    <a:pt x="248444" y="880269"/>
                  </a:cubicBezTo>
                  <a:close/>
                </a:path>
              </a:pathLst>
            </a:cu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33" name="Straight Connector 88"/>
            <p:cNvCxnSpPr/>
            <p:nvPr/>
          </p:nvCxnSpPr>
          <p:spPr bwMode="invGray">
            <a:xfrm rot="10800000" flipV="1">
              <a:off x="3130251" y="3014791"/>
              <a:ext cx="143673" cy="65152"/>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89"/>
            <p:cNvCxnSpPr/>
            <p:nvPr/>
          </p:nvCxnSpPr>
          <p:spPr bwMode="invGray">
            <a:xfrm rot="16200000" flipV="1">
              <a:off x="3267839" y="2368849"/>
              <a:ext cx="142876" cy="142876"/>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90"/>
            <p:cNvCxnSpPr/>
            <p:nvPr/>
          </p:nvCxnSpPr>
          <p:spPr bwMode="invGray">
            <a:xfrm rot="10800000">
              <a:off x="3090931" y="2694261"/>
              <a:ext cx="213475" cy="71741"/>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91"/>
            <p:cNvCxnSpPr/>
            <p:nvPr/>
          </p:nvCxnSpPr>
          <p:spPr bwMode="invGray">
            <a:xfrm rot="16200000" flipV="1">
              <a:off x="3612322" y="2325658"/>
              <a:ext cx="189834" cy="2352"/>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92"/>
            <p:cNvCxnSpPr/>
            <p:nvPr/>
          </p:nvCxnSpPr>
          <p:spPr bwMode="invGray">
            <a:xfrm rot="5400000">
              <a:off x="3997289" y="2391260"/>
              <a:ext cx="142876" cy="142876"/>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93"/>
            <p:cNvCxnSpPr/>
            <p:nvPr/>
          </p:nvCxnSpPr>
          <p:spPr bwMode="invGray">
            <a:xfrm>
              <a:off x="4116083" y="2943769"/>
              <a:ext cx="203491" cy="72463"/>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94"/>
            <p:cNvCxnSpPr/>
            <p:nvPr/>
          </p:nvCxnSpPr>
          <p:spPr bwMode="invGray">
            <a:xfrm flipV="1">
              <a:off x="4092992" y="2696399"/>
              <a:ext cx="236043" cy="30753"/>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grpSp>
      <p:grpSp>
        <p:nvGrpSpPr>
          <p:cNvPr id="40" name="Group 289"/>
          <p:cNvGrpSpPr/>
          <p:nvPr/>
        </p:nvGrpSpPr>
        <p:grpSpPr bwMode="invGray">
          <a:xfrm rot="19651015" flipH="1">
            <a:off x="1857655" y="3670104"/>
            <a:ext cx="1090319" cy="638141"/>
            <a:chOff x="7275724" y="1384450"/>
            <a:chExt cx="937119" cy="731302"/>
          </a:xfrm>
          <a:solidFill>
            <a:schemeClr val="tx1">
              <a:lumMod val="50000"/>
              <a:lumOff val="50000"/>
              <a:alpha val="10000"/>
            </a:schemeClr>
          </a:solidFill>
        </p:grpSpPr>
        <p:sp>
          <p:nvSpPr>
            <p:cNvPr id="41" name="Freeform 96"/>
            <p:cNvSpPr/>
            <p:nvPr/>
          </p:nvSpPr>
          <p:spPr bwMode="invGray">
            <a:xfrm rot="19892593">
              <a:off x="7312946" y="1384450"/>
              <a:ext cx="873867" cy="631830"/>
            </a:xfrm>
            <a:custGeom>
              <a:avLst/>
              <a:gdLst>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396231 w 1874827"/>
                <a:gd name="connsiteY5" fmla="*/ 1248398 h 1354036"/>
                <a:gd name="connsiteX6" fmla="*/ 1874827 w 1874827"/>
                <a:gd name="connsiteY6" fmla="*/ 451909 h 1354036"/>
                <a:gd name="connsiteX7" fmla="*/ 1046344 w 1874827"/>
                <a:gd name="connsiteY7" fmla="*/ 454978 h 135403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4827" h="1417746">
                  <a:moveTo>
                    <a:pt x="1046344" y="454978"/>
                  </a:moveTo>
                  <a:cubicBezTo>
                    <a:pt x="953325" y="252796"/>
                    <a:pt x="726804" y="0"/>
                    <a:pt x="331393" y="53010"/>
                  </a:cubicBezTo>
                  <a:lnTo>
                    <a:pt x="0" y="912178"/>
                  </a:lnTo>
                  <a:cubicBezTo>
                    <a:pt x="397938" y="743190"/>
                    <a:pt x="635512" y="1040820"/>
                    <a:pt x="791662" y="1133107"/>
                  </a:cubicBezTo>
                  <a:cubicBezTo>
                    <a:pt x="1071427" y="1099716"/>
                    <a:pt x="1393387" y="1154357"/>
                    <a:pt x="1425492" y="1417746"/>
                  </a:cubicBezTo>
                  <a:lnTo>
                    <a:pt x="1396231" y="1248398"/>
                  </a:lnTo>
                  <a:lnTo>
                    <a:pt x="1874827" y="451909"/>
                  </a:lnTo>
                  <a:cubicBezTo>
                    <a:pt x="1709918" y="373807"/>
                    <a:pt x="1526196" y="202996"/>
                    <a:pt x="1046344" y="45497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Freeform 97"/>
            <p:cNvSpPr/>
            <p:nvPr/>
          </p:nvSpPr>
          <p:spPr bwMode="invGray">
            <a:xfrm rot="19892593">
              <a:off x="7275724" y="1419641"/>
              <a:ext cx="937119" cy="696111"/>
            </a:xfrm>
            <a:custGeom>
              <a:avLst/>
              <a:gdLst>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4475 w 2046767"/>
                <a:gd name="connsiteY8" fmla="*/ 355846 h 1440712"/>
                <a:gd name="connsiteX0" fmla="*/ 427960 w 2058109"/>
                <a:gd name="connsiteY0" fmla="*/ 0 h 1440712"/>
                <a:gd name="connsiteX1" fmla="*/ 364165 w 2058109"/>
                <a:gd name="connsiteY1" fmla="*/ 29240 h 1440712"/>
                <a:gd name="connsiteX2" fmla="*/ 0 w 2058109"/>
                <a:gd name="connsiteY2" fmla="*/ 986170 h 1440712"/>
                <a:gd name="connsiteX3" fmla="*/ 18607 w 2058109"/>
                <a:gd name="connsiteY3" fmla="*/ 1073888 h 1440712"/>
                <a:gd name="connsiteX4" fmla="*/ 781493 w 2058109"/>
                <a:gd name="connsiteY4" fmla="*/ 1150974 h 1440712"/>
                <a:gd name="connsiteX5" fmla="*/ 1004776 w 2058109"/>
                <a:gd name="connsiteY5" fmla="*/ 1201479 h 1440712"/>
                <a:gd name="connsiteX6" fmla="*/ 1610832 w 2058109"/>
                <a:gd name="connsiteY6" fmla="*/ 1440712 h 1440712"/>
                <a:gd name="connsiteX7" fmla="*/ 2046767 w 2058109"/>
                <a:gd name="connsiteY7" fmla="*/ 725672 h 1440712"/>
                <a:gd name="connsiteX8" fmla="*/ 2058109 w 2058109"/>
                <a:gd name="connsiteY8" fmla="*/ 460918 h 144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8109" h="1440712">
                  <a:moveTo>
                    <a:pt x="427960" y="0"/>
                  </a:moveTo>
                  <a:lnTo>
                    <a:pt x="364165" y="29240"/>
                  </a:lnTo>
                  <a:lnTo>
                    <a:pt x="0" y="986170"/>
                  </a:lnTo>
                  <a:lnTo>
                    <a:pt x="18607" y="1073888"/>
                  </a:lnTo>
                  <a:lnTo>
                    <a:pt x="781493" y="1150974"/>
                  </a:lnTo>
                  <a:cubicBezTo>
                    <a:pt x="809426" y="1348211"/>
                    <a:pt x="985194" y="1279985"/>
                    <a:pt x="1004776" y="1201479"/>
                  </a:cubicBezTo>
                  <a:lnTo>
                    <a:pt x="1610832" y="1440712"/>
                  </a:lnTo>
                  <a:lnTo>
                    <a:pt x="2046767" y="725672"/>
                  </a:lnTo>
                  <a:lnTo>
                    <a:pt x="2058109" y="460918"/>
                  </a:lnTo>
                </a:path>
              </a:pathLst>
            </a:custGeom>
            <a:noFill/>
            <a:ln w="28575">
              <a:solidFill>
                <a:schemeClr val="tx1">
                  <a:lumMod val="50000"/>
                  <a:lumOff val="50000"/>
                  <a:alpha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grpSp>
        <p:nvGrpSpPr>
          <p:cNvPr id="43" name="Group 98"/>
          <p:cNvGrpSpPr/>
          <p:nvPr/>
        </p:nvGrpSpPr>
        <p:grpSpPr bwMode="gray">
          <a:xfrm rot="21125883">
            <a:off x="4445192" y="1461124"/>
            <a:ext cx="695561" cy="731084"/>
            <a:chOff x="3090931" y="2231917"/>
            <a:chExt cx="1238104" cy="1735114"/>
          </a:xfrm>
          <a:effectLst/>
        </p:grpSpPr>
        <p:sp>
          <p:nvSpPr>
            <p:cNvPr id="44" name="Freeform 99"/>
            <p:cNvSpPr/>
            <p:nvPr/>
          </p:nvSpPr>
          <p:spPr bwMode="gray">
            <a:xfrm>
              <a:off x="3282936" y="2430108"/>
              <a:ext cx="829619" cy="1536923"/>
            </a:xfrm>
            <a:custGeom>
              <a:avLst/>
              <a:gdLst>
                <a:gd name="connsiteX0" fmla="*/ 934497 w 2672862"/>
                <a:gd name="connsiteY0" fmla="*/ 2803490 h 3637503"/>
                <a:gd name="connsiteX1" fmla="*/ 924448 w 2672862"/>
                <a:gd name="connsiteY1" fmla="*/ 2220686 h 3637503"/>
                <a:gd name="connsiteX2" fmla="*/ 0 w 2672862"/>
                <a:gd name="connsiteY2" fmla="*/ 1416818 h 3637503"/>
                <a:gd name="connsiteX3" fmla="*/ 442128 w 2672862"/>
                <a:gd name="connsiteY3" fmla="*/ 20097 h 3637503"/>
                <a:gd name="connsiteX4" fmla="*/ 2069960 w 2672862"/>
                <a:gd name="connsiteY4" fmla="*/ 0 h 3637503"/>
                <a:gd name="connsiteX5" fmla="*/ 2672862 w 2672862"/>
                <a:gd name="connsiteY5" fmla="*/ 1326382 h 3637503"/>
                <a:gd name="connsiteX6" fmla="*/ 1497204 w 2672862"/>
                <a:gd name="connsiteY6" fmla="*/ 2170444 h 3637503"/>
                <a:gd name="connsiteX7" fmla="*/ 1497204 w 2672862"/>
                <a:gd name="connsiteY7" fmla="*/ 2793442 h 3637503"/>
                <a:gd name="connsiteX8" fmla="*/ 1657978 w 2672862"/>
                <a:gd name="connsiteY8" fmla="*/ 2944167 h 3637503"/>
                <a:gd name="connsiteX9" fmla="*/ 1517301 w 2672862"/>
                <a:gd name="connsiteY9" fmla="*/ 3044651 h 3637503"/>
                <a:gd name="connsiteX10" fmla="*/ 1678075 w 2672862"/>
                <a:gd name="connsiteY10" fmla="*/ 3165231 h 3637503"/>
                <a:gd name="connsiteX11" fmla="*/ 1547446 w 2672862"/>
                <a:gd name="connsiteY11" fmla="*/ 3245618 h 3637503"/>
                <a:gd name="connsiteX12" fmla="*/ 1678075 w 2672862"/>
                <a:gd name="connsiteY12" fmla="*/ 3406391 h 3637503"/>
                <a:gd name="connsiteX13" fmla="*/ 1527349 w 2672862"/>
                <a:gd name="connsiteY13" fmla="*/ 3516923 h 3637503"/>
                <a:gd name="connsiteX14" fmla="*/ 1527349 w 2672862"/>
                <a:gd name="connsiteY14" fmla="*/ 3637503 h 3637503"/>
                <a:gd name="connsiteX15" fmla="*/ 984738 w 2672862"/>
                <a:gd name="connsiteY15" fmla="*/ 3637503 h 3637503"/>
                <a:gd name="connsiteX16" fmla="*/ 984738 w 2672862"/>
                <a:gd name="connsiteY16" fmla="*/ 3486778 h 3637503"/>
                <a:gd name="connsiteX17" fmla="*/ 783771 w 2672862"/>
                <a:gd name="connsiteY17" fmla="*/ 3456633 h 3637503"/>
                <a:gd name="connsiteX18" fmla="*/ 954593 w 2672862"/>
                <a:gd name="connsiteY18" fmla="*/ 3346101 h 3637503"/>
                <a:gd name="connsiteX19" fmla="*/ 753626 w 2672862"/>
                <a:gd name="connsiteY19" fmla="*/ 3275763 h 3637503"/>
                <a:gd name="connsiteX20" fmla="*/ 914400 w 2672862"/>
                <a:gd name="connsiteY20" fmla="*/ 3175279 h 3637503"/>
                <a:gd name="connsiteX21" fmla="*/ 693336 w 2672862"/>
                <a:gd name="connsiteY21" fmla="*/ 3084844 h 3637503"/>
                <a:gd name="connsiteX22" fmla="*/ 934497 w 2672862"/>
                <a:gd name="connsiteY22" fmla="*/ 2803490 h 3637503"/>
                <a:gd name="connsiteX0" fmla="*/ 934497 w 2672862"/>
                <a:gd name="connsiteY0" fmla="*/ 3021204 h 3855217"/>
                <a:gd name="connsiteX1" fmla="*/ 924448 w 2672862"/>
                <a:gd name="connsiteY1" fmla="*/ 2438400 h 3855217"/>
                <a:gd name="connsiteX2" fmla="*/ 0 w 2672862"/>
                <a:gd name="connsiteY2" fmla="*/ 1634532 h 3855217"/>
                <a:gd name="connsiteX3" fmla="*/ 442128 w 2672862"/>
                <a:gd name="connsiteY3" fmla="*/ 237811 h 3855217"/>
                <a:gd name="connsiteX4" fmla="*/ 2069960 w 2672862"/>
                <a:gd name="connsiteY4" fmla="*/ 217714 h 3855217"/>
                <a:gd name="connsiteX5" fmla="*/ 2672862 w 2672862"/>
                <a:gd name="connsiteY5" fmla="*/ 1544096 h 3855217"/>
                <a:gd name="connsiteX6" fmla="*/ 1497204 w 2672862"/>
                <a:gd name="connsiteY6" fmla="*/ 2388158 h 3855217"/>
                <a:gd name="connsiteX7" fmla="*/ 1497204 w 2672862"/>
                <a:gd name="connsiteY7" fmla="*/ 3011156 h 3855217"/>
                <a:gd name="connsiteX8" fmla="*/ 1657978 w 2672862"/>
                <a:gd name="connsiteY8" fmla="*/ 3161881 h 3855217"/>
                <a:gd name="connsiteX9" fmla="*/ 1517301 w 2672862"/>
                <a:gd name="connsiteY9" fmla="*/ 3262365 h 3855217"/>
                <a:gd name="connsiteX10" fmla="*/ 1678075 w 2672862"/>
                <a:gd name="connsiteY10" fmla="*/ 3382945 h 3855217"/>
                <a:gd name="connsiteX11" fmla="*/ 1547446 w 2672862"/>
                <a:gd name="connsiteY11" fmla="*/ 3463332 h 3855217"/>
                <a:gd name="connsiteX12" fmla="*/ 1678075 w 2672862"/>
                <a:gd name="connsiteY12" fmla="*/ 3624105 h 3855217"/>
                <a:gd name="connsiteX13" fmla="*/ 1527349 w 2672862"/>
                <a:gd name="connsiteY13" fmla="*/ 3734637 h 3855217"/>
                <a:gd name="connsiteX14" fmla="*/ 1527349 w 2672862"/>
                <a:gd name="connsiteY14" fmla="*/ 3855217 h 3855217"/>
                <a:gd name="connsiteX15" fmla="*/ 984738 w 2672862"/>
                <a:gd name="connsiteY15" fmla="*/ 3855217 h 3855217"/>
                <a:gd name="connsiteX16" fmla="*/ 984738 w 2672862"/>
                <a:gd name="connsiteY16" fmla="*/ 3704492 h 3855217"/>
                <a:gd name="connsiteX17" fmla="*/ 783771 w 2672862"/>
                <a:gd name="connsiteY17" fmla="*/ 3674347 h 3855217"/>
                <a:gd name="connsiteX18" fmla="*/ 954593 w 2672862"/>
                <a:gd name="connsiteY18" fmla="*/ 3563815 h 3855217"/>
                <a:gd name="connsiteX19" fmla="*/ 753626 w 2672862"/>
                <a:gd name="connsiteY19" fmla="*/ 3493477 h 3855217"/>
                <a:gd name="connsiteX20" fmla="*/ 914400 w 2672862"/>
                <a:gd name="connsiteY20" fmla="*/ 3392993 h 3855217"/>
                <a:gd name="connsiteX21" fmla="*/ 693336 w 2672862"/>
                <a:gd name="connsiteY21" fmla="*/ 3302558 h 3855217"/>
                <a:gd name="connsiteX22" fmla="*/ 934497 w 2672862"/>
                <a:gd name="connsiteY22" fmla="*/ 3021204 h 3855217"/>
                <a:gd name="connsiteX0" fmla="*/ 934497 w 2768321"/>
                <a:gd name="connsiteY0" fmla="*/ 3021204 h 3855217"/>
                <a:gd name="connsiteX1" fmla="*/ 924448 w 2768321"/>
                <a:gd name="connsiteY1" fmla="*/ 2438400 h 3855217"/>
                <a:gd name="connsiteX2" fmla="*/ 0 w 2768321"/>
                <a:gd name="connsiteY2" fmla="*/ 1634532 h 3855217"/>
                <a:gd name="connsiteX3" fmla="*/ 442128 w 2768321"/>
                <a:gd name="connsiteY3" fmla="*/ 237811 h 3855217"/>
                <a:gd name="connsiteX4" fmla="*/ 2069960 w 2768321"/>
                <a:gd name="connsiteY4" fmla="*/ 217714 h 3855217"/>
                <a:gd name="connsiteX5" fmla="*/ 2672862 w 2768321"/>
                <a:gd name="connsiteY5" fmla="*/ 1544096 h 3855217"/>
                <a:gd name="connsiteX6" fmla="*/ 1497204 w 2768321"/>
                <a:gd name="connsiteY6" fmla="*/ 2388158 h 3855217"/>
                <a:gd name="connsiteX7" fmla="*/ 1497204 w 2768321"/>
                <a:gd name="connsiteY7" fmla="*/ 3011156 h 3855217"/>
                <a:gd name="connsiteX8" fmla="*/ 1657978 w 2768321"/>
                <a:gd name="connsiteY8" fmla="*/ 3161881 h 3855217"/>
                <a:gd name="connsiteX9" fmla="*/ 1517301 w 2768321"/>
                <a:gd name="connsiteY9" fmla="*/ 3262365 h 3855217"/>
                <a:gd name="connsiteX10" fmla="*/ 1678075 w 2768321"/>
                <a:gd name="connsiteY10" fmla="*/ 3382945 h 3855217"/>
                <a:gd name="connsiteX11" fmla="*/ 1547446 w 2768321"/>
                <a:gd name="connsiteY11" fmla="*/ 3463332 h 3855217"/>
                <a:gd name="connsiteX12" fmla="*/ 1678075 w 2768321"/>
                <a:gd name="connsiteY12" fmla="*/ 3624105 h 3855217"/>
                <a:gd name="connsiteX13" fmla="*/ 1527349 w 2768321"/>
                <a:gd name="connsiteY13" fmla="*/ 3734637 h 3855217"/>
                <a:gd name="connsiteX14" fmla="*/ 1527349 w 2768321"/>
                <a:gd name="connsiteY14" fmla="*/ 3855217 h 3855217"/>
                <a:gd name="connsiteX15" fmla="*/ 984738 w 2768321"/>
                <a:gd name="connsiteY15" fmla="*/ 3855217 h 3855217"/>
                <a:gd name="connsiteX16" fmla="*/ 984738 w 2768321"/>
                <a:gd name="connsiteY16" fmla="*/ 3704492 h 3855217"/>
                <a:gd name="connsiteX17" fmla="*/ 783771 w 2768321"/>
                <a:gd name="connsiteY17" fmla="*/ 3674347 h 3855217"/>
                <a:gd name="connsiteX18" fmla="*/ 954593 w 2768321"/>
                <a:gd name="connsiteY18" fmla="*/ 3563815 h 3855217"/>
                <a:gd name="connsiteX19" fmla="*/ 753626 w 2768321"/>
                <a:gd name="connsiteY19" fmla="*/ 3493477 h 3855217"/>
                <a:gd name="connsiteX20" fmla="*/ 914400 w 2768321"/>
                <a:gd name="connsiteY20" fmla="*/ 3392993 h 3855217"/>
                <a:gd name="connsiteX21" fmla="*/ 693336 w 2768321"/>
                <a:gd name="connsiteY21" fmla="*/ 3302558 h 3855217"/>
                <a:gd name="connsiteX22" fmla="*/ 934497 w 2768321"/>
                <a:gd name="connsiteY22" fmla="*/ 3021204 h 3855217"/>
                <a:gd name="connsiteX0" fmla="*/ 1014884 w 2848708"/>
                <a:gd name="connsiteY0" fmla="*/ 3021204 h 3855217"/>
                <a:gd name="connsiteX1" fmla="*/ 1004835 w 2848708"/>
                <a:gd name="connsiteY1" fmla="*/ 2438400 h 3855217"/>
                <a:gd name="connsiteX2" fmla="*/ 80387 w 2848708"/>
                <a:gd name="connsiteY2" fmla="*/ 1634532 h 3855217"/>
                <a:gd name="connsiteX3" fmla="*/ 522515 w 2848708"/>
                <a:gd name="connsiteY3" fmla="*/ 237811 h 3855217"/>
                <a:gd name="connsiteX4" fmla="*/ 2150347 w 2848708"/>
                <a:gd name="connsiteY4" fmla="*/ 217714 h 3855217"/>
                <a:gd name="connsiteX5" fmla="*/ 2753249 w 2848708"/>
                <a:gd name="connsiteY5" fmla="*/ 1544096 h 3855217"/>
                <a:gd name="connsiteX6" fmla="*/ 1577591 w 2848708"/>
                <a:gd name="connsiteY6" fmla="*/ 2388158 h 3855217"/>
                <a:gd name="connsiteX7" fmla="*/ 1577591 w 2848708"/>
                <a:gd name="connsiteY7" fmla="*/ 3011156 h 3855217"/>
                <a:gd name="connsiteX8" fmla="*/ 1738365 w 2848708"/>
                <a:gd name="connsiteY8" fmla="*/ 3161881 h 3855217"/>
                <a:gd name="connsiteX9" fmla="*/ 1597688 w 2848708"/>
                <a:gd name="connsiteY9" fmla="*/ 3262365 h 3855217"/>
                <a:gd name="connsiteX10" fmla="*/ 1758462 w 2848708"/>
                <a:gd name="connsiteY10" fmla="*/ 3382945 h 3855217"/>
                <a:gd name="connsiteX11" fmla="*/ 1627833 w 2848708"/>
                <a:gd name="connsiteY11" fmla="*/ 3463332 h 3855217"/>
                <a:gd name="connsiteX12" fmla="*/ 1758462 w 2848708"/>
                <a:gd name="connsiteY12" fmla="*/ 3624105 h 3855217"/>
                <a:gd name="connsiteX13" fmla="*/ 1607736 w 2848708"/>
                <a:gd name="connsiteY13" fmla="*/ 3734637 h 3855217"/>
                <a:gd name="connsiteX14" fmla="*/ 1607736 w 2848708"/>
                <a:gd name="connsiteY14" fmla="*/ 3855217 h 3855217"/>
                <a:gd name="connsiteX15" fmla="*/ 1065125 w 2848708"/>
                <a:gd name="connsiteY15" fmla="*/ 3855217 h 3855217"/>
                <a:gd name="connsiteX16" fmla="*/ 1065125 w 2848708"/>
                <a:gd name="connsiteY16" fmla="*/ 3704492 h 3855217"/>
                <a:gd name="connsiteX17" fmla="*/ 864158 w 2848708"/>
                <a:gd name="connsiteY17" fmla="*/ 3674347 h 3855217"/>
                <a:gd name="connsiteX18" fmla="*/ 1034980 w 2848708"/>
                <a:gd name="connsiteY18" fmla="*/ 3563815 h 3855217"/>
                <a:gd name="connsiteX19" fmla="*/ 834013 w 2848708"/>
                <a:gd name="connsiteY19" fmla="*/ 3493477 h 3855217"/>
                <a:gd name="connsiteX20" fmla="*/ 994787 w 2848708"/>
                <a:gd name="connsiteY20" fmla="*/ 3392993 h 3855217"/>
                <a:gd name="connsiteX21" fmla="*/ 773723 w 2848708"/>
                <a:gd name="connsiteY21" fmla="*/ 3302558 h 3855217"/>
                <a:gd name="connsiteX22" fmla="*/ 1014884 w 2848708"/>
                <a:gd name="connsiteY22" fmla="*/ 3021204 h 3855217"/>
                <a:gd name="connsiteX0" fmla="*/ 1014884 w 2848708"/>
                <a:gd name="connsiteY0" fmla="*/ 3233867 h 4067880"/>
                <a:gd name="connsiteX1" fmla="*/ 1004835 w 2848708"/>
                <a:gd name="connsiteY1" fmla="*/ 2651063 h 4067880"/>
                <a:gd name="connsiteX2" fmla="*/ 80387 w 2848708"/>
                <a:gd name="connsiteY2" fmla="*/ 1847195 h 4067880"/>
                <a:gd name="connsiteX3" fmla="*/ 522515 w 2848708"/>
                <a:gd name="connsiteY3" fmla="*/ 236136 h 4067880"/>
                <a:gd name="connsiteX4" fmla="*/ 2150347 w 2848708"/>
                <a:gd name="connsiteY4" fmla="*/ 430377 h 4067880"/>
                <a:gd name="connsiteX5" fmla="*/ 2753249 w 2848708"/>
                <a:gd name="connsiteY5" fmla="*/ 1756759 h 4067880"/>
                <a:gd name="connsiteX6" fmla="*/ 1577591 w 2848708"/>
                <a:gd name="connsiteY6" fmla="*/ 2600821 h 4067880"/>
                <a:gd name="connsiteX7" fmla="*/ 1577591 w 2848708"/>
                <a:gd name="connsiteY7" fmla="*/ 3223819 h 4067880"/>
                <a:gd name="connsiteX8" fmla="*/ 1738365 w 2848708"/>
                <a:gd name="connsiteY8" fmla="*/ 3374544 h 4067880"/>
                <a:gd name="connsiteX9" fmla="*/ 1597688 w 2848708"/>
                <a:gd name="connsiteY9" fmla="*/ 3475028 h 4067880"/>
                <a:gd name="connsiteX10" fmla="*/ 1758462 w 2848708"/>
                <a:gd name="connsiteY10" fmla="*/ 3595608 h 4067880"/>
                <a:gd name="connsiteX11" fmla="*/ 1627833 w 2848708"/>
                <a:gd name="connsiteY11" fmla="*/ 3675995 h 4067880"/>
                <a:gd name="connsiteX12" fmla="*/ 1758462 w 2848708"/>
                <a:gd name="connsiteY12" fmla="*/ 3836768 h 4067880"/>
                <a:gd name="connsiteX13" fmla="*/ 1607736 w 2848708"/>
                <a:gd name="connsiteY13" fmla="*/ 3947300 h 4067880"/>
                <a:gd name="connsiteX14" fmla="*/ 1607736 w 2848708"/>
                <a:gd name="connsiteY14" fmla="*/ 4067880 h 4067880"/>
                <a:gd name="connsiteX15" fmla="*/ 1065125 w 2848708"/>
                <a:gd name="connsiteY15" fmla="*/ 4067880 h 4067880"/>
                <a:gd name="connsiteX16" fmla="*/ 1065125 w 2848708"/>
                <a:gd name="connsiteY16" fmla="*/ 3917155 h 4067880"/>
                <a:gd name="connsiteX17" fmla="*/ 864158 w 2848708"/>
                <a:gd name="connsiteY17" fmla="*/ 3887010 h 4067880"/>
                <a:gd name="connsiteX18" fmla="*/ 1034980 w 2848708"/>
                <a:gd name="connsiteY18" fmla="*/ 3776478 h 4067880"/>
                <a:gd name="connsiteX19" fmla="*/ 834013 w 2848708"/>
                <a:gd name="connsiteY19" fmla="*/ 3706140 h 4067880"/>
                <a:gd name="connsiteX20" fmla="*/ 994787 w 2848708"/>
                <a:gd name="connsiteY20" fmla="*/ 3605656 h 4067880"/>
                <a:gd name="connsiteX21" fmla="*/ 773723 w 2848708"/>
                <a:gd name="connsiteY21" fmla="*/ 3515221 h 4067880"/>
                <a:gd name="connsiteX22" fmla="*/ 1014884 w 2848708"/>
                <a:gd name="connsiteY22" fmla="*/ 3233867 h 4067880"/>
                <a:gd name="connsiteX0" fmla="*/ 1014884 w 2848708"/>
                <a:gd name="connsiteY0" fmla="*/ 3342703 h 4176716"/>
                <a:gd name="connsiteX1" fmla="*/ 1004835 w 2848708"/>
                <a:gd name="connsiteY1" fmla="*/ 2759899 h 4176716"/>
                <a:gd name="connsiteX2" fmla="*/ 80387 w 2848708"/>
                <a:gd name="connsiteY2" fmla="*/ 1956031 h 4176716"/>
                <a:gd name="connsiteX3" fmla="*/ 522515 w 2848708"/>
                <a:gd name="connsiteY3" fmla="*/ 344972 h 4176716"/>
                <a:gd name="connsiteX4" fmla="*/ 2150347 w 2848708"/>
                <a:gd name="connsiteY4" fmla="*/ 253437 h 4176716"/>
                <a:gd name="connsiteX5" fmla="*/ 2753249 w 2848708"/>
                <a:gd name="connsiteY5" fmla="*/ 1865595 h 4176716"/>
                <a:gd name="connsiteX6" fmla="*/ 1577591 w 2848708"/>
                <a:gd name="connsiteY6" fmla="*/ 2709657 h 4176716"/>
                <a:gd name="connsiteX7" fmla="*/ 1577591 w 2848708"/>
                <a:gd name="connsiteY7" fmla="*/ 3332655 h 4176716"/>
                <a:gd name="connsiteX8" fmla="*/ 1738365 w 2848708"/>
                <a:gd name="connsiteY8" fmla="*/ 3483380 h 4176716"/>
                <a:gd name="connsiteX9" fmla="*/ 1597688 w 2848708"/>
                <a:gd name="connsiteY9" fmla="*/ 3583864 h 4176716"/>
                <a:gd name="connsiteX10" fmla="*/ 1758462 w 2848708"/>
                <a:gd name="connsiteY10" fmla="*/ 3704444 h 4176716"/>
                <a:gd name="connsiteX11" fmla="*/ 1627833 w 2848708"/>
                <a:gd name="connsiteY11" fmla="*/ 3784831 h 4176716"/>
                <a:gd name="connsiteX12" fmla="*/ 1758462 w 2848708"/>
                <a:gd name="connsiteY12" fmla="*/ 3945604 h 4176716"/>
                <a:gd name="connsiteX13" fmla="*/ 1607736 w 2848708"/>
                <a:gd name="connsiteY13" fmla="*/ 4056136 h 4176716"/>
                <a:gd name="connsiteX14" fmla="*/ 1607736 w 2848708"/>
                <a:gd name="connsiteY14" fmla="*/ 4176716 h 4176716"/>
                <a:gd name="connsiteX15" fmla="*/ 1065125 w 2848708"/>
                <a:gd name="connsiteY15" fmla="*/ 4176716 h 4176716"/>
                <a:gd name="connsiteX16" fmla="*/ 1065125 w 2848708"/>
                <a:gd name="connsiteY16" fmla="*/ 4025991 h 4176716"/>
                <a:gd name="connsiteX17" fmla="*/ 864158 w 2848708"/>
                <a:gd name="connsiteY17" fmla="*/ 3995846 h 4176716"/>
                <a:gd name="connsiteX18" fmla="*/ 1034980 w 2848708"/>
                <a:gd name="connsiteY18" fmla="*/ 3885314 h 4176716"/>
                <a:gd name="connsiteX19" fmla="*/ 834013 w 2848708"/>
                <a:gd name="connsiteY19" fmla="*/ 3814976 h 4176716"/>
                <a:gd name="connsiteX20" fmla="*/ 994787 w 2848708"/>
                <a:gd name="connsiteY20" fmla="*/ 3714492 h 4176716"/>
                <a:gd name="connsiteX21" fmla="*/ 773723 w 2848708"/>
                <a:gd name="connsiteY21" fmla="*/ 3624057 h 4176716"/>
                <a:gd name="connsiteX22" fmla="*/ 1014884 w 2848708"/>
                <a:gd name="connsiteY22" fmla="*/ 3342703 h 4176716"/>
                <a:gd name="connsiteX0" fmla="*/ 1014884 w 2450693"/>
                <a:gd name="connsiteY0" fmla="*/ 3342703 h 4176716"/>
                <a:gd name="connsiteX1" fmla="*/ 1004835 w 2450693"/>
                <a:gd name="connsiteY1" fmla="*/ 2759899 h 4176716"/>
                <a:gd name="connsiteX2" fmla="*/ 80387 w 2450693"/>
                <a:gd name="connsiteY2" fmla="*/ 1956031 h 4176716"/>
                <a:gd name="connsiteX3" fmla="*/ 522515 w 2450693"/>
                <a:gd name="connsiteY3" fmla="*/ 344972 h 4176716"/>
                <a:gd name="connsiteX4" fmla="*/ 2150347 w 2450693"/>
                <a:gd name="connsiteY4" fmla="*/ 253437 h 4176716"/>
                <a:gd name="connsiteX5" fmla="*/ 2324589 w 2450693"/>
                <a:gd name="connsiteY5" fmla="*/ 1865595 h 4176716"/>
                <a:gd name="connsiteX6" fmla="*/ 1577591 w 2450693"/>
                <a:gd name="connsiteY6" fmla="*/ 2709657 h 4176716"/>
                <a:gd name="connsiteX7" fmla="*/ 1577591 w 2450693"/>
                <a:gd name="connsiteY7" fmla="*/ 3332655 h 4176716"/>
                <a:gd name="connsiteX8" fmla="*/ 1738365 w 2450693"/>
                <a:gd name="connsiteY8" fmla="*/ 3483380 h 4176716"/>
                <a:gd name="connsiteX9" fmla="*/ 1597688 w 2450693"/>
                <a:gd name="connsiteY9" fmla="*/ 3583864 h 4176716"/>
                <a:gd name="connsiteX10" fmla="*/ 1758462 w 2450693"/>
                <a:gd name="connsiteY10" fmla="*/ 3704444 h 4176716"/>
                <a:gd name="connsiteX11" fmla="*/ 1627833 w 2450693"/>
                <a:gd name="connsiteY11" fmla="*/ 3784831 h 4176716"/>
                <a:gd name="connsiteX12" fmla="*/ 1758462 w 2450693"/>
                <a:gd name="connsiteY12" fmla="*/ 3945604 h 4176716"/>
                <a:gd name="connsiteX13" fmla="*/ 1607736 w 2450693"/>
                <a:gd name="connsiteY13" fmla="*/ 4056136 h 4176716"/>
                <a:gd name="connsiteX14" fmla="*/ 1607736 w 2450693"/>
                <a:gd name="connsiteY14" fmla="*/ 4176716 h 4176716"/>
                <a:gd name="connsiteX15" fmla="*/ 1065125 w 2450693"/>
                <a:gd name="connsiteY15" fmla="*/ 4176716 h 4176716"/>
                <a:gd name="connsiteX16" fmla="*/ 1065125 w 2450693"/>
                <a:gd name="connsiteY16" fmla="*/ 4025991 h 4176716"/>
                <a:gd name="connsiteX17" fmla="*/ 864158 w 2450693"/>
                <a:gd name="connsiteY17" fmla="*/ 3995846 h 4176716"/>
                <a:gd name="connsiteX18" fmla="*/ 1034980 w 2450693"/>
                <a:gd name="connsiteY18" fmla="*/ 3885314 h 4176716"/>
                <a:gd name="connsiteX19" fmla="*/ 834013 w 2450693"/>
                <a:gd name="connsiteY19" fmla="*/ 3814976 h 4176716"/>
                <a:gd name="connsiteX20" fmla="*/ 994787 w 2450693"/>
                <a:gd name="connsiteY20" fmla="*/ 3714492 h 4176716"/>
                <a:gd name="connsiteX21" fmla="*/ 773723 w 2450693"/>
                <a:gd name="connsiteY21" fmla="*/ 3624057 h 4176716"/>
                <a:gd name="connsiteX22" fmla="*/ 1014884 w 2450693"/>
                <a:gd name="connsiteY22" fmla="*/ 3342703 h 4176716"/>
                <a:gd name="connsiteX0" fmla="*/ 1014884 w 2450693"/>
                <a:gd name="connsiteY0" fmla="*/ 3342703 h 4176716"/>
                <a:gd name="connsiteX1" fmla="*/ 1004835 w 2450693"/>
                <a:gd name="connsiteY1" fmla="*/ 2759899 h 4176716"/>
                <a:gd name="connsiteX2" fmla="*/ 80387 w 2450693"/>
                <a:gd name="connsiteY2" fmla="*/ 1956031 h 4176716"/>
                <a:gd name="connsiteX3" fmla="*/ 522515 w 2450693"/>
                <a:gd name="connsiteY3" fmla="*/ 344972 h 4176716"/>
                <a:gd name="connsiteX4" fmla="*/ 2150347 w 2450693"/>
                <a:gd name="connsiteY4" fmla="*/ 253437 h 4176716"/>
                <a:gd name="connsiteX5" fmla="*/ 2324589 w 2450693"/>
                <a:gd name="connsiteY5" fmla="*/ 1865595 h 4176716"/>
                <a:gd name="connsiteX6" fmla="*/ 1577591 w 2450693"/>
                <a:gd name="connsiteY6" fmla="*/ 2709657 h 4176716"/>
                <a:gd name="connsiteX7" fmla="*/ 1577591 w 2450693"/>
                <a:gd name="connsiteY7" fmla="*/ 3332655 h 4176716"/>
                <a:gd name="connsiteX8" fmla="*/ 1738365 w 2450693"/>
                <a:gd name="connsiteY8" fmla="*/ 3483380 h 4176716"/>
                <a:gd name="connsiteX9" fmla="*/ 1597688 w 2450693"/>
                <a:gd name="connsiteY9" fmla="*/ 3583864 h 4176716"/>
                <a:gd name="connsiteX10" fmla="*/ 1758462 w 2450693"/>
                <a:gd name="connsiteY10" fmla="*/ 3704444 h 4176716"/>
                <a:gd name="connsiteX11" fmla="*/ 1627833 w 2450693"/>
                <a:gd name="connsiteY11" fmla="*/ 3784831 h 4176716"/>
                <a:gd name="connsiteX12" fmla="*/ 1758462 w 2450693"/>
                <a:gd name="connsiteY12" fmla="*/ 3945604 h 4176716"/>
                <a:gd name="connsiteX13" fmla="*/ 1607736 w 2450693"/>
                <a:gd name="connsiteY13" fmla="*/ 4056136 h 4176716"/>
                <a:gd name="connsiteX14" fmla="*/ 1607736 w 2450693"/>
                <a:gd name="connsiteY14" fmla="*/ 4176716 h 4176716"/>
                <a:gd name="connsiteX15" fmla="*/ 1065125 w 2450693"/>
                <a:gd name="connsiteY15" fmla="*/ 4176716 h 4176716"/>
                <a:gd name="connsiteX16" fmla="*/ 1065125 w 2450693"/>
                <a:gd name="connsiteY16" fmla="*/ 4025991 h 4176716"/>
                <a:gd name="connsiteX17" fmla="*/ 864158 w 2450693"/>
                <a:gd name="connsiteY17" fmla="*/ 3995846 h 4176716"/>
                <a:gd name="connsiteX18" fmla="*/ 1034980 w 2450693"/>
                <a:gd name="connsiteY18" fmla="*/ 3885314 h 4176716"/>
                <a:gd name="connsiteX19" fmla="*/ 834013 w 2450693"/>
                <a:gd name="connsiteY19" fmla="*/ 3814976 h 4176716"/>
                <a:gd name="connsiteX20" fmla="*/ 994787 w 2450693"/>
                <a:gd name="connsiteY20" fmla="*/ 3714492 h 4176716"/>
                <a:gd name="connsiteX21" fmla="*/ 773723 w 2450693"/>
                <a:gd name="connsiteY21" fmla="*/ 3624057 h 4176716"/>
                <a:gd name="connsiteX22" fmla="*/ 1014884 w 2450693"/>
                <a:gd name="connsiteY22" fmla="*/ 3342703 h 4176716"/>
                <a:gd name="connsiteX0" fmla="*/ 789742 w 2225551"/>
                <a:gd name="connsiteY0" fmla="*/ 3342703 h 4176716"/>
                <a:gd name="connsiteX1" fmla="*/ 779693 w 2225551"/>
                <a:gd name="connsiteY1" fmla="*/ 2759899 h 4176716"/>
                <a:gd name="connsiteX2" fmla="*/ 140965 w 2225551"/>
                <a:gd name="connsiteY2" fmla="*/ 1956031 h 4176716"/>
                <a:gd name="connsiteX3" fmla="*/ 297373 w 2225551"/>
                <a:gd name="connsiteY3" fmla="*/ 344972 h 4176716"/>
                <a:gd name="connsiteX4" fmla="*/ 1925205 w 2225551"/>
                <a:gd name="connsiteY4" fmla="*/ 253437 h 4176716"/>
                <a:gd name="connsiteX5" fmla="*/ 2099447 w 2225551"/>
                <a:gd name="connsiteY5" fmla="*/ 1865595 h 4176716"/>
                <a:gd name="connsiteX6" fmla="*/ 1352449 w 2225551"/>
                <a:gd name="connsiteY6" fmla="*/ 2709657 h 4176716"/>
                <a:gd name="connsiteX7" fmla="*/ 1352449 w 2225551"/>
                <a:gd name="connsiteY7" fmla="*/ 3332655 h 4176716"/>
                <a:gd name="connsiteX8" fmla="*/ 1513223 w 2225551"/>
                <a:gd name="connsiteY8" fmla="*/ 3483380 h 4176716"/>
                <a:gd name="connsiteX9" fmla="*/ 1372546 w 2225551"/>
                <a:gd name="connsiteY9" fmla="*/ 3583864 h 4176716"/>
                <a:gd name="connsiteX10" fmla="*/ 1533320 w 2225551"/>
                <a:gd name="connsiteY10" fmla="*/ 3704444 h 4176716"/>
                <a:gd name="connsiteX11" fmla="*/ 1402691 w 2225551"/>
                <a:gd name="connsiteY11" fmla="*/ 3784831 h 4176716"/>
                <a:gd name="connsiteX12" fmla="*/ 1533320 w 2225551"/>
                <a:gd name="connsiteY12" fmla="*/ 3945604 h 4176716"/>
                <a:gd name="connsiteX13" fmla="*/ 1382594 w 2225551"/>
                <a:gd name="connsiteY13" fmla="*/ 4056136 h 4176716"/>
                <a:gd name="connsiteX14" fmla="*/ 1382594 w 2225551"/>
                <a:gd name="connsiteY14" fmla="*/ 4176716 h 4176716"/>
                <a:gd name="connsiteX15" fmla="*/ 839983 w 2225551"/>
                <a:gd name="connsiteY15" fmla="*/ 4176716 h 4176716"/>
                <a:gd name="connsiteX16" fmla="*/ 839983 w 2225551"/>
                <a:gd name="connsiteY16" fmla="*/ 4025991 h 4176716"/>
                <a:gd name="connsiteX17" fmla="*/ 639016 w 2225551"/>
                <a:gd name="connsiteY17" fmla="*/ 3995846 h 4176716"/>
                <a:gd name="connsiteX18" fmla="*/ 809838 w 2225551"/>
                <a:gd name="connsiteY18" fmla="*/ 3885314 h 4176716"/>
                <a:gd name="connsiteX19" fmla="*/ 608871 w 2225551"/>
                <a:gd name="connsiteY19" fmla="*/ 3814976 h 4176716"/>
                <a:gd name="connsiteX20" fmla="*/ 769645 w 2225551"/>
                <a:gd name="connsiteY20" fmla="*/ 3714492 h 4176716"/>
                <a:gd name="connsiteX21" fmla="*/ 548581 w 2225551"/>
                <a:gd name="connsiteY21" fmla="*/ 3624057 h 4176716"/>
                <a:gd name="connsiteX22" fmla="*/ 789742 w 2225551"/>
                <a:gd name="connsiteY22" fmla="*/ 3342703 h 4176716"/>
                <a:gd name="connsiteX0" fmla="*/ 888075 w 2323884"/>
                <a:gd name="connsiteY0" fmla="*/ 3342703 h 4176716"/>
                <a:gd name="connsiteX1" fmla="*/ 878026 w 2323884"/>
                <a:gd name="connsiteY1" fmla="*/ 2759899 h 4176716"/>
                <a:gd name="connsiteX2" fmla="*/ 239298 w 2323884"/>
                <a:gd name="connsiteY2" fmla="*/ 1956031 h 4176716"/>
                <a:gd name="connsiteX3" fmla="*/ 395706 w 2323884"/>
                <a:gd name="connsiteY3" fmla="*/ 344972 h 4176716"/>
                <a:gd name="connsiteX4" fmla="*/ 2023538 w 2323884"/>
                <a:gd name="connsiteY4" fmla="*/ 253437 h 4176716"/>
                <a:gd name="connsiteX5" fmla="*/ 2197780 w 2323884"/>
                <a:gd name="connsiteY5" fmla="*/ 1865595 h 4176716"/>
                <a:gd name="connsiteX6" fmla="*/ 1450782 w 2323884"/>
                <a:gd name="connsiteY6" fmla="*/ 2709657 h 4176716"/>
                <a:gd name="connsiteX7" fmla="*/ 1450782 w 2323884"/>
                <a:gd name="connsiteY7" fmla="*/ 3332655 h 4176716"/>
                <a:gd name="connsiteX8" fmla="*/ 1611556 w 2323884"/>
                <a:gd name="connsiteY8" fmla="*/ 3483380 h 4176716"/>
                <a:gd name="connsiteX9" fmla="*/ 1470879 w 2323884"/>
                <a:gd name="connsiteY9" fmla="*/ 3583864 h 4176716"/>
                <a:gd name="connsiteX10" fmla="*/ 1631653 w 2323884"/>
                <a:gd name="connsiteY10" fmla="*/ 3704444 h 4176716"/>
                <a:gd name="connsiteX11" fmla="*/ 1501024 w 2323884"/>
                <a:gd name="connsiteY11" fmla="*/ 3784831 h 4176716"/>
                <a:gd name="connsiteX12" fmla="*/ 1631653 w 2323884"/>
                <a:gd name="connsiteY12" fmla="*/ 3945604 h 4176716"/>
                <a:gd name="connsiteX13" fmla="*/ 1480927 w 2323884"/>
                <a:gd name="connsiteY13" fmla="*/ 4056136 h 4176716"/>
                <a:gd name="connsiteX14" fmla="*/ 1480927 w 2323884"/>
                <a:gd name="connsiteY14" fmla="*/ 4176716 h 4176716"/>
                <a:gd name="connsiteX15" fmla="*/ 938316 w 2323884"/>
                <a:gd name="connsiteY15" fmla="*/ 4176716 h 4176716"/>
                <a:gd name="connsiteX16" fmla="*/ 938316 w 2323884"/>
                <a:gd name="connsiteY16" fmla="*/ 4025991 h 4176716"/>
                <a:gd name="connsiteX17" fmla="*/ 737349 w 2323884"/>
                <a:gd name="connsiteY17" fmla="*/ 3995846 h 4176716"/>
                <a:gd name="connsiteX18" fmla="*/ 908171 w 2323884"/>
                <a:gd name="connsiteY18" fmla="*/ 3885314 h 4176716"/>
                <a:gd name="connsiteX19" fmla="*/ 707204 w 2323884"/>
                <a:gd name="connsiteY19" fmla="*/ 3814976 h 4176716"/>
                <a:gd name="connsiteX20" fmla="*/ 867978 w 2323884"/>
                <a:gd name="connsiteY20" fmla="*/ 3714492 h 4176716"/>
                <a:gd name="connsiteX21" fmla="*/ 646914 w 2323884"/>
                <a:gd name="connsiteY21" fmla="*/ 3624057 h 4176716"/>
                <a:gd name="connsiteX22" fmla="*/ 888075 w 2323884"/>
                <a:gd name="connsiteY22" fmla="*/ 3342703 h 4176716"/>
                <a:gd name="connsiteX0" fmla="*/ 789742 w 2225551"/>
                <a:gd name="connsiteY0" fmla="*/ 3495835 h 4329848"/>
                <a:gd name="connsiteX1" fmla="*/ 779693 w 2225551"/>
                <a:gd name="connsiteY1" fmla="*/ 2913031 h 4329848"/>
                <a:gd name="connsiteX2" fmla="*/ 140965 w 2225551"/>
                <a:gd name="connsiteY2" fmla="*/ 2109163 h 4329848"/>
                <a:gd name="connsiteX3" fmla="*/ 297373 w 2225551"/>
                <a:gd name="connsiteY3" fmla="*/ 283766 h 4329848"/>
                <a:gd name="connsiteX4" fmla="*/ 1925205 w 2225551"/>
                <a:gd name="connsiteY4" fmla="*/ 406569 h 4329848"/>
                <a:gd name="connsiteX5" fmla="*/ 2099447 w 2225551"/>
                <a:gd name="connsiteY5" fmla="*/ 2018727 h 4329848"/>
                <a:gd name="connsiteX6" fmla="*/ 1352449 w 2225551"/>
                <a:gd name="connsiteY6" fmla="*/ 2862789 h 4329848"/>
                <a:gd name="connsiteX7" fmla="*/ 1352449 w 2225551"/>
                <a:gd name="connsiteY7" fmla="*/ 3485787 h 4329848"/>
                <a:gd name="connsiteX8" fmla="*/ 1513223 w 2225551"/>
                <a:gd name="connsiteY8" fmla="*/ 3636512 h 4329848"/>
                <a:gd name="connsiteX9" fmla="*/ 1372546 w 2225551"/>
                <a:gd name="connsiteY9" fmla="*/ 3736996 h 4329848"/>
                <a:gd name="connsiteX10" fmla="*/ 1533320 w 2225551"/>
                <a:gd name="connsiteY10" fmla="*/ 3857576 h 4329848"/>
                <a:gd name="connsiteX11" fmla="*/ 1402691 w 2225551"/>
                <a:gd name="connsiteY11" fmla="*/ 3937963 h 4329848"/>
                <a:gd name="connsiteX12" fmla="*/ 1533320 w 2225551"/>
                <a:gd name="connsiteY12" fmla="*/ 4098736 h 4329848"/>
                <a:gd name="connsiteX13" fmla="*/ 1382594 w 2225551"/>
                <a:gd name="connsiteY13" fmla="*/ 4209268 h 4329848"/>
                <a:gd name="connsiteX14" fmla="*/ 1382594 w 2225551"/>
                <a:gd name="connsiteY14" fmla="*/ 4329848 h 4329848"/>
                <a:gd name="connsiteX15" fmla="*/ 839983 w 2225551"/>
                <a:gd name="connsiteY15" fmla="*/ 4329848 h 4329848"/>
                <a:gd name="connsiteX16" fmla="*/ 839983 w 2225551"/>
                <a:gd name="connsiteY16" fmla="*/ 4179123 h 4329848"/>
                <a:gd name="connsiteX17" fmla="*/ 639016 w 2225551"/>
                <a:gd name="connsiteY17" fmla="*/ 4148978 h 4329848"/>
                <a:gd name="connsiteX18" fmla="*/ 809838 w 2225551"/>
                <a:gd name="connsiteY18" fmla="*/ 4038446 h 4329848"/>
                <a:gd name="connsiteX19" fmla="*/ 608871 w 2225551"/>
                <a:gd name="connsiteY19" fmla="*/ 3968108 h 4329848"/>
                <a:gd name="connsiteX20" fmla="*/ 769645 w 2225551"/>
                <a:gd name="connsiteY20" fmla="*/ 3867624 h 4329848"/>
                <a:gd name="connsiteX21" fmla="*/ 548581 w 2225551"/>
                <a:gd name="connsiteY21" fmla="*/ 3777189 h 4329848"/>
                <a:gd name="connsiteX22" fmla="*/ 789742 w 2225551"/>
                <a:gd name="connsiteY22" fmla="*/ 3495835 h 4329848"/>
                <a:gd name="connsiteX0" fmla="*/ 1064041 w 2499850"/>
                <a:gd name="connsiteY0" fmla="*/ 3764765 h 4598778"/>
                <a:gd name="connsiteX1" fmla="*/ 1053992 w 2499850"/>
                <a:gd name="connsiteY1" fmla="*/ 3181961 h 4598778"/>
                <a:gd name="connsiteX2" fmla="*/ 415264 w 2499850"/>
                <a:gd name="connsiteY2" fmla="*/ 2378093 h 4598778"/>
                <a:gd name="connsiteX3" fmla="*/ 571672 w 2499850"/>
                <a:gd name="connsiteY3" fmla="*/ 552696 h 4598778"/>
                <a:gd name="connsiteX4" fmla="*/ 2199504 w 2499850"/>
                <a:gd name="connsiteY4" fmla="*/ 675499 h 4598778"/>
                <a:gd name="connsiteX5" fmla="*/ 2373746 w 2499850"/>
                <a:gd name="connsiteY5" fmla="*/ 2287657 h 4598778"/>
                <a:gd name="connsiteX6" fmla="*/ 1626748 w 2499850"/>
                <a:gd name="connsiteY6" fmla="*/ 3131719 h 4598778"/>
                <a:gd name="connsiteX7" fmla="*/ 1626748 w 2499850"/>
                <a:gd name="connsiteY7" fmla="*/ 3754717 h 4598778"/>
                <a:gd name="connsiteX8" fmla="*/ 1787522 w 2499850"/>
                <a:gd name="connsiteY8" fmla="*/ 3905442 h 4598778"/>
                <a:gd name="connsiteX9" fmla="*/ 1646845 w 2499850"/>
                <a:gd name="connsiteY9" fmla="*/ 4005926 h 4598778"/>
                <a:gd name="connsiteX10" fmla="*/ 1807619 w 2499850"/>
                <a:gd name="connsiteY10" fmla="*/ 4126506 h 4598778"/>
                <a:gd name="connsiteX11" fmla="*/ 1676990 w 2499850"/>
                <a:gd name="connsiteY11" fmla="*/ 4206893 h 4598778"/>
                <a:gd name="connsiteX12" fmla="*/ 1807619 w 2499850"/>
                <a:gd name="connsiteY12" fmla="*/ 4367666 h 4598778"/>
                <a:gd name="connsiteX13" fmla="*/ 1656893 w 2499850"/>
                <a:gd name="connsiteY13" fmla="*/ 4478198 h 4598778"/>
                <a:gd name="connsiteX14" fmla="*/ 1656893 w 2499850"/>
                <a:gd name="connsiteY14" fmla="*/ 4598778 h 4598778"/>
                <a:gd name="connsiteX15" fmla="*/ 1114282 w 2499850"/>
                <a:gd name="connsiteY15" fmla="*/ 4598778 h 4598778"/>
                <a:gd name="connsiteX16" fmla="*/ 1114282 w 2499850"/>
                <a:gd name="connsiteY16" fmla="*/ 4448053 h 4598778"/>
                <a:gd name="connsiteX17" fmla="*/ 913315 w 2499850"/>
                <a:gd name="connsiteY17" fmla="*/ 4417908 h 4598778"/>
                <a:gd name="connsiteX18" fmla="*/ 1084137 w 2499850"/>
                <a:gd name="connsiteY18" fmla="*/ 4307376 h 4598778"/>
                <a:gd name="connsiteX19" fmla="*/ 883170 w 2499850"/>
                <a:gd name="connsiteY19" fmla="*/ 4237038 h 4598778"/>
                <a:gd name="connsiteX20" fmla="*/ 1043944 w 2499850"/>
                <a:gd name="connsiteY20" fmla="*/ 4136554 h 4598778"/>
                <a:gd name="connsiteX21" fmla="*/ 822880 w 2499850"/>
                <a:gd name="connsiteY21" fmla="*/ 4046119 h 4598778"/>
                <a:gd name="connsiteX22" fmla="*/ 1064041 w 2499850"/>
                <a:gd name="connsiteY22" fmla="*/ 3764765 h 4598778"/>
                <a:gd name="connsiteX0" fmla="*/ 1064041 w 2499850"/>
                <a:gd name="connsiteY0" fmla="*/ 3764765 h 4598778"/>
                <a:gd name="connsiteX1" fmla="*/ 1053992 w 2499850"/>
                <a:gd name="connsiteY1" fmla="*/ 3181961 h 4598778"/>
                <a:gd name="connsiteX2" fmla="*/ 415264 w 2499850"/>
                <a:gd name="connsiteY2" fmla="*/ 2378093 h 4598778"/>
                <a:gd name="connsiteX3" fmla="*/ 571672 w 2499850"/>
                <a:gd name="connsiteY3" fmla="*/ 552696 h 4598778"/>
                <a:gd name="connsiteX4" fmla="*/ 2199504 w 2499850"/>
                <a:gd name="connsiteY4" fmla="*/ 675499 h 4598778"/>
                <a:gd name="connsiteX5" fmla="*/ 2373746 w 2499850"/>
                <a:gd name="connsiteY5" fmla="*/ 2287657 h 4598778"/>
                <a:gd name="connsiteX6" fmla="*/ 1626748 w 2499850"/>
                <a:gd name="connsiteY6" fmla="*/ 3131719 h 4598778"/>
                <a:gd name="connsiteX7" fmla="*/ 1626748 w 2499850"/>
                <a:gd name="connsiteY7" fmla="*/ 3754717 h 4598778"/>
                <a:gd name="connsiteX8" fmla="*/ 1787522 w 2499850"/>
                <a:gd name="connsiteY8" fmla="*/ 3905442 h 4598778"/>
                <a:gd name="connsiteX9" fmla="*/ 1646845 w 2499850"/>
                <a:gd name="connsiteY9" fmla="*/ 4005926 h 4598778"/>
                <a:gd name="connsiteX10" fmla="*/ 1807619 w 2499850"/>
                <a:gd name="connsiteY10" fmla="*/ 4126506 h 4598778"/>
                <a:gd name="connsiteX11" fmla="*/ 1676990 w 2499850"/>
                <a:gd name="connsiteY11" fmla="*/ 4206893 h 4598778"/>
                <a:gd name="connsiteX12" fmla="*/ 1807619 w 2499850"/>
                <a:gd name="connsiteY12" fmla="*/ 4367666 h 4598778"/>
                <a:gd name="connsiteX13" fmla="*/ 1656893 w 2499850"/>
                <a:gd name="connsiteY13" fmla="*/ 4478198 h 4598778"/>
                <a:gd name="connsiteX14" fmla="*/ 1656893 w 2499850"/>
                <a:gd name="connsiteY14" fmla="*/ 4598778 h 4598778"/>
                <a:gd name="connsiteX15" fmla="*/ 1114282 w 2499850"/>
                <a:gd name="connsiteY15" fmla="*/ 4598778 h 4598778"/>
                <a:gd name="connsiteX16" fmla="*/ 1114282 w 2499850"/>
                <a:gd name="connsiteY16" fmla="*/ 4448053 h 4598778"/>
                <a:gd name="connsiteX17" fmla="*/ 913315 w 2499850"/>
                <a:gd name="connsiteY17" fmla="*/ 4417908 h 4598778"/>
                <a:gd name="connsiteX18" fmla="*/ 1084137 w 2499850"/>
                <a:gd name="connsiteY18" fmla="*/ 4307376 h 4598778"/>
                <a:gd name="connsiteX19" fmla="*/ 883170 w 2499850"/>
                <a:gd name="connsiteY19" fmla="*/ 4237038 h 4598778"/>
                <a:gd name="connsiteX20" fmla="*/ 1043944 w 2499850"/>
                <a:gd name="connsiteY20" fmla="*/ 4136554 h 4598778"/>
                <a:gd name="connsiteX21" fmla="*/ 822880 w 2499850"/>
                <a:gd name="connsiteY21" fmla="*/ 4046119 h 4598778"/>
                <a:gd name="connsiteX22" fmla="*/ 1064041 w 2499850"/>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965724 w 2497151"/>
                <a:gd name="connsiteY21" fmla="*/ 3974657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66574 w 2497151"/>
                <a:gd name="connsiteY20" fmla="*/ 4091329 h 4598778"/>
                <a:gd name="connsiteX21" fmla="*/ 965724 w 2497151"/>
                <a:gd name="connsiteY21" fmla="*/ 3974657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0099 w 2497151"/>
                <a:gd name="connsiteY10" fmla="*/ 414157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46845 w 2497151"/>
                <a:gd name="connsiteY9" fmla="*/ 4005926 h 4598778"/>
                <a:gd name="connsiteX10" fmla="*/ 1800099 w 2497151"/>
                <a:gd name="connsiteY10" fmla="*/ 414157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46845 w 2497151"/>
                <a:gd name="connsiteY9" fmla="*/ 4005926 h 4598778"/>
                <a:gd name="connsiteX10" fmla="*/ 1724751 w 2497151"/>
                <a:gd name="connsiteY10" fmla="*/ 417171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54400 w 2497151"/>
                <a:gd name="connsiteY11" fmla="*/ 4267181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54400 w 2497151"/>
                <a:gd name="connsiteY11" fmla="*/ 4267181 h 4598778"/>
                <a:gd name="connsiteX12" fmla="*/ 1739807 w 2497151"/>
                <a:gd name="connsiteY12" fmla="*/ 4382734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749500"/>
                <a:gd name="connsiteX1" fmla="*/ 1053992 w 2497151"/>
                <a:gd name="connsiteY1" fmla="*/ 3181961 h 4749500"/>
                <a:gd name="connsiteX2" fmla="*/ 415264 w 2497151"/>
                <a:gd name="connsiteY2" fmla="*/ 2378093 h 4749500"/>
                <a:gd name="connsiteX3" fmla="*/ 571672 w 2497151"/>
                <a:gd name="connsiteY3" fmla="*/ 552696 h 4749500"/>
                <a:gd name="connsiteX4" fmla="*/ 2199504 w 2497151"/>
                <a:gd name="connsiteY4" fmla="*/ 675499 h 4749500"/>
                <a:gd name="connsiteX5" fmla="*/ 2373746 w 2497151"/>
                <a:gd name="connsiteY5" fmla="*/ 2287657 h 4749500"/>
                <a:gd name="connsiteX6" fmla="*/ 1626748 w 2497151"/>
                <a:gd name="connsiteY6" fmla="*/ 3131719 h 4749500"/>
                <a:gd name="connsiteX7" fmla="*/ 1483840 w 2497151"/>
                <a:gd name="connsiteY7" fmla="*/ 3754717 h 4749500"/>
                <a:gd name="connsiteX8" fmla="*/ 1704618 w 2497151"/>
                <a:gd name="connsiteY8" fmla="*/ 3882834 h 4749500"/>
                <a:gd name="connsiteX9" fmla="*/ 1609179 w 2497151"/>
                <a:gd name="connsiteY9" fmla="*/ 4043602 h 4749500"/>
                <a:gd name="connsiteX10" fmla="*/ 1724751 w 2497151"/>
                <a:gd name="connsiteY10" fmla="*/ 4171716 h 4749500"/>
                <a:gd name="connsiteX11" fmla="*/ 1654400 w 2497151"/>
                <a:gd name="connsiteY11" fmla="*/ 4267181 h 4749500"/>
                <a:gd name="connsiteX12" fmla="*/ 1739807 w 2497151"/>
                <a:gd name="connsiteY12" fmla="*/ 4382734 h 4749500"/>
                <a:gd name="connsiteX13" fmla="*/ 1656893 w 2497151"/>
                <a:gd name="connsiteY13" fmla="*/ 4478198 h 4749500"/>
                <a:gd name="connsiteX14" fmla="*/ 1656893 w 2497151"/>
                <a:gd name="connsiteY14" fmla="*/ 4598778 h 4749500"/>
                <a:gd name="connsiteX15" fmla="*/ 1114282 w 2497151"/>
                <a:gd name="connsiteY15" fmla="*/ 4598778 h 4749500"/>
                <a:gd name="connsiteX16" fmla="*/ 1114282 w 2497151"/>
                <a:gd name="connsiteY16" fmla="*/ 4448053 h 4749500"/>
                <a:gd name="connsiteX17" fmla="*/ 996217 w 2497151"/>
                <a:gd name="connsiteY17" fmla="*/ 4380224 h 4749500"/>
                <a:gd name="connsiteX18" fmla="*/ 1084137 w 2497151"/>
                <a:gd name="connsiteY18" fmla="*/ 4307376 h 4749500"/>
                <a:gd name="connsiteX19" fmla="*/ 950999 w 2497151"/>
                <a:gd name="connsiteY19" fmla="*/ 4221963 h 4749500"/>
                <a:gd name="connsiteX20" fmla="*/ 1066574 w 2497151"/>
                <a:gd name="connsiteY20" fmla="*/ 4091329 h 4749500"/>
                <a:gd name="connsiteX21" fmla="*/ 973284 w 2497151"/>
                <a:gd name="connsiteY21" fmla="*/ 3936968 h 4749500"/>
                <a:gd name="connsiteX22" fmla="*/ 1206885 w 2497151"/>
                <a:gd name="connsiteY22" fmla="*/ 3764765 h 4749500"/>
                <a:gd name="connsiteX0" fmla="*/ 1206885 w 2497151"/>
                <a:gd name="connsiteY0" fmla="*/ 3764765 h 4749500"/>
                <a:gd name="connsiteX1" fmla="*/ 1053992 w 2497151"/>
                <a:gd name="connsiteY1" fmla="*/ 3181961 h 4749500"/>
                <a:gd name="connsiteX2" fmla="*/ 415264 w 2497151"/>
                <a:gd name="connsiteY2" fmla="*/ 2378093 h 4749500"/>
                <a:gd name="connsiteX3" fmla="*/ 571672 w 2497151"/>
                <a:gd name="connsiteY3" fmla="*/ 552696 h 4749500"/>
                <a:gd name="connsiteX4" fmla="*/ 2199504 w 2497151"/>
                <a:gd name="connsiteY4" fmla="*/ 675499 h 4749500"/>
                <a:gd name="connsiteX5" fmla="*/ 2373746 w 2497151"/>
                <a:gd name="connsiteY5" fmla="*/ 2287657 h 4749500"/>
                <a:gd name="connsiteX6" fmla="*/ 1626748 w 2497151"/>
                <a:gd name="connsiteY6" fmla="*/ 3131719 h 4749500"/>
                <a:gd name="connsiteX7" fmla="*/ 1483840 w 2497151"/>
                <a:gd name="connsiteY7" fmla="*/ 3754717 h 4749500"/>
                <a:gd name="connsiteX8" fmla="*/ 1704618 w 2497151"/>
                <a:gd name="connsiteY8" fmla="*/ 3882834 h 4749500"/>
                <a:gd name="connsiteX9" fmla="*/ 1609179 w 2497151"/>
                <a:gd name="connsiteY9" fmla="*/ 4043602 h 4749500"/>
                <a:gd name="connsiteX10" fmla="*/ 1724751 w 2497151"/>
                <a:gd name="connsiteY10" fmla="*/ 4171716 h 4749500"/>
                <a:gd name="connsiteX11" fmla="*/ 1654400 w 2497151"/>
                <a:gd name="connsiteY11" fmla="*/ 4267181 h 4749500"/>
                <a:gd name="connsiteX12" fmla="*/ 1739807 w 2497151"/>
                <a:gd name="connsiteY12" fmla="*/ 4382734 h 4749500"/>
                <a:gd name="connsiteX13" fmla="*/ 1656893 w 2497151"/>
                <a:gd name="connsiteY13" fmla="*/ 4478198 h 4749500"/>
                <a:gd name="connsiteX14" fmla="*/ 1656893 w 2497151"/>
                <a:gd name="connsiteY14" fmla="*/ 4598778 h 4749500"/>
                <a:gd name="connsiteX15" fmla="*/ 1114282 w 2497151"/>
                <a:gd name="connsiteY15" fmla="*/ 4598778 h 4749500"/>
                <a:gd name="connsiteX16" fmla="*/ 1114282 w 2497151"/>
                <a:gd name="connsiteY16" fmla="*/ 4448053 h 4749500"/>
                <a:gd name="connsiteX17" fmla="*/ 996217 w 2497151"/>
                <a:gd name="connsiteY17" fmla="*/ 4380224 h 4749500"/>
                <a:gd name="connsiteX18" fmla="*/ 1084137 w 2497151"/>
                <a:gd name="connsiteY18" fmla="*/ 4307376 h 4749500"/>
                <a:gd name="connsiteX19" fmla="*/ 950999 w 2497151"/>
                <a:gd name="connsiteY19" fmla="*/ 4221963 h 4749500"/>
                <a:gd name="connsiteX20" fmla="*/ 1066574 w 2497151"/>
                <a:gd name="connsiteY20" fmla="*/ 4091329 h 4749500"/>
                <a:gd name="connsiteX21" fmla="*/ 973284 w 2497151"/>
                <a:gd name="connsiteY21" fmla="*/ 3936968 h 4749500"/>
                <a:gd name="connsiteX22" fmla="*/ 1206885 w 2497151"/>
                <a:gd name="connsiteY22" fmla="*/ 3764765 h 4749500"/>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0999 w 2497151"/>
                <a:gd name="connsiteY19" fmla="*/ 4221963 h 4689207"/>
                <a:gd name="connsiteX20" fmla="*/ 1066574 w 2497151"/>
                <a:gd name="connsiteY20" fmla="*/ 4091329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0999 w 2497151"/>
                <a:gd name="connsiteY19" fmla="*/ 4221963 h 4689207"/>
                <a:gd name="connsiteX20" fmla="*/ 1066574 w 2497151"/>
                <a:gd name="connsiteY20" fmla="*/ 4091329 h 4689207"/>
                <a:gd name="connsiteX21" fmla="*/ 1027547 w 2497151"/>
                <a:gd name="connsiteY21" fmla="*/ 4073381 h 4689207"/>
                <a:gd name="connsiteX22" fmla="*/ 973284 w 2497151"/>
                <a:gd name="connsiteY22" fmla="*/ 3936968 h 4689207"/>
                <a:gd name="connsiteX23" fmla="*/ 1206885 w 2497151"/>
                <a:gd name="connsiteY23"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88703 w 2497151"/>
                <a:gd name="connsiteY19" fmla="*/ 4139054 h 4689207"/>
                <a:gd name="connsiteX20" fmla="*/ 1066574 w 2497151"/>
                <a:gd name="connsiteY20" fmla="*/ 4091329 h 4689207"/>
                <a:gd name="connsiteX21" fmla="*/ 1027547 w 2497151"/>
                <a:gd name="connsiteY21" fmla="*/ 4073381 h 4689207"/>
                <a:gd name="connsiteX22" fmla="*/ 973284 w 2497151"/>
                <a:gd name="connsiteY22" fmla="*/ 3936968 h 4689207"/>
                <a:gd name="connsiteX23" fmla="*/ 1206885 w 2497151"/>
                <a:gd name="connsiteY23"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88703 w 2497151"/>
                <a:gd name="connsiteY19" fmla="*/ 4139054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96261 w 2497151"/>
                <a:gd name="connsiteY19" fmla="*/ 4244561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1066 w 2497151"/>
                <a:gd name="connsiteY19" fmla="*/ 4199334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549908"/>
                <a:gd name="connsiteY0" fmla="*/ 3764765 h 4689207"/>
                <a:gd name="connsiteX1" fmla="*/ 1053992 w 2549908"/>
                <a:gd name="connsiteY1" fmla="*/ 3181961 h 4689207"/>
                <a:gd name="connsiteX2" fmla="*/ 415264 w 2549908"/>
                <a:gd name="connsiteY2" fmla="*/ 2378093 h 4689207"/>
                <a:gd name="connsiteX3" fmla="*/ 571672 w 2549908"/>
                <a:gd name="connsiteY3" fmla="*/ 552696 h 4689207"/>
                <a:gd name="connsiteX4" fmla="*/ 2199504 w 2549908"/>
                <a:gd name="connsiteY4" fmla="*/ 675499 h 4689207"/>
                <a:gd name="connsiteX5" fmla="*/ 2373746 w 2549908"/>
                <a:gd name="connsiteY5" fmla="*/ 2287657 h 4689207"/>
                <a:gd name="connsiteX6" fmla="*/ 1626748 w 2549908"/>
                <a:gd name="connsiteY6" fmla="*/ 3131719 h 4689207"/>
                <a:gd name="connsiteX7" fmla="*/ 1483840 w 2549908"/>
                <a:gd name="connsiteY7" fmla="*/ 3754717 h 4689207"/>
                <a:gd name="connsiteX8" fmla="*/ 1704618 w 2549908"/>
                <a:gd name="connsiteY8" fmla="*/ 3882834 h 4689207"/>
                <a:gd name="connsiteX9" fmla="*/ 1609179 w 2549908"/>
                <a:gd name="connsiteY9" fmla="*/ 4043602 h 4689207"/>
                <a:gd name="connsiteX10" fmla="*/ 1724751 w 2549908"/>
                <a:gd name="connsiteY10" fmla="*/ 4171716 h 4689207"/>
                <a:gd name="connsiteX11" fmla="*/ 1654400 w 2549908"/>
                <a:gd name="connsiteY11" fmla="*/ 4267181 h 4689207"/>
                <a:gd name="connsiteX12" fmla="*/ 1739807 w 2549908"/>
                <a:gd name="connsiteY12" fmla="*/ 4382734 h 4689207"/>
                <a:gd name="connsiteX13" fmla="*/ 1656893 w 2549908"/>
                <a:gd name="connsiteY13" fmla="*/ 4478198 h 4689207"/>
                <a:gd name="connsiteX14" fmla="*/ 1656893 w 2549908"/>
                <a:gd name="connsiteY14" fmla="*/ 4598778 h 4689207"/>
                <a:gd name="connsiteX15" fmla="*/ 1114282 w 2549908"/>
                <a:gd name="connsiteY15" fmla="*/ 4598778 h 4689207"/>
                <a:gd name="connsiteX16" fmla="*/ 1114282 w 2549908"/>
                <a:gd name="connsiteY16" fmla="*/ 4448053 h 4689207"/>
                <a:gd name="connsiteX17" fmla="*/ 996217 w 2549908"/>
                <a:gd name="connsiteY17" fmla="*/ 4380224 h 4689207"/>
                <a:gd name="connsiteX18" fmla="*/ 1084137 w 2549908"/>
                <a:gd name="connsiteY18" fmla="*/ 4307376 h 4689207"/>
                <a:gd name="connsiteX19" fmla="*/ 951066 w 2549908"/>
                <a:gd name="connsiteY19" fmla="*/ 4199334 h 4689207"/>
                <a:gd name="connsiteX20" fmla="*/ 1027547 w 2549908"/>
                <a:gd name="connsiteY20" fmla="*/ 4073381 h 4689207"/>
                <a:gd name="connsiteX21" fmla="*/ 973284 w 2549908"/>
                <a:gd name="connsiteY21" fmla="*/ 3936968 h 4689207"/>
                <a:gd name="connsiteX22" fmla="*/ 1206885 w 2549908"/>
                <a:gd name="connsiteY22" fmla="*/ 3764765 h 4689207"/>
                <a:gd name="connsiteX0" fmla="*/ 1206885 w 2625716"/>
                <a:gd name="connsiteY0" fmla="*/ 3764765 h 4689207"/>
                <a:gd name="connsiteX1" fmla="*/ 1053992 w 2625716"/>
                <a:gd name="connsiteY1" fmla="*/ 3181961 h 4689207"/>
                <a:gd name="connsiteX2" fmla="*/ 415264 w 2625716"/>
                <a:gd name="connsiteY2" fmla="*/ 2378093 h 4689207"/>
                <a:gd name="connsiteX3" fmla="*/ 571672 w 2625716"/>
                <a:gd name="connsiteY3" fmla="*/ 552696 h 4689207"/>
                <a:gd name="connsiteX4" fmla="*/ 2199504 w 2625716"/>
                <a:gd name="connsiteY4" fmla="*/ 675499 h 4689207"/>
                <a:gd name="connsiteX5" fmla="*/ 2373746 w 2625716"/>
                <a:gd name="connsiteY5" fmla="*/ 2287657 h 4689207"/>
                <a:gd name="connsiteX6" fmla="*/ 1626748 w 2625716"/>
                <a:gd name="connsiteY6" fmla="*/ 3131719 h 4689207"/>
                <a:gd name="connsiteX7" fmla="*/ 1483840 w 2625716"/>
                <a:gd name="connsiteY7" fmla="*/ 3754717 h 4689207"/>
                <a:gd name="connsiteX8" fmla="*/ 1704618 w 2625716"/>
                <a:gd name="connsiteY8" fmla="*/ 3882834 h 4689207"/>
                <a:gd name="connsiteX9" fmla="*/ 1609179 w 2625716"/>
                <a:gd name="connsiteY9" fmla="*/ 4043602 h 4689207"/>
                <a:gd name="connsiteX10" fmla="*/ 1724751 w 2625716"/>
                <a:gd name="connsiteY10" fmla="*/ 4171716 h 4689207"/>
                <a:gd name="connsiteX11" fmla="*/ 1654400 w 2625716"/>
                <a:gd name="connsiteY11" fmla="*/ 4267181 h 4689207"/>
                <a:gd name="connsiteX12" fmla="*/ 1739807 w 2625716"/>
                <a:gd name="connsiteY12" fmla="*/ 4382734 h 4689207"/>
                <a:gd name="connsiteX13" fmla="*/ 1656893 w 2625716"/>
                <a:gd name="connsiteY13" fmla="*/ 4478198 h 4689207"/>
                <a:gd name="connsiteX14" fmla="*/ 1656893 w 2625716"/>
                <a:gd name="connsiteY14" fmla="*/ 4598778 h 4689207"/>
                <a:gd name="connsiteX15" fmla="*/ 1114282 w 2625716"/>
                <a:gd name="connsiteY15" fmla="*/ 4598778 h 4689207"/>
                <a:gd name="connsiteX16" fmla="*/ 1114282 w 2625716"/>
                <a:gd name="connsiteY16" fmla="*/ 4448053 h 4689207"/>
                <a:gd name="connsiteX17" fmla="*/ 996217 w 2625716"/>
                <a:gd name="connsiteY17" fmla="*/ 4380224 h 4689207"/>
                <a:gd name="connsiteX18" fmla="*/ 1084137 w 2625716"/>
                <a:gd name="connsiteY18" fmla="*/ 4307376 h 4689207"/>
                <a:gd name="connsiteX19" fmla="*/ 951066 w 2625716"/>
                <a:gd name="connsiteY19" fmla="*/ 4199334 h 4689207"/>
                <a:gd name="connsiteX20" fmla="*/ 1027547 w 2625716"/>
                <a:gd name="connsiteY20" fmla="*/ 4073381 h 4689207"/>
                <a:gd name="connsiteX21" fmla="*/ 973284 w 2625716"/>
                <a:gd name="connsiteY21" fmla="*/ 3936968 h 4689207"/>
                <a:gd name="connsiteX22" fmla="*/ 1206885 w 2625716"/>
                <a:gd name="connsiteY22" fmla="*/ 3764765 h 4689207"/>
                <a:gd name="connsiteX0" fmla="*/ 1206885 w 2625716"/>
                <a:gd name="connsiteY0" fmla="*/ 3764765 h 4689207"/>
                <a:gd name="connsiteX1" fmla="*/ 1053992 w 2625716"/>
                <a:gd name="connsiteY1" fmla="*/ 3181961 h 4689207"/>
                <a:gd name="connsiteX2" fmla="*/ 415264 w 2625716"/>
                <a:gd name="connsiteY2" fmla="*/ 2378093 h 4689207"/>
                <a:gd name="connsiteX3" fmla="*/ 571672 w 2625716"/>
                <a:gd name="connsiteY3" fmla="*/ 552696 h 4689207"/>
                <a:gd name="connsiteX4" fmla="*/ 2199504 w 2625716"/>
                <a:gd name="connsiteY4" fmla="*/ 675499 h 4689207"/>
                <a:gd name="connsiteX5" fmla="*/ 2373746 w 2625716"/>
                <a:gd name="connsiteY5" fmla="*/ 2287657 h 4689207"/>
                <a:gd name="connsiteX6" fmla="*/ 1626748 w 2625716"/>
                <a:gd name="connsiteY6" fmla="*/ 3131719 h 4689207"/>
                <a:gd name="connsiteX7" fmla="*/ 1483840 w 2625716"/>
                <a:gd name="connsiteY7" fmla="*/ 3754717 h 4689207"/>
                <a:gd name="connsiteX8" fmla="*/ 1704618 w 2625716"/>
                <a:gd name="connsiteY8" fmla="*/ 3882834 h 4689207"/>
                <a:gd name="connsiteX9" fmla="*/ 1609179 w 2625716"/>
                <a:gd name="connsiteY9" fmla="*/ 4043602 h 4689207"/>
                <a:gd name="connsiteX10" fmla="*/ 1724751 w 2625716"/>
                <a:gd name="connsiteY10" fmla="*/ 4171716 h 4689207"/>
                <a:gd name="connsiteX11" fmla="*/ 1654400 w 2625716"/>
                <a:gd name="connsiteY11" fmla="*/ 4267181 h 4689207"/>
                <a:gd name="connsiteX12" fmla="*/ 1739807 w 2625716"/>
                <a:gd name="connsiteY12" fmla="*/ 4382734 h 4689207"/>
                <a:gd name="connsiteX13" fmla="*/ 1656893 w 2625716"/>
                <a:gd name="connsiteY13" fmla="*/ 4478198 h 4689207"/>
                <a:gd name="connsiteX14" fmla="*/ 1656893 w 2625716"/>
                <a:gd name="connsiteY14" fmla="*/ 4598778 h 4689207"/>
                <a:gd name="connsiteX15" fmla="*/ 1114282 w 2625716"/>
                <a:gd name="connsiteY15" fmla="*/ 4598778 h 4689207"/>
                <a:gd name="connsiteX16" fmla="*/ 1114282 w 2625716"/>
                <a:gd name="connsiteY16" fmla="*/ 4448053 h 4689207"/>
                <a:gd name="connsiteX17" fmla="*/ 996217 w 2625716"/>
                <a:gd name="connsiteY17" fmla="*/ 4380224 h 4689207"/>
                <a:gd name="connsiteX18" fmla="*/ 1084137 w 2625716"/>
                <a:gd name="connsiteY18" fmla="*/ 4307376 h 4689207"/>
                <a:gd name="connsiteX19" fmla="*/ 951066 w 2625716"/>
                <a:gd name="connsiteY19" fmla="*/ 4199334 h 4689207"/>
                <a:gd name="connsiteX20" fmla="*/ 1027547 w 2625716"/>
                <a:gd name="connsiteY20" fmla="*/ 4073381 h 4689207"/>
                <a:gd name="connsiteX21" fmla="*/ 973284 w 2625716"/>
                <a:gd name="connsiteY21" fmla="*/ 3936968 h 4689207"/>
                <a:gd name="connsiteX22" fmla="*/ 1206885 w 2625716"/>
                <a:gd name="connsiteY22" fmla="*/ 3764765 h 4689207"/>
                <a:gd name="connsiteX0" fmla="*/ 1206885 w 2625716"/>
                <a:gd name="connsiteY0" fmla="*/ 3764765 h 4689234"/>
                <a:gd name="connsiteX1" fmla="*/ 1053992 w 2625716"/>
                <a:gd name="connsiteY1" fmla="*/ 3181961 h 4689234"/>
                <a:gd name="connsiteX2" fmla="*/ 415264 w 2625716"/>
                <a:gd name="connsiteY2" fmla="*/ 2378093 h 4689234"/>
                <a:gd name="connsiteX3" fmla="*/ 571672 w 2625716"/>
                <a:gd name="connsiteY3" fmla="*/ 552696 h 4689234"/>
                <a:gd name="connsiteX4" fmla="*/ 2199504 w 2625716"/>
                <a:gd name="connsiteY4" fmla="*/ 675499 h 4689234"/>
                <a:gd name="connsiteX5" fmla="*/ 2373746 w 2625716"/>
                <a:gd name="connsiteY5" fmla="*/ 2287657 h 4689234"/>
                <a:gd name="connsiteX6" fmla="*/ 1626748 w 2625716"/>
                <a:gd name="connsiteY6" fmla="*/ 3131719 h 4689234"/>
                <a:gd name="connsiteX7" fmla="*/ 1483840 w 2625716"/>
                <a:gd name="connsiteY7" fmla="*/ 3754717 h 4689234"/>
                <a:gd name="connsiteX8" fmla="*/ 1704618 w 2625716"/>
                <a:gd name="connsiteY8" fmla="*/ 3882834 h 4689234"/>
                <a:gd name="connsiteX9" fmla="*/ 1609179 w 2625716"/>
                <a:gd name="connsiteY9" fmla="*/ 4043602 h 4689234"/>
                <a:gd name="connsiteX10" fmla="*/ 1724751 w 2625716"/>
                <a:gd name="connsiteY10" fmla="*/ 4171716 h 4689234"/>
                <a:gd name="connsiteX11" fmla="*/ 1654400 w 2625716"/>
                <a:gd name="connsiteY11" fmla="*/ 4267181 h 4689234"/>
                <a:gd name="connsiteX12" fmla="*/ 1739807 w 2625716"/>
                <a:gd name="connsiteY12" fmla="*/ 4382734 h 4689234"/>
                <a:gd name="connsiteX13" fmla="*/ 1656893 w 2625716"/>
                <a:gd name="connsiteY13" fmla="*/ 4478198 h 4689234"/>
                <a:gd name="connsiteX14" fmla="*/ 1656893 w 2625716"/>
                <a:gd name="connsiteY14" fmla="*/ 4598778 h 4689234"/>
                <a:gd name="connsiteX15" fmla="*/ 911622 w 2625716"/>
                <a:gd name="connsiteY15" fmla="*/ 4598807 h 4689234"/>
                <a:gd name="connsiteX16" fmla="*/ 1114282 w 2625716"/>
                <a:gd name="connsiteY16" fmla="*/ 4448053 h 4689234"/>
                <a:gd name="connsiteX17" fmla="*/ 996217 w 2625716"/>
                <a:gd name="connsiteY17" fmla="*/ 4380224 h 4689234"/>
                <a:gd name="connsiteX18" fmla="*/ 1084137 w 2625716"/>
                <a:gd name="connsiteY18" fmla="*/ 4307376 h 4689234"/>
                <a:gd name="connsiteX19" fmla="*/ 951066 w 2625716"/>
                <a:gd name="connsiteY19" fmla="*/ 4199334 h 4689234"/>
                <a:gd name="connsiteX20" fmla="*/ 1027547 w 2625716"/>
                <a:gd name="connsiteY20" fmla="*/ 4073381 h 4689234"/>
                <a:gd name="connsiteX21" fmla="*/ 973284 w 2625716"/>
                <a:gd name="connsiteY21" fmla="*/ 3936968 h 4689234"/>
                <a:gd name="connsiteX22" fmla="*/ 1206885 w 2625716"/>
                <a:gd name="connsiteY22" fmla="*/ 3764765 h 4689234"/>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11622 w 2625716"/>
                <a:gd name="connsiteY15" fmla="*/ 4598807 h 4739835"/>
                <a:gd name="connsiteX16" fmla="*/ 1114282 w 2625716"/>
                <a:gd name="connsiteY16" fmla="*/ 4448053 h 4739835"/>
                <a:gd name="connsiteX17" fmla="*/ 996217 w 2625716"/>
                <a:gd name="connsiteY17" fmla="*/ 4380224 h 4739835"/>
                <a:gd name="connsiteX18" fmla="*/ 1084137 w 2625716"/>
                <a:gd name="connsiteY18" fmla="*/ 4307376 h 4739835"/>
                <a:gd name="connsiteX19" fmla="*/ 951066 w 2625716"/>
                <a:gd name="connsiteY19" fmla="*/ 4199334 h 4739835"/>
                <a:gd name="connsiteX20" fmla="*/ 1027547 w 2625716"/>
                <a:gd name="connsiteY20" fmla="*/ 4073381 h 4739835"/>
                <a:gd name="connsiteX21" fmla="*/ 973284 w 2625716"/>
                <a:gd name="connsiteY21" fmla="*/ 3936968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96217 w 2625716"/>
                <a:gd name="connsiteY17" fmla="*/ 4380224 h 4739833"/>
                <a:gd name="connsiteX18" fmla="*/ 1084137 w 2625716"/>
                <a:gd name="connsiteY18" fmla="*/ 4307376 h 4739833"/>
                <a:gd name="connsiteX19" fmla="*/ 951066 w 2625716"/>
                <a:gd name="connsiteY19" fmla="*/ 4199334 h 4739833"/>
                <a:gd name="connsiteX20" fmla="*/ 1027547 w 2625716"/>
                <a:gd name="connsiteY20" fmla="*/ 4073381 h 4739833"/>
                <a:gd name="connsiteX21" fmla="*/ 973284 w 2625716"/>
                <a:gd name="connsiteY21" fmla="*/ 3936968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96217 w 2625716"/>
                <a:gd name="connsiteY17" fmla="*/ 4380224 h 4739835"/>
                <a:gd name="connsiteX18" fmla="*/ 1084137 w 2625716"/>
                <a:gd name="connsiteY18" fmla="*/ 4307376 h 4739835"/>
                <a:gd name="connsiteX19" fmla="*/ 951066 w 2625716"/>
                <a:gd name="connsiteY19" fmla="*/ 4199334 h 4739835"/>
                <a:gd name="connsiteX20" fmla="*/ 1027547 w 2625716"/>
                <a:gd name="connsiteY20" fmla="*/ 4073381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99334 h 4739833"/>
                <a:gd name="connsiteX20" fmla="*/ 1027547 w 2625716"/>
                <a:gd name="connsiteY20" fmla="*/ 4073381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49050 w 2625716"/>
                <a:gd name="connsiteY17" fmla="*/ 4380225 h 4739835"/>
                <a:gd name="connsiteX18" fmla="*/ 1084137 w 2625716"/>
                <a:gd name="connsiteY18" fmla="*/ 4307376 h 4739835"/>
                <a:gd name="connsiteX19" fmla="*/ 951066 w 2625716"/>
                <a:gd name="connsiteY19" fmla="*/ 4199334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49050 w 2625716"/>
                <a:gd name="connsiteY17" fmla="*/ 4380225 h 4739835"/>
                <a:gd name="connsiteX18" fmla="*/ 1084137 w 2625716"/>
                <a:gd name="connsiteY18" fmla="*/ 4307376 h 4739835"/>
                <a:gd name="connsiteX19" fmla="*/ 951066 w 2625716"/>
                <a:gd name="connsiteY19" fmla="*/ 4166681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84137 w 2625716"/>
                <a:gd name="connsiteY18" fmla="*/ 4307376 h 4739835"/>
                <a:gd name="connsiteX19" fmla="*/ 951066 w 2625716"/>
                <a:gd name="connsiteY19" fmla="*/ 4166681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51066 w 2625716"/>
                <a:gd name="connsiteY19" fmla="*/ 4166681 h 4739835"/>
                <a:gd name="connsiteX20" fmla="*/ 1052945 w 2625716"/>
                <a:gd name="connsiteY20" fmla="*/ 4040725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51066 w 2625716"/>
                <a:gd name="connsiteY19" fmla="*/ 4166681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43807 w 2625716"/>
                <a:gd name="connsiteY19" fmla="*/ 4137647 h 4739835"/>
                <a:gd name="connsiteX20" fmla="*/ 1060199 w 2625716"/>
                <a:gd name="connsiteY20" fmla="*/ 4018948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22751 w 2625716"/>
                <a:gd name="connsiteY8" fmla="*/ 3871941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43807 w 2625716"/>
                <a:gd name="connsiteY19" fmla="*/ 4137647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22751 w 2625716"/>
                <a:gd name="connsiteY8" fmla="*/ 3871941 h 4739835"/>
                <a:gd name="connsiteX9" fmla="*/ 1627314 w 2625716"/>
                <a:gd name="connsiteY9" fmla="*/ 4007311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43807 w 2625716"/>
                <a:gd name="connsiteY19" fmla="*/ 4137647 h 4739835"/>
                <a:gd name="connsiteX20" fmla="*/ 1060199 w 2625716"/>
                <a:gd name="connsiteY20" fmla="*/ 4018948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22751 w 2625716"/>
                <a:gd name="connsiteY8" fmla="*/ 3871941 h 4739833"/>
                <a:gd name="connsiteX9" fmla="*/ 1627314 w 2625716"/>
                <a:gd name="connsiteY9" fmla="*/ 4007311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86 w 2625716"/>
                <a:gd name="connsiteY13" fmla="*/ 4503584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43807 w 2625716"/>
                <a:gd name="connsiteY19" fmla="*/ 4137647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00421"/>
                <a:gd name="connsiteX1" fmla="*/ 1053992 w 2625716"/>
                <a:gd name="connsiteY1" fmla="*/ 3181961 h 4700421"/>
                <a:gd name="connsiteX2" fmla="*/ 415264 w 2625716"/>
                <a:gd name="connsiteY2" fmla="*/ 2378093 h 4700421"/>
                <a:gd name="connsiteX3" fmla="*/ 571672 w 2625716"/>
                <a:gd name="connsiteY3" fmla="*/ 552696 h 4700421"/>
                <a:gd name="connsiteX4" fmla="*/ 2199504 w 2625716"/>
                <a:gd name="connsiteY4" fmla="*/ 675499 h 4700421"/>
                <a:gd name="connsiteX5" fmla="*/ 2373746 w 2625716"/>
                <a:gd name="connsiteY5" fmla="*/ 2287657 h 4700421"/>
                <a:gd name="connsiteX6" fmla="*/ 1626748 w 2625716"/>
                <a:gd name="connsiteY6" fmla="*/ 3131719 h 4700421"/>
                <a:gd name="connsiteX7" fmla="*/ 1483840 w 2625716"/>
                <a:gd name="connsiteY7" fmla="*/ 3754717 h 4700421"/>
                <a:gd name="connsiteX8" fmla="*/ 1722751 w 2625716"/>
                <a:gd name="connsiteY8" fmla="*/ 3871941 h 4700421"/>
                <a:gd name="connsiteX9" fmla="*/ 1627314 w 2625716"/>
                <a:gd name="connsiteY9" fmla="*/ 4007311 h 4700421"/>
                <a:gd name="connsiteX10" fmla="*/ 1742885 w 2625716"/>
                <a:gd name="connsiteY10" fmla="*/ 4135424 h 4700421"/>
                <a:gd name="connsiteX11" fmla="*/ 1654400 w 2625716"/>
                <a:gd name="connsiteY11" fmla="*/ 4267181 h 4700421"/>
                <a:gd name="connsiteX12" fmla="*/ 1739807 w 2625716"/>
                <a:gd name="connsiteY12" fmla="*/ 4382734 h 4700421"/>
                <a:gd name="connsiteX13" fmla="*/ 1656886 w 2625716"/>
                <a:gd name="connsiteY13" fmla="*/ 4503584 h 4700421"/>
                <a:gd name="connsiteX14" fmla="*/ 1732848 w 2625716"/>
                <a:gd name="connsiteY14" fmla="*/ 4649414 h 4700421"/>
                <a:gd name="connsiteX15" fmla="*/ 1250742 w 2625716"/>
                <a:gd name="connsiteY15" fmla="*/ 4698033 h 4700421"/>
                <a:gd name="connsiteX16" fmla="*/ 962419 w 2625716"/>
                <a:gd name="connsiteY16" fmla="*/ 4635090 h 4700421"/>
                <a:gd name="connsiteX17" fmla="*/ 1041714 w 2625716"/>
                <a:gd name="connsiteY17" fmla="*/ 4502465 h 4700421"/>
                <a:gd name="connsiteX18" fmla="*/ 949050 w 2625716"/>
                <a:gd name="connsiteY18" fmla="*/ 4380225 h 4700421"/>
                <a:gd name="connsiteX19" fmla="*/ 1055109 w 2625716"/>
                <a:gd name="connsiteY19" fmla="*/ 4260198 h 4700421"/>
                <a:gd name="connsiteX20" fmla="*/ 943807 w 2625716"/>
                <a:gd name="connsiteY20" fmla="*/ 4137647 h 4700421"/>
                <a:gd name="connsiteX21" fmla="*/ 1060199 w 2625716"/>
                <a:gd name="connsiteY21" fmla="*/ 4018948 h 4700421"/>
                <a:gd name="connsiteX22" fmla="*/ 958766 w 2625716"/>
                <a:gd name="connsiteY22" fmla="*/ 3882529 h 4700421"/>
                <a:gd name="connsiteX23" fmla="*/ 1206885 w 2625716"/>
                <a:gd name="connsiteY23" fmla="*/ 3764765 h 4700421"/>
                <a:gd name="connsiteX0" fmla="*/ 1206885 w 2625716"/>
                <a:gd name="connsiteY0" fmla="*/ 3764765 h 4708214"/>
                <a:gd name="connsiteX1" fmla="*/ 1053992 w 2625716"/>
                <a:gd name="connsiteY1" fmla="*/ 3181961 h 4708214"/>
                <a:gd name="connsiteX2" fmla="*/ 415264 w 2625716"/>
                <a:gd name="connsiteY2" fmla="*/ 2378093 h 4708214"/>
                <a:gd name="connsiteX3" fmla="*/ 571672 w 2625716"/>
                <a:gd name="connsiteY3" fmla="*/ 552696 h 4708214"/>
                <a:gd name="connsiteX4" fmla="*/ 2199504 w 2625716"/>
                <a:gd name="connsiteY4" fmla="*/ 675499 h 4708214"/>
                <a:gd name="connsiteX5" fmla="*/ 2373746 w 2625716"/>
                <a:gd name="connsiteY5" fmla="*/ 2287657 h 4708214"/>
                <a:gd name="connsiteX6" fmla="*/ 1626748 w 2625716"/>
                <a:gd name="connsiteY6" fmla="*/ 3131719 h 4708214"/>
                <a:gd name="connsiteX7" fmla="*/ 1483840 w 2625716"/>
                <a:gd name="connsiteY7" fmla="*/ 3754717 h 4708214"/>
                <a:gd name="connsiteX8" fmla="*/ 1722751 w 2625716"/>
                <a:gd name="connsiteY8" fmla="*/ 3871941 h 4708214"/>
                <a:gd name="connsiteX9" fmla="*/ 1627314 w 2625716"/>
                <a:gd name="connsiteY9" fmla="*/ 4007311 h 4708214"/>
                <a:gd name="connsiteX10" fmla="*/ 1742885 w 2625716"/>
                <a:gd name="connsiteY10" fmla="*/ 4135424 h 4708214"/>
                <a:gd name="connsiteX11" fmla="*/ 1654400 w 2625716"/>
                <a:gd name="connsiteY11" fmla="*/ 4267181 h 4708214"/>
                <a:gd name="connsiteX12" fmla="*/ 1739807 w 2625716"/>
                <a:gd name="connsiteY12" fmla="*/ 4382734 h 4708214"/>
                <a:gd name="connsiteX13" fmla="*/ 1656886 w 2625716"/>
                <a:gd name="connsiteY13" fmla="*/ 4503584 h 4708214"/>
                <a:gd name="connsiteX14" fmla="*/ 1732848 w 2625716"/>
                <a:gd name="connsiteY14" fmla="*/ 4649414 h 4708214"/>
                <a:gd name="connsiteX15" fmla="*/ 1506359 w 2625716"/>
                <a:gd name="connsiteY15" fmla="*/ 4696184 h 4708214"/>
                <a:gd name="connsiteX16" fmla="*/ 1250742 w 2625716"/>
                <a:gd name="connsiteY16" fmla="*/ 4698033 h 4708214"/>
                <a:gd name="connsiteX17" fmla="*/ 962419 w 2625716"/>
                <a:gd name="connsiteY17" fmla="*/ 4635090 h 4708214"/>
                <a:gd name="connsiteX18" fmla="*/ 1041714 w 2625716"/>
                <a:gd name="connsiteY18" fmla="*/ 4502465 h 4708214"/>
                <a:gd name="connsiteX19" fmla="*/ 949050 w 2625716"/>
                <a:gd name="connsiteY19" fmla="*/ 4380225 h 4708214"/>
                <a:gd name="connsiteX20" fmla="*/ 1055109 w 2625716"/>
                <a:gd name="connsiteY20" fmla="*/ 4260198 h 4708214"/>
                <a:gd name="connsiteX21" fmla="*/ 943807 w 2625716"/>
                <a:gd name="connsiteY21" fmla="*/ 4137647 h 4708214"/>
                <a:gd name="connsiteX22" fmla="*/ 1060199 w 2625716"/>
                <a:gd name="connsiteY22" fmla="*/ 4018948 h 4708214"/>
                <a:gd name="connsiteX23" fmla="*/ 958766 w 2625716"/>
                <a:gd name="connsiteY23" fmla="*/ 3882529 h 4708214"/>
                <a:gd name="connsiteX24" fmla="*/ 1206885 w 2625716"/>
                <a:gd name="connsiteY24" fmla="*/ 3764765 h 4708214"/>
                <a:gd name="connsiteX0" fmla="*/ 1206885 w 2625716"/>
                <a:gd name="connsiteY0" fmla="*/ 3764765 h 4704286"/>
                <a:gd name="connsiteX1" fmla="*/ 1053992 w 2625716"/>
                <a:gd name="connsiteY1" fmla="*/ 3181961 h 4704286"/>
                <a:gd name="connsiteX2" fmla="*/ 415264 w 2625716"/>
                <a:gd name="connsiteY2" fmla="*/ 2378093 h 4704286"/>
                <a:gd name="connsiteX3" fmla="*/ 571672 w 2625716"/>
                <a:gd name="connsiteY3" fmla="*/ 552696 h 4704286"/>
                <a:gd name="connsiteX4" fmla="*/ 2199504 w 2625716"/>
                <a:gd name="connsiteY4" fmla="*/ 675499 h 4704286"/>
                <a:gd name="connsiteX5" fmla="*/ 2373746 w 2625716"/>
                <a:gd name="connsiteY5" fmla="*/ 2287657 h 4704286"/>
                <a:gd name="connsiteX6" fmla="*/ 1626748 w 2625716"/>
                <a:gd name="connsiteY6" fmla="*/ 3131719 h 4704286"/>
                <a:gd name="connsiteX7" fmla="*/ 1483840 w 2625716"/>
                <a:gd name="connsiteY7" fmla="*/ 3754717 h 4704286"/>
                <a:gd name="connsiteX8" fmla="*/ 1722751 w 2625716"/>
                <a:gd name="connsiteY8" fmla="*/ 3871941 h 4704286"/>
                <a:gd name="connsiteX9" fmla="*/ 1627314 w 2625716"/>
                <a:gd name="connsiteY9" fmla="*/ 4007311 h 4704286"/>
                <a:gd name="connsiteX10" fmla="*/ 1742885 w 2625716"/>
                <a:gd name="connsiteY10" fmla="*/ 4135424 h 4704286"/>
                <a:gd name="connsiteX11" fmla="*/ 1654400 w 2625716"/>
                <a:gd name="connsiteY11" fmla="*/ 4267181 h 4704286"/>
                <a:gd name="connsiteX12" fmla="*/ 1739807 w 2625716"/>
                <a:gd name="connsiteY12" fmla="*/ 4382734 h 4704286"/>
                <a:gd name="connsiteX13" fmla="*/ 1656886 w 2625716"/>
                <a:gd name="connsiteY13" fmla="*/ 4503584 h 4704286"/>
                <a:gd name="connsiteX14" fmla="*/ 1732848 w 2625716"/>
                <a:gd name="connsiteY14" fmla="*/ 4649414 h 4704286"/>
                <a:gd name="connsiteX15" fmla="*/ 1506359 w 2625716"/>
                <a:gd name="connsiteY15" fmla="*/ 4696184 h 4704286"/>
                <a:gd name="connsiteX16" fmla="*/ 1250742 w 2625716"/>
                <a:gd name="connsiteY16" fmla="*/ 4698033 h 4704286"/>
                <a:gd name="connsiteX17" fmla="*/ 1110921 w 2625716"/>
                <a:gd name="connsiteY17" fmla="*/ 4689628 h 4704286"/>
                <a:gd name="connsiteX18" fmla="*/ 962419 w 2625716"/>
                <a:gd name="connsiteY18" fmla="*/ 4635090 h 4704286"/>
                <a:gd name="connsiteX19" fmla="*/ 1041714 w 2625716"/>
                <a:gd name="connsiteY19" fmla="*/ 4502465 h 4704286"/>
                <a:gd name="connsiteX20" fmla="*/ 949050 w 2625716"/>
                <a:gd name="connsiteY20" fmla="*/ 4380225 h 4704286"/>
                <a:gd name="connsiteX21" fmla="*/ 1055109 w 2625716"/>
                <a:gd name="connsiteY21" fmla="*/ 4260198 h 4704286"/>
                <a:gd name="connsiteX22" fmla="*/ 943807 w 2625716"/>
                <a:gd name="connsiteY22" fmla="*/ 4137647 h 4704286"/>
                <a:gd name="connsiteX23" fmla="*/ 1060199 w 2625716"/>
                <a:gd name="connsiteY23" fmla="*/ 4018948 h 4704286"/>
                <a:gd name="connsiteX24" fmla="*/ 958766 w 2625716"/>
                <a:gd name="connsiteY24" fmla="*/ 3882529 h 4704286"/>
                <a:gd name="connsiteX25" fmla="*/ 1206885 w 2625716"/>
                <a:gd name="connsiteY25" fmla="*/ 3764765 h 4704286"/>
                <a:gd name="connsiteX0" fmla="*/ 1206885 w 2625716"/>
                <a:gd name="connsiteY0" fmla="*/ 3764765 h 4852392"/>
                <a:gd name="connsiteX1" fmla="*/ 1053992 w 2625716"/>
                <a:gd name="connsiteY1" fmla="*/ 3181961 h 4852392"/>
                <a:gd name="connsiteX2" fmla="*/ 415264 w 2625716"/>
                <a:gd name="connsiteY2" fmla="*/ 2378093 h 4852392"/>
                <a:gd name="connsiteX3" fmla="*/ 571672 w 2625716"/>
                <a:gd name="connsiteY3" fmla="*/ 552696 h 4852392"/>
                <a:gd name="connsiteX4" fmla="*/ 2199504 w 2625716"/>
                <a:gd name="connsiteY4" fmla="*/ 675499 h 4852392"/>
                <a:gd name="connsiteX5" fmla="*/ 2373746 w 2625716"/>
                <a:gd name="connsiteY5" fmla="*/ 2287657 h 4852392"/>
                <a:gd name="connsiteX6" fmla="*/ 1626748 w 2625716"/>
                <a:gd name="connsiteY6" fmla="*/ 3131719 h 4852392"/>
                <a:gd name="connsiteX7" fmla="*/ 1483840 w 2625716"/>
                <a:gd name="connsiteY7" fmla="*/ 3754717 h 4852392"/>
                <a:gd name="connsiteX8" fmla="*/ 1722751 w 2625716"/>
                <a:gd name="connsiteY8" fmla="*/ 3871941 h 4852392"/>
                <a:gd name="connsiteX9" fmla="*/ 1627314 w 2625716"/>
                <a:gd name="connsiteY9" fmla="*/ 4007311 h 4852392"/>
                <a:gd name="connsiteX10" fmla="*/ 1742885 w 2625716"/>
                <a:gd name="connsiteY10" fmla="*/ 4135424 h 4852392"/>
                <a:gd name="connsiteX11" fmla="*/ 1654400 w 2625716"/>
                <a:gd name="connsiteY11" fmla="*/ 4267181 h 4852392"/>
                <a:gd name="connsiteX12" fmla="*/ 1739807 w 2625716"/>
                <a:gd name="connsiteY12" fmla="*/ 4382734 h 4852392"/>
                <a:gd name="connsiteX13" fmla="*/ 1656886 w 2625716"/>
                <a:gd name="connsiteY13" fmla="*/ 4503584 h 4852392"/>
                <a:gd name="connsiteX14" fmla="*/ 1732848 w 2625716"/>
                <a:gd name="connsiteY14" fmla="*/ 4649414 h 4852392"/>
                <a:gd name="connsiteX15" fmla="*/ 1506359 w 2625716"/>
                <a:gd name="connsiteY15" fmla="*/ 4696184 h 4852392"/>
                <a:gd name="connsiteX16" fmla="*/ 1324312 w 2625716"/>
                <a:gd name="connsiteY16" fmla="*/ 4851298 h 4852392"/>
                <a:gd name="connsiteX17" fmla="*/ 1110921 w 2625716"/>
                <a:gd name="connsiteY17" fmla="*/ 4689628 h 4852392"/>
                <a:gd name="connsiteX18" fmla="*/ 962419 w 2625716"/>
                <a:gd name="connsiteY18" fmla="*/ 4635090 h 4852392"/>
                <a:gd name="connsiteX19" fmla="*/ 1041714 w 2625716"/>
                <a:gd name="connsiteY19" fmla="*/ 4502465 h 4852392"/>
                <a:gd name="connsiteX20" fmla="*/ 949050 w 2625716"/>
                <a:gd name="connsiteY20" fmla="*/ 4380225 h 4852392"/>
                <a:gd name="connsiteX21" fmla="*/ 1055109 w 2625716"/>
                <a:gd name="connsiteY21" fmla="*/ 4260198 h 4852392"/>
                <a:gd name="connsiteX22" fmla="*/ 943807 w 2625716"/>
                <a:gd name="connsiteY22" fmla="*/ 4137647 h 4852392"/>
                <a:gd name="connsiteX23" fmla="*/ 1060199 w 2625716"/>
                <a:gd name="connsiteY23" fmla="*/ 4018948 h 4852392"/>
                <a:gd name="connsiteX24" fmla="*/ 958766 w 2625716"/>
                <a:gd name="connsiteY24" fmla="*/ 3882529 h 4852392"/>
                <a:gd name="connsiteX25" fmla="*/ 1206885 w 2625716"/>
                <a:gd name="connsiteY25" fmla="*/ 3764765 h 4852392"/>
                <a:gd name="connsiteX0" fmla="*/ 1206885 w 2625716"/>
                <a:gd name="connsiteY0" fmla="*/ 3764765 h 4855429"/>
                <a:gd name="connsiteX1" fmla="*/ 1053992 w 2625716"/>
                <a:gd name="connsiteY1" fmla="*/ 3181961 h 4855429"/>
                <a:gd name="connsiteX2" fmla="*/ 415264 w 2625716"/>
                <a:gd name="connsiteY2" fmla="*/ 2378093 h 4855429"/>
                <a:gd name="connsiteX3" fmla="*/ 571672 w 2625716"/>
                <a:gd name="connsiteY3" fmla="*/ 552696 h 4855429"/>
                <a:gd name="connsiteX4" fmla="*/ 2199504 w 2625716"/>
                <a:gd name="connsiteY4" fmla="*/ 675499 h 4855429"/>
                <a:gd name="connsiteX5" fmla="*/ 2373746 w 2625716"/>
                <a:gd name="connsiteY5" fmla="*/ 2287657 h 4855429"/>
                <a:gd name="connsiteX6" fmla="*/ 1626748 w 2625716"/>
                <a:gd name="connsiteY6" fmla="*/ 3131719 h 4855429"/>
                <a:gd name="connsiteX7" fmla="*/ 1483840 w 2625716"/>
                <a:gd name="connsiteY7" fmla="*/ 3754717 h 4855429"/>
                <a:gd name="connsiteX8" fmla="*/ 1722751 w 2625716"/>
                <a:gd name="connsiteY8" fmla="*/ 3871941 h 4855429"/>
                <a:gd name="connsiteX9" fmla="*/ 1627314 w 2625716"/>
                <a:gd name="connsiteY9" fmla="*/ 4007311 h 4855429"/>
                <a:gd name="connsiteX10" fmla="*/ 1742885 w 2625716"/>
                <a:gd name="connsiteY10" fmla="*/ 4135424 h 4855429"/>
                <a:gd name="connsiteX11" fmla="*/ 1654400 w 2625716"/>
                <a:gd name="connsiteY11" fmla="*/ 4267181 h 4855429"/>
                <a:gd name="connsiteX12" fmla="*/ 1739807 w 2625716"/>
                <a:gd name="connsiteY12" fmla="*/ 4382734 h 4855429"/>
                <a:gd name="connsiteX13" fmla="*/ 1656886 w 2625716"/>
                <a:gd name="connsiteY13" fmla="*/ 4503584 h 4855429"/>
                <a:gd name="connsiteX14" fmla="*/ 1732848 w 2625716"/>
                <a:gd name="connsiteY14" fmla="*/ 4649414 h 4855429"/>
                <a:gd name="connsiteX15" fmla="*/ 1506359 w 2625716"/>
                <a:gd name="connsiteY15" fmla="*/ 4696184 h 4855429"/>
                <a:gd name="connsiteX16" fmla="*/ 1324312 w 2625716"/>
                <a:gd name="connsiteY16" fmla="*/ 4851298 h 4855429"/>
                <a:gd name="connsiteX17" fmla="*/ 1171301 w 2625716"/>
                <a:gd name="connsiteY17" fmla="*/ 4720967 h 4855429"/>
                <a:gd name="connsiteX18" fmla="*/ 962419 w 2625716"/>
                <a:gd name="connsiteY18" fmla="*/ 4635090 h 4855429"/>
                <a:gd name="connsiteX19" fmla="*/ 1041714 w 2625716"/>
                <a:gd name="connsiteY19" fmla="*/ 4502465 h 4855429"/>
                <a:gd name="connsiteX20" fmla="*/ 949050 w 2625716"/>
                <a:gd name="connsiteY20" fmla="*/ 4380225 h 4855429"/>
                <a:gd name="connsiteX21" fmla="*/ 1055109 w 2625716"/>
                <a:gd name="connsiteY21" fmla="*/ 4260198 h 4855429"/>
                <a:gd name="connsiteX22" fmla="*/ 943807 w 2625716"/>
                <a:gd name="connsiteY22" fmla="*/ 4137647 h 4855429"/>
                <a:gd name="connsiteX23" fmla="*/ 1060199 w 2625716"/>
                <a:gd name="connsiteY23" fmla="*/ 4018948 h 4855429"/>
                <a:gd name="connsiteX24" fmla="*/ 958766 w 2625716"/>
                <a:gd name="connsiteY24" fmla="*/ 3882529 h 4855429"/>
                <a:gd name="connsiteX25" fmla="*/ 1206885 w 2625716"/>
                <a:gd name="connsiteY25" fmla="*/ 3764765 h 4855429"/>
                <a:gd name="connsiteX0" fmla="*/ 1206885 w 2625716"/>
                <a:gd name="connsiteY0" fmla="*/ 3764765 h 4864308"/>
                <a:gd name="connsiteX1" fmla="*/ 1053992 w 2625716"/>
                <a:gd name="connsiteY1" fmla="*/ 3181961 h 4864308"/>
                <a:gd name="connsiteX2" fmla="*/ 415264 w 2625716"/>
                <a:gd name="connsiteY2" fmla="*/ 2378093 h 4864308"/>
                <a:gd name="connsiteX3" fmla="*/ 571672 w 2625716"/>
                <a:gd name="connsiteY3" fmla="*/ 552696 h 4864308"/>
                <a:gd name="connsiteX4" fmla="*/ 2199504 w 2625716"/>
                <a:gd name="connsiteY4" fmla="*/ 675499 h 4864308"/>
                <a:gd name="connsiteX5" fmla="*/ 2373746 w 2625716"/>
                <a:gd name="connsiteY5" fmla="*/ 2287657 h 4864308"/>
                <a:gd name="connsiteX6" fmla="*/ 1626748 w 2625716"/>
                <a:gd name="connsiteY6" fmla="*/ 3131719 h 4864308"/>
                <a:gd name="connsiteX7" fmla="*/ 1483840 w 2625716"/>
                <a:gd name="connsiteY7" fmla="*/ 3754717 h 4864308"/>
                <a:gd name="connsiteX8" fmla="*/ 1722751 w 2625716"/>
                <a:gd name="connsiteY8" fmla="*/ 3871941 h 4864308"/>
                <a:gd name="connsiteX9" fmla="*/ 1627314 w 2625716"/>
                <a:gd name="connsiteY9" fmla="*/ 4007311 h 4864308"/>
                <a:gd name="connsiteX10" fmla="*/ 1742885 w 2625716"/>
                <a:gd name="connsiteY10" fmla="*/ 4135424 h 4864308"/>
                <a:gd name="connsiteX11" fmla="*/ 1654400 w 2625716"/>
                <a:gd name="connsiteY11" fmla="*/ 4267181 h 4864308"/>
                <a:gd name="connsiteX12" fmla="*/ 1739807 w 2625716"/>
                <a:gd name="connsiteY12" fmla="*/ 4382734 h 4864308"/>
                <a:gd name="connsiteX13" fmla="*/ 1656886 w 2625716"/>
                <a:gd name="connsiteY13" fmla="*/ 4503584 h 4864308"/>
                <a:gd name="connsiteX14" fmla="*/ 1732848 w 2625716"/>
                <a:gd name="connsiteY14" fmla="*/ 4649414 h 4864308"/>
                <a:gd name="connsiteX15" fmla="*/ 1506359 w 2625716"/>
                <a:gd name="connsiteY15" fmla="*/ 4696184 h 4864308"/>
                <a:gd name="connsiteX16" fmla="*/ 1324312 w 2625716"/>
                <a:gd name="connsiteY16" fmla="*/ 4851298 h 4864308"/>
                <a:gd name="connsiteX17" fmla="*/ 1171301 w 2625716"/>
                <a:gd name="connsiteY17" fmla="*/ 4720967 h 4864308"/>
                <a:gd name="connsiteX18" fmla="*/ 962419 w 2625716"/>
                <a:gd name="connsiteY18" fmla="*/ 4635090 h 4864308"/>
                <a:gd name="connsiteX19" fmla="*/ 1041714 w 2625716"/>
                <a:gd name="connsiteY19" fmla="*/ 4502465 h 4864308"/>
                <a:gd name="connsiteX20" fmla="*/ 949050 w 2625716"/>
                <a:gd name="connsiteY20" fmla="*/ 4380225 h 4864308"/>
                <a:gd name="connsiteX21" fmla="*/ 1055109 w 2625716"/>
                <a:gd name="connsiteY21" fmla="*/ 4260198 h 4864308"/>
                <a:gd name="connsiteX22" fmla="*/ 943807 w 2625716"/>
                <a:gd name="connsiteY22" fmla="*/ 4137647 h 4864308"/>
                <a:gd name="connsiteX23" fmla="*/ 1060199 w 2625716"/>
                <a:gd name="connsiteY23" fmla="*/ 4018948 h 4864308"/>
                <a:gd name="connsiteX24" fmla="*/ 958766 w 2625716"/>
                <a:gd name="connsiteY24" fmla="*/ 3882529 h 4864308"/>
                <a:gd name="connsiteX25" fmla="*/ 1206885 w 2625716"/>
                <a:gd name="connsiteY25" fmla="*/ 3764765 h 486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625716" h="4864308">
                  <a:moveTo>
                    <a:pt x="1206885" y="3764765"/>
                  </a:moveTo>
                  <a:cubicBezTo>
                    <a:pt x="1203535" y="3570497"/>
                    <a:pt x="1185929" y="3413073"/>
                    <a:pt x="1053992" y="3181961"/>
                  </a:cubicBezTo>
                  <a:cubicBezTo>
                    <a:pt x="922055" y="2950849"/>
                    <a:pt x="749346" y="2893517"/>
                    <a:pt x="415264" y="2378093"/>
                  </a:cubicBezTo>
                  <a:cubicBezTo>
                    <a:pt x="81182" y="1862669"/>
                    <a:pt x="0" y="1105392"/>
                    <a:pt x="571672" y="552696"/>
                  </a:cubicBezTo>
                  <a:cubicBezTo>
                    <a:pt x="1143344" y="0"/>
                    <a:pt x="1902457" y="314572"/>
                    <a:pt x="2199504" y="675499"/>
                  </a:cubicBezTo>
                  <a:cubicBezTo>
                    <a:pt x="2496551" y="1036426"/>
                    <a:pt x="2625716" y="1863875"/>
                    <a:pt x="2373746" y="2287657"/>
                  </a:cubicBezTo>
                  <a:cubicBezTo>
                    <a:pt x="2121776" y="2711439"/>
                    <a:pt x="1775066" y="2887209"/>
                    <a:pt x="1626748" y="3131719"/>
                  </a:cubicBezTo>
                  <a:cubicBezTo>
                    <a:pt x="1478430" y="3376229"/>
                    <a:pt x="1483840" y="3547051"/>
                    <a:pt x="1483840" y="3754717"/>
                  </a:cubicBezTo>
                  <a:lnTo>
                    <a:pt x="1722751" y="3871941"/>
                  </a:lnTo>
                  <a:lnTo>
                    <a:pt x="1627314" y="4007311"/>
                  </a:lnTo>
                  <a:lnTo>
                    <a:pt x="1742885" y="4135424"/>
                  </a:lnTo>
                  <a:lnTo>
                    <a:pt x="1654400" y="4267181"/>
                  </a:lnTo>
                  <a:lnTo>
                    <a:pt x="1739807" y="4382734"/>
                  </a:lnTo>
                  <a:lnTo>
                    <a:pt x="1656886" y="4503584"/>
                  </a:lnTo>
                  <a:lnTo>
                    <a:pt x="1732848" y="4649414"/>
                  </a:lnTo>
                  <a:cubicBezTo>
                    <a:pt x="1707760" y="4681514"/>
                    <a:pt x="1574448" y="4662537"/>
                    <a:pt x="1506359" y="4696184"/>
                  </a:cubicBezTo>
                  <a:cubicBezTo>
                    <a:pt x="1438270" y="4729831"/>
                    <a:pt x="1501620" y="4864308"/>
                    <a:pt x="1324312" y="4851298"/>
                  </a:cubicBezTo>
                  <a:cubicBezTo>
                    <a:pt x="1147004" y="4838288"/>
                    <a:pt x="1231616" y="4757002"/>
                    <a:pt x="1171301" y="4720967"/>
                  </a:cubicBezTo>
                  <a:cubicBezTo>
                    <a:pt x="1110986" y="4684932"/>
                    <a:pt x="973953" y="4666284"/>
                    <a:pt x="962419" y="4635090"/>
                  </a:cubicBezTo>
                  <a:lnTo>
                    <a:pt x="1041714" y="4502465"/>
                  </a:lnTo>
                  <a:lnTo>
                    <a:pt x="949050" y="4380225"/>
                  </a:lnTo>
                  <a:lnTo>
                    <a:pt x="1055109" y="4260198"/>
                  </a:lnTo>
                  <a:lnTo>
                    <a:pt x="943807" y="4137647"/>
                  </a:lnTo>
                  <a:lnTo>
                    <a:pt x="1060199" y="4018948"/>
                  </a:lnTo>
                  <a:lnTo>
                    <a:pt x="958766" y="3882529"/>
                  </a:lnTo>
                  <a:lnTo>
                    <a:pt x="1206885" y="3764765"/>
                  </a:lnTo>
                  <a:close/>
                </a:path>
              </a:pathLst>
            </a:cu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5" name="Freeform 100"/>
            <p:cNvSpPr/>
            <p:nvPr/>
          </p:nvSpPr>
          <p:spPr bwMode="gray">
            <a:xfrm>
              <a:off x="3634320" y="3707248"/>
              <a:ext cx="143138"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6" name="Freeform 101"/>
            <p:cNvSpPr/>
            <p:nvPr/>
          </p:nvSpPr>
          <p:spPr bwMode="gray">
            <a:xfrm>
              <a:off x="3649655" y="3781833"/>
              <a:ext cx="133694"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7" name="Freeform 102"/>
            <p:cNvSpPr/>
            <p:nvPr/>
          </p:nvSpPr>
          <p:spPr bwMode="gray">
            <a:xfrm>
              <a:off x="3650266" y="3838125"/>
              <a:ext cx="141107"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8" name="Freeform 103"/>
            <p:cNvSpPr/>
            <p:nvPr/>
          </p:nvSpPr>
          <p:spPr bwMode="gray">
            <a:xfrm>
              <a:off x="3508887" y="2782295"/>
              <a:ext cx="403220" cy="841776"/>
            </a:xfrm>
            <a:custGeom>
              <a:avLst/>
              <a:gdLst>
                <a:gd name="connsiteX0" fmla="*/ 248444 w 492522"/>
                <a:gd name="connsiteY0" fmla="*/ 880269 h 881460"/>
                <a:gd name="connsiteX1" fmla="*/ 207963 w 492522"/>
                <a:gd name="connsiteY1" fmla="*/ 601663 h 881460"/>
                <a:gd name="connsiteX2" fmla="*/ 15081 w 492522"/>
                <a:gd name="connsiteY2" fmla="*/ 273050 h 881460"/>
                <a:gd name="connsiteX3" fmla="*/ 117475 w 492522"/>
                <a:gd name="connsiteY3" fmla="*/ 53975 h 881460"/>
                <a:gd name="connsiteX4" fmla="*/ 319881 w 492522"/>
                <a:gd name="connsiteY4" fmla="*/ 161131 h 881460"/>
                <a:gd name="connsiteX5" fmla="*/ 203200 w 492522"/>
                <a:gd name="connsiteY5" fmla="*/ 306388 h 881460"/>
                <a:gd name="connsiteX6" fmla="*/ 184150 w 492522"/>
                <a:gd name="connsiteY6" fmla="*/ 120650 h 881460"/>
                <a:gd name="connsiteX7" fmla="*/ 377031 w 492522"/>
                <a:gd name="connsiteY7" fmla="*/ 23019 h 881460"/>
                <a:gd name="connsiteX8" fmla="*/ 474663 w 492522"/>
                <a:gd name="connsiteY8" fmla="*/ 258763 h 881460"/>
                <a:gd name="connsiteX9" fmla="*/ 269875 w 492522"/>
                <a:gd name="connsiteY9" fmla="*/ 608806 h 881460"/>
                <a:gd name="connsiteX10" fmla="*/ 248444 w 492522"/>
                <a:gd name="connsiteY10" fmla="*/ 880269 h 88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2" h="881460">
                  <a:moveTo>
                    <a:pt x="248444" y="880269"/>
                  </a:moveTo>
                  <a:cubicBezTo>
                    <a:pt x="238125" y="879079"/>
                    <a:pt x="246857" y="702866"/>
                    <a:pt x="207963" y="601663"/>
                  </a:cubicBezTo>
                  <a:cubicBezTo>
                    <a:pt x="169069" y="500460"/>
                    <a:pt x="30162" y="364331"/>
                    <a:pt x="15081" y="273050"/>
                  </a:cubicBezTo>
                  <a:cubicBezTo>
                    <a:pt x="0" y="181769"/>
                    <a:pt x="66675" y="72628"/>
                    <a:pt x="117475" y="53975"/>
                  </a:cubicBezTo>
                  <a:cubicBezTo>
                    <a:pt x="168275" y="35322"/>
                    <a:pt x="305594" y="119062"/>
                    <a:pt x="319881" y="161131"/>
                  </a:cubicBezTo>
                  <a:cubicBezTo>
                    <a:pt x="334168" y="203200"/>
                    <a:pt x="225822" y="313135"/>
                    <a:pt x="203200" y="306388"/>
                  </a:cubicBezTo>
                  <a:cubicBezTo>
                    <a:pt x="180578" y="299641"/>
                    <a:pt x="155178" y="167878"/>
                    <a:pt x="184150" y="120650"/>
                  </a:cubicBezTo>
                  <a:cubicBezTo>
                    <a:pt x="213122" y="73422"/>
                    <a:pt x="328612" y="0"/>
                    <a:pt x="377031" y="23019"/>
                  </a:cubicBezTo>
                  <a:cubicBezTo>
                    <a:pt x="425450" y="46038"/>
                    <a:pt x="492522" y="161132"/>
                    <a:pt x="474663" y="258763"/>
                  </a:cubicBezTo>
                  <a:cubicBezTo>
                    <a:pt x="456804" y="356394"/>
                    <a:pt x="306784" y="505222"/>
                    <a:pt x="269875" y="608806"/>
                  </a:cubicBezTo>
                  <a:cubicBezTo>
                    <a:pt x="232966" y="712390"/>
                    <a:pt x="258763" y="881460"/>
                    <a:pt x="248444" y="880269"/>
                  </a:cubicBezTo>
                  <a:close/>
                </a:path>
              </a:pathLst>
            </a:cu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49" name="Straight Connector 104"/>
            <p:cNvCxnSpPr/>
            <p:nvPr/>
          </p:nvCxnSpPr>
          <p:spPr bwMode="gray">
            <a:xfrm rot="10800000" flipV="1">
              <a:off x="3130251" y="3014791"/>
              <a:ext cx="143673" cy="65152"/>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105"/>
            <p:cNvCxnSpPr/>
            <p:nvPr/>
          </p:nvCxnSpPr>
          <p:spPr bwMode="gray">
            <a:xfrm rot="16200000" flipV="1">
              <a:off x="3267839" y="2368849"/>
              <a:ext cx="142876" cy="142876"/>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106"/>
            <p:cNvCxnSpPr/>
            <p:nvPr/>
          </p:nvCxnSpPr>
          <p:spPr bwMode="gray">
            <a:xfrm rot="10800000">
              <a:off x="3090931" y="2694261"/>
              <a:ext cx="213475" cy="71741"/>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107"/>
            <p:cNvCxnSpPr/>
            <p:nvPr/>
          </p:nvCxnSpPr>
          <p:spPr bwMode="gray">
            <a:xfrm rot="16200000" flipV="1">
              <a:off x="3612322" y="2325658"/>
              <a:ext cx="189834" cy="2352"/>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108"/>
            <p:cNvCxnSpPr/>
            <p:nvPr/>
          </p:nvCxnSpPr>
          <p:spPr bwMode="gray">
            <a:xfrm rot="5400000">
              <a:off x="3997289" y="2391260"/>
              <a:ext cx="142876" cy="142876"/>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109"/>
            <p:cNvCxnSpPr/>
            <p:nvPr/>
          </p:nvCxnSpPr>
          <p:spPr bwMode="gray">
            <a:xfrm>
              <a:off x="4116083" y="2943769"/>
              <a:ext cx="203491" cy="72463"/>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110"/>
            <p:cNvCxnSpPr/>
            <p:nvPr/>
          </p:nvCxnSpPr>
          <p:spPr bwMode="gray">
            <a:xfrm flipV="1">
              <a:off x="4092992" y="2696399"/>
              <a:ext cx="236043" cy="30753"/>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grpSp>
      <p:sp>
        <p:nvSpPr>
          <p:cNvPr id="56" name="Freeform 102"/>
          <p:cNvSpPr>
            <a:spLocks/>
          </p:cNvSpPr>
          <p:nvPr/>
        </p:nvSpPr>
        <p:spPr bwMode="invGray">
          <a:xfrm>
            <a:off x="8191516" y="2000241"/>
            <a:ext cx="1219649" cy="757555"/>
          </a:xfrm>
          <a:custGeom>
            <a:avLst/>
            <a:gdLst/>
            <a:ahLst/>
            <a:cxnLst>
              <a:cxn ang="0">
                <a:pos x="2529" y="1601"/>
              </a:cxn>
              <a:cxn ang="0">
                <a:pos x="3456" y="1800"/>
              </a:cxn>
              <a:cxn ang="0">
                <a:pos x="1218" y="2904"/>
              </a:cxn>
              <a:cxn ang="0">
                <a:pos x="2582" y="3078"/>
              </a:cxn>
              <a:cxn ang="0">
                <a:pos x="0" y="5263"/>
              </a:cxn>
              <a:cxn ang="0">
                <a:pos x="4356" y="2880"/>
              </a:cxn>
              <a:cxn ang="0">
                <a:pos x="3866" y="2755"/>
              </a:cxn>
              <a:cxn ang="0">
                <a:pos x="5508" y="1899"/>
              </a:cxn>
              <a:cxn ang="0">
                <a:pos x="4303" y="1564"/>
              </a:cxn>
              <a:cxn ang="0">
                <a:pos x="6355" y="0"/>
              </a:cxn>
              <a:cxn ang="0">
                <a:pos x="2529" y="1601"/>
              </a:cxn>
            </a:cxnLst>
            <a:rect l="0" t="0" r="r" b="b"/>
            <a:pathLst>
              <a:path w="6355" h="5263">
                <a:moveTo>
                  <a:pt x="2529" y="1601"/>
                </a:moveTo>
                <a:lnTo>
                  <a:pt x="3456" y="1800"/>
                </a:lnTo>
                <a:lnTo>
                  <a:pt x="1218" y="2904"/>
                </a:lnTo>
                <a:lnTo>
                  <a:pt x="2582" y="3078"/>
                </a:lnTo>
                <a:lnTo>
                  <a:pt x="0" y="5263"/>
                </a:lnTo>
                <a:lnTo>
                  <a:pt x="4356" y="2880"/>
                </a:lnTo>
                <a:lnTo>
                  <a:pt x="3866" y="2755"/>
                </a:lnTo>
                <a:lnTo>
                  <a:pt x="5508" y="1899"/>
                </a:lnTo>
                <a:lnTo>
                  <a:pt x="4303" y="1564"/>
                </a:lnTo>
                <a:lnTo>
                  <a:pt x="6355" y="0"/>
                </a:lnTo>
                <a:lnTo>
                  <a:pt x="2529" y="1601"/>
                </a:lnTo>
                <a:close/>
              </a:path>
            </a:pathLst>
          </a:custGeom>
          <a:solidFill>
            <a:schemeClr val="tx1">
              <a:lumMod val="50000"/>
              <a:lumOff val="50000"/>
              <a:alpha val="10196"/>
            </a:schemeClr>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a:p>
        </p:txBody>
      </p:sp>
      <p:sp>
        <p:nvSpPr>
          <p:cNvPr id="2" name="Title 1"/>
          <p:cNvSpPr>
            <a:spLocks noGrp="1"/>
          </p:cNvSpPr>
          <p:nvPr>
            <p:ph type="title"/>
          </p:nvPr>
        </p:nvSpPr>
        <p:spPr bwMode="white"/>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fld id="{ABB6CAB1-808E-4799-9D98-144830B52616}" type="datetimeFigureOut">
              <a:rPr lang="ko-KR" altLang="en-US" smtClean="0"/>
              <a:t>2023-06-02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3A97BFD-8C48-4723-AC20-5179B58460D8}" type="slidenum">
              <a:rPr lang="ko-KR" altLang="en-US" smtClean="0"/>
              <a:t>‹#›</a:t>
            </a:fld>
            <a:endParaRPr lang="ko-KR" altLang="en-US"/>
          </a:p>
        </p:txBody>
      </p:sp>
    </p:spTree>
    <p:extLst>
      <p:ext uri="{BB962C8B-B14F-4D97-AF65-F5344CB8AC3E}">
        <p14:creationId xmlns:p14="http://schemas.microsoft.com/office/powerpoint/2010/main" val="1370083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구역 머리글">
    <p:bg bwMode="gray">
      <p:bgRef idx="1003">
        <a:schemeClr val="bg2"/>
      </p:bgRef>
    </p:bg>
    <p:spTree>
      <p:nvGrpSpPr>
        <p:cNvPr id="1" name=""/>
        <p:cNvGrpSpPr/>
        <p:nvPr/>
      </p:nvGrpSpPr>
      <p:grpSpPr>
        <a:xfrm>
          <a:off x="0" y="0"/>
          <a:ext cx="0" cy="0"/>
          <a:chOff x="0" y="0"/>
          <a:chExt cx="0" cy="0"/>
        </a:xfrm>
      </p:grpSpPr>
      <p:sp>
        <p:nvSpPr>
          <p:cNvPr id="32" name="Rectangle 31"/>
          <p:cNvSpPr/>
          <p:nvPr/>
        </p:nvSpPr>
        <p:spPr bwMode="gray">
          <a:xfrm>
            <a:off x="0" y="0"/>
            <a:ext cx="12192000" cy="3429000"/>
          </a:xfrm>
          <a:prstGeom prst="rect">
            <a:avLst/>
          </a:prstGeom>
          <a:solidFill>
            <a:schemeClr val="accent3"/>
          </a:solidFill>
          <a:ln>
            <a:noFill/>
          </a:ln>
          <a:effectLst>
            <a:outerShdw blurRad="50800" dist="38100" dir="54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 name="Group 32"/>
          <p:cNvGrpSpPr/>
          <p:nvPr/>
        </p:nvGrpSpPr>
        <p:grpSpPr bwMode="gray">
          <a:xfrm>
            <a:off x="584200" y="3127248"/>
            <a:ext cx="734261" cy="610876"/>
            <a:chOff x="457200" y="859536"/>
            <a:chExt cx="550696" cy="610876"/>
          </a:xfrm>
        </p:grpSpPr>
        <p:grpSp>
          <p:nvGrpSpPr>
            <p:cNvPr id="7" name="Group 10"/>
            <p:cNvGrpSpPr/>
            <p:nvPr userDrawn="1"/>
          </p:nvGrpSpPr>
          <p:grpSpPr bwMode="gray">
            <a:xfrm>
              <a:off x="457200" y="859536"/>
              <a:ext cx="203224" cy="610876"/>
              <a:chOff x="438912" y="859536"/>
              <a:chExt cx="203224" cy="610876"/>
            </a:xfrm>
          </p:grpSpPr>
          <p:sp>
            <p:nvSpPr>
              <p:cNvPr id="39" name="Oval 38"/>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Oval 39"/>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Rounded Rectangle 40"/>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0" name="Group 11"/>
            <p:cNvGrpSpPr/>
            <p:nvPr userDrawn="1"/>
          </p:nvGrpSpPr>
          <p:grpSpPr bwMode="gray">
            <a:xfrm>
              <a:off x="804672" y="859536"/>
              <a:ext cx="203224" cy="610876"/>
              <a:chOff x="438912" y="859536"/>
              <a:chExt cx="203224" cy="610876"/>
            </a:xfrm>
          </p:grpSpPr>
          <p:sp>
            <p:nvSpPr>
              <p:cNvPr id="36" name="Oval 35"/>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Oval 36"/>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8" name="Rounded Rectangle 37"/>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grpSp>
        <p:nvGrpSpPr>
          <p:cNvPr id="23" name="Group 41"/>
          <p:cNvGrpSpPr/>
          <p:nvPr/>
        </p:nvGrpSpPr>
        <p:grpSpPr bwMode="gray">
          <a:xfrm>
            <a:off x="10875264" y="3127248"/>
            <a:ext cx="734261" cy="610876"/>
            <a:chOff x="457200" y="859536"/>
            <a:chExt cx="550696" cy="610876"/>
          </a:xfrm>
        </p:grpSpPr>
        <p:grpSp>
          <p:nvGrpSpPr>
            <p:cNvPr id="27" name="Group 42"/>
            <p:cNvGrpSpPr/>
            <p:nvPr userDrawn="1"/>
          </p:nvGrpSpPr>
          <p:grpSpPr bwMode="gray">
            <a:xfrm>
              <a:off x="457200" y="859536"/>
              <a:ext cx="203224" cy="610876"/>
              <a:chOff x="438912" y="859536"/>
              <a:chExt cx="203224" cy="610876"/>
            </a:xfrm>
          </p:grpSpPr>
          <p:sp>
            <p:nvSpPr>
              <p:cNvPr id="48" name="Oval 47"/>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9" name="Oval 48"/>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0" name="Rounded Rectangle 49"/>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31" name="Group 43"/>
            <p:cNvGrpSpPr/>
            <p:nvPr userDrawn="1"/>
          </p:nvGrpSpPr>
          <p:grpSpPr bwMode="gray">
            <a:xfrm>
              <a:off x="804672" y="859536"/>
              <a:ext cx="203224" cy="610876"/>
              <a:chOff x="438912" y="859536"/>
              <a:chExt cx="203224" cy="610876"/>
            </a:xfrm>
          </p:grpSpPr>
          <p:sp>
            <p:nvSpPr>
              <p:cNvPr id="45" name="Oval 44"/>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6" name="Oval 45"/>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Rounded Rectangle 46"/>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3" name="Text Placeholder 2"/>
          <p:cNvSpPr>
            <a:spLocks noGrp="1"/>
          </p:cNvSpPr>
          <p:nvPr>
            <p:ph type="body" idx="1"/>
          </p:nvPr>
        </p:nvSpPr>
        <p:spPr>
          <a:xfrm>
            <a:off x="768096" y="5285232"/>
            <a:ext cx="10363200" cy="859536"/>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ABB6CAB1-808E-4799-9D98-144830B52616}" type="datetimeFigureOut">
              <a:rPr lang="ko-KR" altLang="en-US" smtClean="0"/>
              <a:t>2023-06-02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F3A97BFD-8C48-4723-AC20-5179B58460D8}" type="slidenum">
              <a:rPr lang="ko-KR" altLang="en-US" smtClean="0"/>
              <a:t>‹#›</a:t>
            </a:fld>
            <a:endParaRPr lang="ko-KR" altLang="en-US"/>
          </a:p>
        </p:txBody>
      </p:sp>
      <p:grpSp>
        <p:nvGrpSpPr>
          <p:cNvPr id="33" name="Group 98"/>
          <p:cNvGrpSpPr/>
          <p:nvPr/>
        </p:nvGrpSpPr>
        <p:grpSpPr bwMode="gray">
          <a:xfrm rot="1221911">
            <a:off x="6689224" y="3740793"/>
            <a:ext cx="998237" cy="1049218"/>
            <a:chOff x="3090931" y="2231917"/>
            <a:chExt cx="1238104" cy="1735114"/>
          </a:xfrm>
          <a:effectLst/>
        </p:grpSpPr>
        <p:sp>
          <p:nvSpPr>
            <p:cNvPr id="8" name="Freeform 60"/>
            <p:cNvSpPr/>
            <p:nvPr/>
          </p:nvSpPr>
          <p:spPr bwMode="gray">
            <a:xfrm>
              <a:off x="3282936" y="2430108"/>
              <a:ext cx="829619" cy="1536923"/>
            </a:xfrm>
            <a:custGeom>
              <a:avLst/>
              <a:gdLst>
                <a:gd name="connsiteX0" fmla="*/ 934497 w 2672862"/>
                <a:gd name="connsiteY0" fmla="*/ 2803490 h 3637503"/>
                <a:gd name="connsiteX1" fmla="*/ 924448 w 2672862"/>
                <a:gd name="connsiteY1" fmla="*/ 2220686 h 3637503"/>
                <a:gd name="connsiteX2" fmla="*/ 0 w 2672862"/>
                <a:gd name="connsiteY2" fmla="*/ 1416818 h 3637503"/>
                <a:gd name="connsiteX3" fmla="*/ 442128 w 2672862"/>
                <a:gd name="connsiteY3" fmla="*/ 20097 h 3637503"/>
                <a:gd name="connsiteX4" fmla="*/ 2069960 w 2672862"/>
                <a:gd name="connsiteY4" fmla="*/ 0 h 3637503"/>
                <a:gd name="connsiteX5" fmla="*/ 2672862 w 2672862"/>
                <a:gd name="connsiteY5" fmla="*/ 1326382 h 3637503"/>
                <a:gd name="connsiteX6" fmla="*/ 1497204 w 2672862"/>
                <a:gd name="connsiteY6" fmla="*/ 2170444 h 3637503"/>
                <a:gd name="connsiteX7" fmla="*/ 1497204 w 2672862"/>
                <a:gd name="connsiteY7" fmla="*/ 2793442 h 3637503"/>
                <a:gd name="connsiteX8" fmla="*/ 1657978 w 2672862"/>
                <a:gd name="connsiteY8" fmla="*/ 2944167 h 3637503"/>
                <a:gd name="connsiteX9" fmla="*/ 1517301 w 2672862"/>
                <a:gd name="connsiteY9" fmla="*/ 3044651 h 3637503"/>
                <a:gd name="connsiteX10" fmla="*/ 1678075 w 2672862"/>
                <a:gd name="connsiteY10" fmla="*/ 3165231 h 3637503"/>
                <a:gd name="connsiteX11" fmla="*/ 1547446 w 2672862"/>
                <a:gd name="connsiteY11" fmla="*/ 3245618 h 3637503"/>
                <a:gd name="connsiteX12" fmla="*/ 1678075 w 2672862"/>
                <a:gd name="connsiteY12" fmla="*/ 3406391 h 3637503"/>
                <a:gd name="connsiteX13" fmla="*/ 1527349 w 2672862"/>
                <a:gd name="connsiteY13" fmla="*/ 3516923 h 3637503"/>
                <a:gd name="connsiteX14" fmla="*/ 1527349 w 2672862"/>
                <a:gd name="connsiteY14" fmla="*/ 3637503 h 3637503"/>
                <a:gd name="connsiteX15" fmla="*/ 984738 w 2672862"/>
                <a:gd name="connsiteY15" fmla="*/ 3637503 h 3637503"/>
                <a:gd name="connsiteX16" fmla="*/ 984738 w 2672862"/>
                <a:gd name="connsiteY16" fmla="*/ 3486778 h 3637503"/>
                <a:gd name="connsiteX17" fmla="*/ 783771 w 2672862"/>
                <a:gd name="connsiteY17" fmla="*/ 3456633 h 3637503"/>
                <a:gd name="connsiteX18" fmla="*/ 954593 w 2672862"/>
                <a:gd name="connsiteY18" fmla="*/ 3346101 h 3637503"/>
                <a:gd name="connsiteX19" fmla="*/ 753626 w 2672862"/>
                <a:gd name="connsiteY19" fmla="*/ 3275763 h 3637503"/>
                <a:gd name="connsiteX20" fmla="*/ 914400 w 2672862"/>
                <a:gd name="connsiteY20" fmla="*/ 3175279 h 3637503"/>
                <a:gd name="connsiteX21" fmla="*/ 693336 w 2672862"/>
                <a:gd name="connsiteY21" fmla="*/ 3084844 h 3637503"/>
                <a:gd name="connsiteX22" fmla="*/ 934497 w 2672862"/>
                <a:gd name="connsiteY22" fmla="*/ 2803490 h 3637503"/>
                <a:gd name="connsiteX0" fmla="*/ 934497 w 2672862"/>
                <a:gd name="connsiteY0" fmla="*/ 3021204 h 3855217"/>
                <a:gd name="connsiteX1" fmla="*/ 924448 w 2672862"/>
                <a:gd name="connsiteY1" fmla="*/ 2438400 h 3855217"/>
                <a:gd name="connsiteX2" fmla="*/ 0 w 2672862"/>
                <a:gd name="connsiteY2" fmla="*/ 1634532 h 3855217"/>
                <a:gd name="connsiteX3" fmla="*/ 442128 w 2672862"/>
                <a:gd name="connsiteY3" fmla="*/ 237811 h 3855217"/>
                <a:gd name="connsiteX4" fmla="*/ 2069960 w 2672862"/>
                <a:gd name="connsiteY4" fmla="*/ 217714 h 3855217"/>
                <a:gd name="connsiteX5" fmla="*/ 2672862 w 2672862"/>
                <a:gd name="connsiteY5" fmla="*/ 1544096 h 3855217"/>
                <a:gd name="connsiteX6" fmla="*/ 1497204 w 2672862"/>
                <a:gd name="connsiteY6" fmla="*/ 2388158 h 3855217"/>
                <a:gd name="connsiteX7" fmla="*/ 1497204 w 2672862"/>
                <a:gd name="connsiteY7" fmla="*/ 3011156 h 3855217"/>
                <a:gd name="connsiteX8" fmla="*/ 1657978 w 2672862"/>
                <a:gd name="connsiteY8" fmla="*/ 3161881 h 3855217"/>
                <a:gd name="connsiteX9" fmla="*/ 1517301 w 2672862"/>
                <a:gd name="connsiteY9" fmla="*/ 3262365 h 3855217"/>
                <a:gd name="connsiteX10" fmla="*/ 1678075 w 2672862"/>
                <a:gd name="connsiteY10" fmla="*/ 3382945 h 3855217"/>
                <a:gd name="connsiteX11" fmla="*/ 1547446 w 2672862"/>
                <a:gd name="connsiteY11" fmla="*/ 3463332 h 3855217"/>
                <a:gd name="connsiteX12" fmla="*/ 1678075 w 2672862"/>
                <a:gd name="connsiteY12" fmla="*/ 3624105 h 3855217"/>
                <a:gd name="connsiteX13" fmla="*/ 1527349 w 2672862"/>
                <a:gd name="connsiteY13" fmla="*/ 3734637 h 3855217"/>
                <a:gd name="connsiteX14" fmla="*/ 1527349 w 2672862"/>
                <a:gd name="connsiteY14" fmla="*/ 3855217 h 3855217"/>
                <a:gd name="connsiteX15" fmla="*/ 984738 w 2672862"/>
                <a:gd name="connsiteY15" fmla="*/ 3855217 h 3855217"/>
                <a:gd name="connsiteX16" fmla="*/ 984738 w 2672862"/>
                <a:gd name="connsiteY16" fmla="*/ 3704492 h 3855217"/>
                <a:gd name="connsiteX17" fmla="*/ 783771 w 2672862"/>
                <a:gd name="connsiteY17" fmla="*/ 3674347 h 3855217"/>
                <a:gd name="connsiteX18" fmla="*/ 954593 w 2672862"/>
                <a:gd name="connsiteY18" fmla="*/ 3563815 h 3855217"/>
                <a:gd name="connsiteX19" fmla="*/ 753626 w 2672862"/>
                <a:gd name="connsiteY19" fmla="*/ 3493477 h 3855217"/>
                <a:gd name="connsiteX20" fmla="*/ 914400 w 2672862"/>
                <a:gd name="connsiteY20" fmla="*/ 3392993 h 3855217"/>
                <a:gd name="connsiteX21" fmla="*/ 693336 w 2672862"/>
                <a:gd name="connsiteY21" fmla="*/ 3302558 h 3855217"/>
                <a:gd name="connsiteX22" fmla="*/ 934497 w 2672862"/>
                <a:gd name="connsiteY22" fmla="*/ 3021204 h 3855217"/>
                <a:gd name="connsiteX0" fmla="*/ 934497 w 2768321"/>
                <a:gd name="connsiteY0" fmla="*/ 3021204 h 3855217"/>
                <a:gd name="connsiteX1" fmla="*/ 924448 w 2768321"/>
                <a:gd name="connsiteY1" fmla="*/ 2438400 h 3855217"/>
                <a:gd name="connsiteX2" fmla="*/ 0 w 2768321"/>
                <a:gd name="connsiteY2" fmla="*/ 1634532 h 3855217"/>
                <a:gd name="connsiteX3" fmla="*/ 442128 w 2768321"/>
                <a:gd name="connsiteY3" fmla="*/ 237811 h 3855217"/>
                <a:gd name="connsiteX4" fmla="*/ 2069960 w 2768321"/>
                <a:gd name="connsiteY4" fmla="*/ 217714 h 3855217"/>
                <a:gd name="connsiteX5" fmla="*/ 2672862 w 2768321"/>
                <a:gd name="connsiteY5" fmla="*/ 1544096 h 3855217"/>
                <a:gd name="connsiteX6" fmla="*/ 1497204 w 2768321"/>
                <a:gd name="connsiteY6" fmla="*/ 2388158 h 3855217"/>
                <a:gd name="connsiteX7" fmla="*/ 1497204 w 2768321"/>
                <a:gd name="connsiteY7" fmla="*/ 3011156 h 3855217"/>
                <a:gd name="connsiteX8" fmla="*/ 1657978 w 2768321"/>
                <a:gd name="connsiteY8" fmla="*/ 3161881 h 3855217"/>
                <a:gd name="connsiteX9" fmla="*/ 1517301 w 2768321"/>
                <a:gd name="connsiteY9" fmla="*/ 3262365 h 3855217"/>
                <a:gd name="connsiteX10" fmla="*/ 1678075 w 2768321"/>
                <a:gd name="connsiteY10" fmla="*/ 3382945 h 3855217"/>
                <a:gd name="connsiteX11" fmla="*/ 1547446 w 2768321"/>
                <a:gd name="connsiteY11" fmla="*/ 3463332 h 3855217"/>
                <a:gd name="connsiteX12" fmla="*/ 1678075 w 2768321"/>
                <a:gd name="connsiteY12" fmla="*/ 3624105 h 3855217"/>
                <a:gd name="connsiteX13" fmla="*/ 1527349 w 2768321"/>
                <a:gd name="connsiteY13" fmla="*/ 3734637 h 3855217"/>
                <a:gd name="connsiteX14" fmla="*/ 1527349 w 2768321"/>
                <a:gd name="connsiteY14" fmla="*/ 3855217 h 3855217"/>
                <a:gd name="connsiteX15" fmla="*/ 984738 w 2768321"/>
                <a:gd name="connsiteY15" fmla="*/ 3855217 h 3855217"/>
                <a:gd name="connsiteX16" fmla="*/ 984738 w 2768321"/>
                <a:gd name="connsiteY16" fmla="*/ 3704492 h 3855217"/>
                <a:gd name="connsiteX17" fmla="*/ 783771 w 2768321"/>
                <a:gd name="connsiteY17" fmla="*/ 3674347 h 3855217"/>
                <a:gd name="connsiteX18" fmla="*/ 954593 w 2768321"/>
                <a:gd name="connsiteY18" fmla="*/ 3563815 h 3855217"/>
                <a:gd name="connsiteX19" fmla="*/ 753626 w 2768321"/>
                <a:gd name="connsiteY19" fmla="*/ 3493477 h 3855217"/>
                <a:gd name="connsiteX20" fmla="*/ 914400 w 2768321"/>
                <a:gd name="connsiteY20" fmla="*/ 3392993 h 3855217"/>
                <a:gd name="connsiteX21" fmla="*/ 693336 w 2768321"/>
                <a:gd name="connsiteY21" fmla="*/ 3302558 h 3855217"/>
                <a:gd name="connsiteX22" fmla="*/ 934497 w 2768321"/>
                <a:gd name="connsiteY22" fmla="*/ 3021204 h 3855217"/>
                <a:gd name="connsiteX0" fmla="*/ 1014884 w 2848708"/>
                <a:gd name="connsiteY0" fmla="*/ 3021204 h 3855217"/>
                <a:gd name="connsiteX1" fmla="*/ 1004835 w 2848708"/>
                <a:gd name="connsiteY1" fmla="*/ 2438400 h 3855217"/>
                <a:gd name="connsiteX2" fmla="*/ 80387 w 2848708"/>
                <a:gd name="connsiteY2" fmla="*/ 1634532 h 3855217"/>
                <a:gd name="connsiteX3" fmla="*/ 522515 w 2848708"/>
                <a:gd name="connsiteY3" fmla="*/ 237811 h 3855217"/>
                <a:gd name="connsiteX4" fmla="*/ 2150347 w 2848708"/>
                <a:gd name="connsiteY4" fmla="*/ 217714 h 3855217"/>
                <a:gd name="connsiteX5" fmla="*/ 2753249 w 2848708"/>
                <a:gd name="connsiteY5" fmla="*/ 1544096 h 3855217"/>
                <a:gd name="connsiteX6" fmla="*/ 1577591 w 2848708"/>
                <a:gd name="connsiteY6" fmla="*/ 2388158 h 3855217"/>
                <a:gd name="connsiteX7" fmla="*/ 1577591 w 2848708"/>
                <a:gd name="connsiteY7" fmla="*/ 3011156 h 3855217"/>
                <a:gd name="connsiteX8" fmla="*/ 1738365 w 2848708"/>
                <a:gd name="connsiteY8" fmla="*/ 3161881 h 3855217"/>
                <a:gd name="connsiteX9" fmla="*/ 1597688 w 2848708"/>
                <a:gd name="connsiteY9" fmla="*/ 3262365 h 3855217"/>
                <a:gd name="connsiteX10" fmla="*/ 1758462 w 2848708"/>
                <a:gd name="connsiteY10" fmla="*/ 3382945 h 3855217"/>
                <a:gd name="connsiteX11" fmla="*/ 1627833 w 2848708"/>
                <a:gd name="connsiteY11" fmla="*/ 3463332 h 3855217"/>
                <a:gd name="connsiteX12" fmla="*/ 1758462 w 2848708"/>
                <a:gd name="connsiteY12" fmla="*/ 3624105 h 3855217"/>
                <a:gd name="connsiteX13" fmla="*/ 1607736 w 2848708"/>
                <a:gd name="connsiteY13" fmla="*/ 3734637 h 3855217"/>
                <a:gd name="connsiteX14" fmla="*/ 1607736 w 2848708"/>
                <a:gd name="connsiteY14" fmla="*/ 3855217 h 3855217"/>
                <a:gd name="connsiteX15" fmla="*/ 1065125 w 2848708"/>
                <a:gd name="connsiteY15" fmla="*/ 3855217 h 3855217"/>
                <a:gd name="connsiteX16" fmla="*/ 1065125 w 2848708"/>
                <a:gd name="connsiteY16" fmla="*/ 3704492 h 3855217"/>
                <a:gd name="connsiteX17" fmla="*/ 864158 w 2848708"/>
                <a:gd name="connsiteY17" fmla="*/ 3674347 h 3855217"/>
                <a:gd name="connsiteX18" fmla="*/ 1034980 w 2848708"/>
                <a:gd name="connsiteY18" fmla="*/ 3563815 h 3855217"/>
                <a:gd name="connsiteX19" fmla="*/ 834013 w 2848708"/>
                <a:gd name="connsiteY19" fmla="*/ 3493477 h 3855217"/>
                <a:gd name="connsiteX20" fmla="*/ 994787 w 2848708"/>
                <a:gd name="connsiteY20" fmla="*/ 3392993 h 3855217"/>
                <a:gd name="connsiteX21" fmla="*/ 773723 w 2848708"/>
                <a:gd name="connsiteY21" fmla="*/ 3302558 h 3855217"/>
                <a:gd name="connsiteX22" fmla="*/ 1014884 w 2848708"/>
                <a:gd name="connsiteY22" fmla="*/ 3021204 h 3855217"/>
                <a:gd name="connsiteX0" fmla="*/ 1014884 w 2848708"/>
                <a:gd name="connsiteY0" fmla="*/ 3233867 h 4067880"/>
                <a:gd name="connsiteX1" fmla="*/ 1004835 w 2848708"/>
                <a:gd name="connsiteY1" fmla="*/ 2651063 h 4067880"/>
                <a:gd name="connsiteX2" fmla="*/ 80387 w 2848708"/>
                <a:gd name="connsiteY2" fmla="*/ 1847195 h 4067880"/>
                <a:gd name="connsiteX3" fmla="*/ 522515 w 2848708"/>
                <a:gd name="connsiteY3" fmla="*/ 236136 h 4067880"/>
                <a:gd name="connsiteX4" fmla="*/ 2150347 w 2848708"/>
                <a:gd name="connsiteY4" fmla="*/ 430377 h 4067880"/>
                <a:gd name="connsiteX5" fmla="*/ 2753249 w 2848708"/>
                <a:gd name="connsiteY5" fmla="*/ 1756759 h 4067880"/>
                <a:gd name="connsiteX6" fmla="*/ 1577591 w 2848708"/>
                <a:gd name="connsiteY6" fmla="*/ 2600821 h 4067880"/>
                <a:gd name="connsiteX7" fmla="*/ 1577591 w 2848708"/>
                <a:gd name="connsiteY7" fmla="*/ 3223819 h 4067880"/>
                <a:gd name="connsiteX8" fmla="*/ 1738365 w 2848708"/>
                <a:gd name="connsiteY8" fmla="*/ 3374544 h 4067880"/>
                <a:gd name="connsiteX9" fmla="*/ 1597688 w 2848708"/>
                <a:gd name="connsiteY9" fmla="*/ 3475028 h 4067880"/>
                <a:gd name="connsiteX10" fmla="*/ 1758462 w 2848708"/>
                <a:gd name="connsiteY10" fmla="*/ 3595608 h 4067880"/>
                <a:gd name="connsiteX11" fmla="*/ 1627833 w 2848708"/>
                <a:gd name="connsiteY11" fmla="*/ 3675995 h 4067880"/>
                <a:gd name="connsiteX12" fmla="*/ 1758462 w 2848708"/>
                <a:gd name="connsiteY12" fmla="*/ 3836768 h 4067880"/>
                <a:gd name="connsiteX13" fmla="*/ 1607736 w 2848708"/>
                <a:gd name="connsiteY13" fmla="*/ 3947300 h 4067880"/>
                <a:gd name="connsiteX14" fmla="*/ 1607736 w 2848708"/>
                <a:gd name="connsiteY14" fmla="*/ 4067880 h 4067880"/>
                <a:gd name="connsiteX15" fmla="*/ 1065125 w 2848708"/>
                <a:gd name="connsiteY15" fmla="*/ 4067880 h 4067880"/>
                <a:gd name="connsiteX16" fmla="*/ 1065125 w 2848708"/>
                <a:gd name="connsiteY16" fmla="*/ 3917155 h 4067880"/>
                <a:gd name="connsiteX17" fmla="*/ 864158 w 2848708"/>
                <a:gd name="connsiteY17" fmla="*/ 3887010 h 4067880"/>
                <a:gd name="connsiteX18" fmla="*/ 1034980 w 2848708"/>
                <a:gd name="connsiteY18" fmla="*/ 3776478 h 4067880"/>
                <a:gd name="connsiteX19" fmla="*/ 834013 w 2848708"/>
                <a:gd name="connsiteY19" fmla="*/ 3706140 h 4067880"/>
                <a:gd name="connsiteX20" fmla="*/ 994787 w 2848708"/>
                <a:gd name="connsiteY20" fmla="*/ 3605656 h 4067880"/>
                <a:gd name="connsiteX21" fmla="*/ 773723 w 2848708"/>
                <a:gd name="connsiteY21" fmla="*/ 3515221 h 4067880"/>
                <a:gd name="connsiteX22" fmla="*/ 1014884 w 2848708"/>
                <a:gd name="connsiteY22" fmla="*/ 3233867 h 4067880"/>
                <a:gd name="connsiteX0" fmla="*/ 1014884 w 2848708"/>
                <a:gd name="connsiteY0" fmla="*/ 3342703 h 4176716"/>
                <a:gd name="connsiteX1" fmla="*/ 1004835 w 2848708"/>
                <a:gd name="connsiteY1" fmla="*/ 2759899 h 4176716"/>
                <a:gd name="connsiteX2" fmla="*/ 80387 w 2848708"/>
                <a:gd name="connsiteY2" fmla="*/ 1956031 h 4176716"/>
                <a:gd name="connsiteX3" fmla="*/ 522515 w 2848708"/>
                <a:gd name="connsiteY3" fmla="*/ 344972 h 4176716"/>
                <a:gd name="connsiteX4" fmla="*/ 2150347 w 2848708"/>
                <a:gd name="connsiteY4" fmla="*/ 253437 h 4176716"/>
                <a:gd name="connsiteX5" fmla="*/ 2753249 w 2848708"/>
                <a:gd name="connsiteY5" fmla="*/ 1865595 h 4176716"/>
                <a:gd name="connsiteX6" fmla="*/ 1577591 w 2848708"/>
                <a:gd name="connsiteY6" fmla="*/ 2709657 h 4176716"/>
                <a:gd name="connsiteX7" fmla="*/ 1577591 w 2848708"/>
                <a:gd name="connsiteY7" fmla="*/ 3332655 h 4176716"/>
                <a:gd name="connsiteX8" fmla="*/ 1738365 w 2848708"/>
                <a:gd name="connsiteY8" fmla="*/ 3483380 h 4176716"/>
                <a:gd name="connsiteX9" fmla="*/ 1597688 w 2848708"/>
                <a:gd name="connsiteY9" fmla="*/ 3583864 h 4176716"/>
                <a:gd name="connsiteX10" fmla="*/ 1758462 w 2848708"/>
                <a:gd name="connsiteY10" fmla="*/ 3704444 h 4176716"/>
                <a:gd name="connsiteX11" fmla="*/ 1627833 w 2848708"/>
                <a:gd name="connsiteY11" fmla="*/ 3784831 h 4176716"/>
                <a:gd name="connsiteX12" fmla="*/ 1758462 w 2848708"/>
                <a:gd name="connsiteY12" fmla="*/ 3945604 h 4176716"/>
                <a:gd name="connsiteX13" fmla="*/ 1607736 w 2848708"/>
                <a:gd name="connsiteY13" fmla="*/ 4056136 h 4176716"/>
                <a:gd name="connsiteX14" fmla="*/ 1607736 w 2848708"/>
                <a:gd name="connsiteY14" fmla="*/ 4176716 h 4176716"/>
                <a:gd name="connsiteX15" fmla="*/ 1065125 w 2848708"/>
                <a:gd name="connsiteY15" fmla="*/ 4176716 h 4176716"/>
                <a:gd name="connsiteX16" fmla="*/ 1065125 w 2848708"/>
                <a:gd name="connsiteY16" fmla="*/ 4025991 h 4176716"/>
                <a:gd name="connsiteX17" fmla="*/ 864158 w 2848708"/>
                <a:gd name="connsiteY17" fmla="*/ 3995846 h 4176716"/>
                <a:gd name="connsiteX18" fmla="*/ 1034980 w 2848708"/>
                <a:gd name="connsiteY18" fmla="*/ 3885314 h 4176716"/>
                <a:gd name="connsiteX19" fmla="*/ 834013 w 2848708"/>
                <a:gd name="connsiteY19" fmla="*/ 3814976 h 4176716"/>
                <a:gd name="connsiteX20" fmla="*/ 994787 w 2848708"/>
                <a:gd name="connsiteY20" fmla="*/ 3714492 h 4176716"/>
                <a:gd name="connsiteX21" fmla="*/ 773723 w 2848708"/>
                <a:gd name="connsiteY21" fmla="*/ 3624057 h 4176716"/>
                <a:gd name="connsiteX22" fmla="*/ 1014884 w 2848708"/>
                <a:gd name="connsiteY22" fmla="*/ 3342703 h 4176716"/>
                <a:gd name="connsiteX0" fmla="*/ 1014884 w 2450693"/>
                <a:gd name="connsiteY0" fmla="*/ 3342703 h 4176716"/>
                <a:gd name="connsiteX1" fmla="*/ 1004835 w 2450693"/>
                <a:gd name="connsiteY1" fmla="*/ 2759899 h 4176716"/>
                <a:gd name="connsiteX2" fmla="*/ 80387 w 2450693"/>
                <a:gd name="connsiteY2" fmla="*/ 1956031 h 4176716"/>
                <a:gd name="connsiteX3" fmla="*/ 522515 w 2450693"/>
                <a:gd name="connsiteY3" fmla="*/ 344972 h 4176716"/>
                <a:gd name="connsiteX4" fmla="*/ 2150347 w 2450693"/>
                <a:gd name="connsiteY4" fmla="*/ 253437 h 4176716"/>
                <a:gd name="connsiteX5" fmla="*/ 2324589 w 2450693"/>
                <a:gd name="connsiteY5" fmla="*/ 1865595 h 4176716"/>
                <a:gd name="connsiteX6" fmla="*/ 1577591 w 2450693"/>
                <a:gd name="connsiteY6" fmla="*/ 2709657 h 4176716"/>
                <a:gd name="connsiteX7" fmla="*/ 1577591 w 2450693"/>
                <a:gd name="connsiteY7" fmla="*/ 3332655 h 4176716"/>
                <a:gd name="connsiteX8" fmla="*/ 1738365 w 2450693"/>
                <a:gd name="connsiteY8" fmla="*/ 3483380 h 4176716"/>
                <a:gd name="connsiteX9" fmla="*/ 1597688 w 2450693"/>
                <a:gd name="connsiteY9" fmla="*/ 3583864 h 4176716"/>
                <a:gd name="connsiteX10" fmla="*/ 1758462 w 2450693"/>
                <a:gd name="connsiteY10" fmla="*/ 3704444 h 4176716"/>
                <a:gd name="connsiteX11" fmla="*/ 1627833 w 2450693"/>
                <a:gd name="connsiteY11" fmla="*/ 3784831 h 4176716"/>
                <a:gd name="connsiteX12" fmla="*/ 1758462 w 2450693"/>
                <a:gd name="connsiteY12" fmla="*/ 3945604 h 4176716"/>
                <a:gd name="connsiteX13" fmla="*/ 1607736 w 2450693"/>
                <a:gd name="connsiteY13" fmla="*/ 4056136 h 4176716"/>
                <a:gd name="connsiteX14" fmla="*/ 1607736 w 2450693"/>
                <a:gd name="connsiteY14" fmla="*/ 4176716 h 4176716"/>
                <a:gd name="connsiteX15" fmla="*/ 1065125 w 2450693"/>
                <a:gd name="connsiteY15" fmla="*/ 4176716 h 4176716"/>
                <a:gd name="connsiteX16" fmla="*/ 1065125 w 2450693"/>
                <a:gd name="connsiteY16" fmla="*/ 4025991 h 4176716"/>
                <a:gd name="connsiteX17" fmla="*/ 864158 w 2450693"/>
                <a:gd name="connsiteY17" fmla="*/ 3995846 h 4176716"/>
                <a:gd name="connsiteX18" fmla="*/ 1034980 w 2450693"/>
                <a:gd name="connsiteY18" fmla="*/ 3885314 h 4176716"/>
                <a:gd name="connsiteX19" fmla="*/ 834013 w 2450693"/>
                <a:gd name="connsiteY19" fmla="*/ 3814976 h 4176716"/>
                <a:gd name="connsiteX20" fmla="*/ 994787 w 2450693"/>
                <a:gd name="connsiteY20" fmla="*/ 3714492 h 4176716"/>
                <a:gd name="connsiteX21" fmla="*/ 773723 w 2450693"/>
                <a:gd name="connsiteY21" fmla="*/ 3624057 h 4176716"/>
                <a:gd name="connsiteX22" fmla="*/ 1014884 w 2450693"/>
                <a:gd name="connsiteY22" fmla="*/ 3342703 h 4176716"/>
                <a:gd name="connsiteX0" fmla="*/ 1014884 w 2450693"/>
                <a:gd name="connsiteY0" fmla="*/ 3342703 h 4176716"/>
                <a:gd name="connsiteX1" fmla="*/ 1004835 w 2450693"/>
                <a:gd name="connsiteY1" fmla="*/ 2759899 h 4176716"/>
                <a:gd name="connsiteX2" fmla="*/ 80387 w 2450693"/>
                <a:gd name="connsiteY2" fmla="*/ 1956031 h 4176716"/>
                <a:gd name="connsiteX3" fmla="*/ 522515 w 2450693"/>
                <a:gd name="connsiteY3" fmla="*/ 344972 h 4176716"/>
                <a:gd name="connsiteX4" fmla="*/ 2150347 w 2450693"/>
                <a:gd name="connsiteY4" fmla="*/ 253437 h 4176716"/>
                <a:gd name="connsiteX5" fmla="*/ 2324589 w 2450693"/>
                <a:gd name="connsiteY5" fmla="*/ 1865595 h 4176716"/>
                <a:gd name="connsiteX6" fmla="*/ 1577591 w 2450693"/>
                <a:gd name="connsiteY6" fmla="*/ 2709657 h 4176716"/>
                <a:gd name="connsiteX7" fmla="*/ 1577591 w 2450693"/>
                <a:gd name="connsiteY7" fmla="*/ 3332655 h 4176716"/>
                <a:gd name="connsiteX8" fmla="*/ 1738365 w 2450693"/>
                <a:gd name="connsiteY8" fmla="*/ 3483380 h 4176716"/>
                <a:gd name="connsiteX9" fmla="*/ 1597688 w 2450693"/>
                <a:gd name="connsiteY9" fmla="*/ 3583864 h 4176716"/>
                <a:gd name="connsiteX10" fmla="*/ 1758462 w 2450693"/>
                <a:gd name="connsiteY10" fmla="*/ 3704444 h 4176716"/>
                <a:gd name="connsiteX11" fmla="*/ 1627833 w 2450693"/>
                <a:gd name="connsiteY11" fmla="*/ 3784831 h 4176716"/>
                <a:gd name="connsiteX12" fmla="*/ 1758462 w 2450693"/>
                <a:gd name="connsiteY12" fmla="*/ 3945604 h 4176716"/>
                <a:gd name="connsiteX13" fmla="*/ 1607736 w 2450693"/>
                <a:gd name="connsiteY13" fmla="*/ 4056136 h 4176716"/>
                <a:gd name="connsiteX14" fmla="*/ 1607736 w 2450693"/>
                <a:gd name="connsiteY14" fmla="*/ 4176716 h 4176716"/>
                <a:gd name="connsiteX15" fmla="*/ 1065125 w 2450693"/>
                <a:gd name="connsiteY15" fmla="*/ 4176716 h 4176716"/>
                <a:gd name="connsiteX16" fmla="*/ 1065125 w 2450693"/>
                <a:gd name="connsiteY16" fmla="*/ 4025991 h 4176716"/>
                <a:gd name="connsiteX17" fmla="*/ 864158 w 2450693"/>
                <a:gd name="connsiteY17" fmla="*/ 3995846 h 4176716"/>
                <a:gd name="connsiteX18" fmla="*/ 1034980 w 2450693"/>
                <a:gd name="connsiteY18" fmla="*/ 3885314 h 4176716"/>
                <a:gd name="connsiteX19" fmla="*/ 834013 w 2450693"/>
                <a:gd name="connsiteY19" fmla="*/ 3814976 h 4176716"/>
                <a:gd name="connsiteX20" fmla="*/ 994787 w 2450693"/>
                <a:gd name="connsiteY20" fmla="*/ 3714492 h 4176716"/>
                <a:gd name="connsiteX21" fmla="*/ 773723 w 2450693"/>
                <a:gd name="connsiteY21" fmla="*/ 3624057 h 4176716"/>
                <a:gd name="connsiteX22" fmla="*/ 1014884 w 2450693"/>
                <a:gd name="connsiteY22" fmla="*/ 3342703 h 4176716"/>
                <a:gd name="connsiteX0" fmla="*/ 789742 w 2225551"/>
                <a:gd name="connsiteY0" fmla="*/ 3342703 h 4176716"/>
                <a:gd name="connsiteX1" fmla="*/ 779693 w 2225551"/>
                <a:gd name="connsiteY1" fmla="*/ 2759899 h 4176716"/>
                <a:gd name="connsiteX2" fmla="*/ 140965 w 2225551"/>
                <a:gd name="connsiteY2" fmla="*/ 1956031 h 4176716"/>
                <a:gd name="connsiteX3" fmla="*/ 297373 w 2225551"/>
                <a:gd name="connsiteY3" fmla="*/ 344972 h 4176716"/>
                <a:gd name="connsiteX4" fmla="*/ 1925205 w 2225551"/>
                <a:gd name="connsiteY4" fmla="*/ 253437 h 4176716"/>
                <a:gd name="connsiteX5" fmla="*/ 2099447 w 2225551"/>
                <a:gd name="connsiteY5" fmla="*/ 1865595 h 4176716"/>
                <a:gd name="connsiteX6" fmla="*/ 1352449 w 2225551"/>
                <a:gd name="connsiteY6" fmla="*/ 2709657 h 4176716"/>
                <a:gd name="connsiteX7" fmla="*/ 1352449 w 2225551"/>
                <a:gd name="connsiteY7" fmla="*/ 3332655 h 4176716"/>
                <a:gd name="connsiteX8" fmla="*/ 1513223 w 2225551"/>
                <a:gd name="connsiteY8" fmla="*/ 3483380 h 4176716"/>
                <a:gd name="connsiteX9" fmla="*/ 1372546 w 2225551"/>
                <a:gd name="connsiteY9" fmla="*/ 3583864 h 4176716"/>
                <a:gd name="connsiteX10" fmla="*/ 1533320 w 2225551"/>
                <a:gd name="connsiteY10" fmla="*/ 3704444 h 4176716"/>
                <a:gd name="connsiteX11" fmla="*/ 1402691 w 2225551"/>
                <a:gd name="connsiteY11" fmla="*/ 3784831 h 4176716"/>
                <a:gd name="connsiteX12" fmla="*/ 1533320 w 2225551"/>
                <a:gd name="connsiteY12" fmla="*/ 3945604 h 4176716"/>
                <a:gd name="connsiteX13" fmla="*/ 1382594 w 2225551"/>
                <a:gd name="connsiteY13" fmla="*/ 4056136 h 4176716"/>
                <a:gd name="connsiteX14" fmla="*/ 1382594 w 2225551"/>
                <a:gd name="connsiteY14" fmla="*/ 4176716 h 4176716"/>
                <a:gd name="connsiteX15" fmla="*/ 839983 w 2225551"/>
                <a:gd name="connsiteY15" fmla="*/ 4176716 h 4176716"/>
                <a:gd name="connsiteX16" fmla="*/ 839983 w 2225551"/>
                <a:gd name="connsiteY16" fmla="*/ 4025991 h 4176716"/>
                <a:gd name="connsiteX17" fmla="*/ 639016 w 2225551"/>
                <a:gd name="connsiteY17" fmla="*/ 3995846 h 4176716"/>
                <a:gd name="connsiteX18" fmla="*/ 809838 w 2225551"/>
                <a:gd name="connsiteY18" fmla="*/ 3885314 h 4176716"/>
                <a:gd name="connsiteX19" fmla="*/ 608871 w 2225551"/>
                <a:gd name="connsiteY19" fmla="*/ 3814976 h 4176716"/>
                <a:gd name="connsiteX20" fmla="*/ 769645 w 2225551"/>
                <a:gd name="connsiteY20" fmla="*/ 3714492 h 4176716"/>
                <a:gd name="connsiteX21" fmla="*/ 548581 w 2225551"/>
                <a:gd name="connsiteY21" fmla="*/ 3624057 h 4176716"/>
                <a:gd name="connsiteX22" fmla="*/ 789742 w 2225551"/>
                <a:gd name="connsiteY22" fmla="*/ 3342703 h 4176716"/>
                <a:gd name="connsiteX0" fmla="*/ 888075 w 2323884"/>
                <a:gd name="connsiteY0" fmla="*/ 3342703 h 4176716"/>
                <a:gd name="connsiteX1" fmla="*/ 878026 w 2323884"/>
                <a:gd name="connsiteY1" fmla="*/ 2759899 h 4176716"/>
                <a:gd name="connsiteX2" fmla="*/ 239298 w 2323884"/>
                <a:gd name="connsiteY2" fmla="*/ 1956031 h 4176716"/>
                <a:gd name="connsiteX3" fmla="*/ 395706 w 2323884"/>
                <a:gd name="connsiteY3" fmla="*/ 344972 h 4176716"/>
                <a:gd name="connsiteX4" fmla="*/ 2023538 w 2323884"/>
                <a:gd name="connsiteY4" fmla="*/ 253437 h 4176716"/>
                <a:gd name="connsiteX5" fmla="*/ 2197780 w 2323884"/>
                <a:gd name="connsiteY5" fmla="*/ 1865595 h 4176716"/>
                <a:gd name="connsiteX6" fmla="*/ 1450782 w 2323884"/>
                <a:gd name="connsiteY6" fmla="*/ 2709657 h 4176716"/>
                <a:gd name="connsiteX7" fmla="*/ 1450782 w 2323884"/>
                <a:gd name="connsiteY7" fmla="*/ 3332655 h 4176716"/>
                <a:gd name="connsiteX8" fmla="*/ 1611556 w 2323884"/>
                <a:gd name="connsiteY8" fmla="*/ 3483380 h 4176716"/>
                <a:gd name="connsiteX9" fmla="*/ 1470879 w 2323884"/>
                <a:gd name="connsiteY9" fmla="*/ 3583864 h 4176716"/>
                <a:gd name="connsiteX10" fmla="*/ 1631653 w 2323884"/>
                <a:gd name="connsiteY10" fmla="*/ 3704444 h 4176716"/>
                <a:gd name="connsiteX11" fmla="*/ 1501024 w 2323884"/>
                <a:gd name="connsiteY11" fmla="*/ 3784831 h 4176716"/>
                <a:gd name="connsiteX12" fmla="*/ 1631653 w 2323884"/>
                <a:gd name="connsiteY12" fmla="*/ 3945604 h 4176716"/>
                <a:gd name="connsiteX13" fmla="*/ 1480927 w 2323884"/>
                <a:gd name="connsiteY13" fmla="*/ 4056136 h 4176716"/>
                <a:gd name="connsiteX14" fmla="*/ 1480927 w 2323884"/>
                <a:gd name="connsiteY14" fmla="*/ 4176716 h 4176716"/>
                <a:gd name="connsiteX15" fmla="*/ 938316 w 2323884"/>
                <a:gd name="connsiteY15" fmla="*/ 4176716 h 4176716"/>
                <a:gd name="connsiteX16" fmla="*/ 938316 w 2323884"/>
                <a:gd name="connsiteY16" fmla="*/ 4025991 h 4176716"/>
                <a:gd name="connsiteX17" fmla="*/ 737349 w 2323884"/>
                <a:gd name="connsiteY17" fmla="*/ 3995846 h 4176716"/>
                <a:gd name="connsiteX18" fmla="*/ 908171 w 2323884"/>
                <a:gd name="connsiteY18" fmla="*/ 3885314 h 4176716"/>
                <a:gd name="connsiteX19" fmla="*/ 707204 w 2323884"/>
                <a:gd name="connsiteY19" fmla="*/ 3814976 h 4176716"/>
                <a:gd name="connsiteX20" fmla="*/ 867978 w 2323884"/>
                <a:gd name="connsiteY20" fmla="*/ 3714492 h 4176716"/>
                <a:gd name="connsiteX21" fmla="*/ 646914 w 2323884"/>
                <a:gd name="connsiteY21" fmla="*/ 3624057 h 4176716"/>
                <a:gd name="connsiteX22" fmla="*/ 888075 w 2323884"/>
                <a:gd name="connsiteY22" fmla="*/ 3342703 h 4176716"/>
                <a:gd name="connsiteX0" fmla="*/ 789742 w 2225551"/>
                <a:gd name="connsiteY0" fmla="*/ 3495835 h 4329848"/>
                <a:gd name="connsiteX1" fmla="*/ 779693 w 2225551"/>
                <a:gd name="connsiteY1" fmla="*/ 2913031 h 4329848"/>
                <a:gd name="connsiteX2" fmla="*/ 140965 w 2225551"/>
                <a:gd name="connsiteY2" fmla="*/ 2109163 h 4329848"/>
                <a:gd name="connsiteX3" fmla="*/ 297373 w 2225551"/>
                <a:gd name="connsiteY3" fmla="*/ 283766 h 4329848"/>
                <a:gd name="connsiteX4" fmla="*/ 1925205 w 2225551"/>
                <a:gd name="connsiteY4" fmla="*/ 406569 h 4329848"/>
                <a:gd name="connsiteX5" fmla="*/ 2099447 w 2225551"/>
                <a:gd name="connsiteY5" fmla="*/ 2018727 h 4329848"/>
                <a:gd name="connsiteX6" fmla="*/ 1352449 w 2225551"/>
                <a:gd name="connsiteY6" fmla="*/ 2862789 h 4329848"/>
                <a:gd name="connsiteX7" fmla="*/ 1352449 w 2225551"/>
                <a:gd name="connsiteY7" fmla="*/ 3485787 h 4329848"/>
                <a:gd name="connsiteX8" fmla="*/ 1513223 w 2225551"/>
                <a:gd name="connsiteY8" fmla="*/ 3636512 h 4329848"/>
                <a:gd name="connsiteX9" fmla="*/ 1372546 w 2225551"/>
                <a:gd name="connsiteY9" fmla="*/ 3736996 h 4329848"/>
                <a:gd name="connsiteX10" fmla="*/ 1533320 w 2225551"/>
                <a:gd name="connsiteY10" fmla="*/ 3857576 h 4329848"/>
                <a:gd name="connsiteX11" fmla="*/ 1402691 w 2225551"/>
                <a:gd name="connsiteY11" fmla="*/ 3937963 h 4329848"/>
                <a:gd name="connsiteX12" fmla="*/ 1533320 w 2225551"/>
                <a:gd name="connsiteY12" fmla="*/ 4098736 h 4329848"/>
                <a:gd name="connsiteX13" fmla="*/ 1382594 w 2225551"/>
                <a:gd name="connsiteY13" fmla="*/ 4209268 h 4329848"/>
                <a:gd name="connsiteX14" fmla="*/ 1382594 w 2225551"/>
                <a:gd name="connsiteY14" fmla="*/ 4329848 h 4329848"/>
                <a:gd name="connsiteX15" fmla="*/ 839983 w 2225551"/>
                <a:gd name="connsiteY15" fmla="*/ 4329848 h 4329848"/>
                <a:gd name="connsiteX16" fmla="*/ 839983 w 2225551"/>
                <a:gd name="connsiteY16" fmla="*/ 4179123 h 4329848"/>
                <a:gd name="connsiteX17" fmla="*/ 639016 w 2225551"/>
                <a:gd name="connsiteY17" fmla="*/ 4148978 h 4329848"/>
                <a:gd name="connsiteX18" fmla="*/ 809838 w 2225551"/>
                <a:gd name="connsiteY18" fmla="*/ 4038446 h 4329848"/>
                <a:gd name="connsiteX19" fmla="*/ 608871 w 2225551"/>
                <a:gd name="connsiteY19" fmla="*/ 3968108 h 4329848"/>
                <a:gd name="connsiteX20" fmla="*/ 769645 w 2225551"/>
                <a:gd name="connsiteY20" fmla="*/ 3867624 h 4329848"/>
                <a:gd name="connsiteX21" fmla="*/ 548581 w 2225551"/>
                <a:gd name="connsiteY21" fmla="*/ 3777189 h 4329848"/>
                <a:gd name="connsiteX22" fmla="*/ 789742 w 2225551"/>
                <a:gd name="connsiteY22" fmla="*/ 3495835 h 4329848"/>
                <a:gd name="connsiteX0" fmla="*/ 1064041 w 2499850"/>
                <a:gd name="connsiteY0" fmla="*/ 3764765 h 4598778"/>
                <a:gd name="connsiteX1" fmla="*/ 1053992 w 2499850"/>
                <a:gd name="connsiteY1" fmla="*/ 3181961 h 4598778"/>
                <a:gd name="connsiteX2" fmla="*/ 415264 w 2499850"/>
                <a:gd name="connsiteY2" fmla="*/ 2378093 h 4598778"/>
                <a:gd name="connsiteX3" fmla="*/ 571672 w 2499850"/>
                <a:gd name="connsiteY3" fmla="*/ 552696 h 4598778"/>
                <a:gd name="connsiteX4" fmla="*/ 2199504 w 2499850"/>
                <a:gd name="connsiteY4" fmla="*/ 675499 h 4598778"/>
                <a:gd name="connsiteX5" fmla="*/ 2373746 w 2499850"/>
                <a:gd name="connsiteY5" fmla="*/ 2287657 h 4598778"/>
                <a:gd name="connsiteX6" fmla="*/ 1626748 w 2499850"/>
                <a:gd name="connsiteY6" fmla="*/ 3131719 h 4598778"/>
                <a:gd name="connsiteX7" fmla="*/ 1626748 w 2499850"/>
                <a:gd name="connsiteY7" fmla="*/ 3754717 h 4598778"/>
                <a:gd name="connsiteX8" fmla="*/ 1787522 w 2499850"/>
                <a:gd name="connsiteY8" fmla="*/ 3905442 h 4598778"/>
                <a:gd name="connsiteX9" fmla="*/ 1646845 w 2499850"/>
                <a:gd name="connsiteY9" fmla="*/ 4005926 h 4598778"/>
                <a:gd name="connsiteX10" fmla="*/ 1807619 w 2499850"/>
                <a:gd name="connsiteY10" fmla="*/ 4126506 h 4598778"/>
                <a:gd name="connsiteX11" fmla="*/ 1676990 w 2499850"/>
                <a:gd name="connsiteY11" fmla="*/ 4206893 h 4598778"/>
                <a:gd name="connsiteX12" fmla="*/ 1807619 w 2499850"/>
                <a:gd name="connsiteY12" fmla="*/ 4367666 h 4598778"/>
                <a:gd name="connsiteX13" fmla="*/ 1656893 w 2499850"/>
                <a:gd name="connsiteY13" fmla="*/ 4478198 h 4598778"/>
                <a:gd name="connsiteX14" fmla="*/ 1656893 w 2499850"/>
                <a:gd name="connsiteY14" fmla="*/ 4598778 h 4598778"/>
                <a:gd name="connsiteX15" fmla="*/ 1114282 w 2499850"/>
                <a:gd name="connsiteY15" fmla="*/ 4598778 h 4598778"/>
                <a:gd name="connsiteX16" fmla="*/ 1114282 w 2499850"/>
                <a:gd name="connsiteY16" fmla="*/ 4448053 h 4598778"/>
                <a:gd name="connsiteX17" fmla="*/ 913315 w 2499850"/>
                <a:gd name="connsiteY17" fmla="*/ 4417908 h 4598778"/>
                <a:gd name="connsiteX18" fmla="*/ 1084137 w 2499850"/>
                <a:gd name="connsiteY18" fmla="*/ 4307376 h 4598778"/>
                <a:gd name="connsiteX19" fmla="*/ 883170 w 2499850"/>
                <a:gd name="connsiteY19" fmla="*/ 4237038 h 4598778"/>
                <a:gd name="connsiteX20" fmla="*/ 1043944 w 2499850"/>
                <a:gd name="connsiteY20" fmla="*/ 4136554 h 4598778"/>
                <a:gd name="connsiteX21" fmla="*/ 822880 w 2499850"/>
                <a:gd name="connsiteY21" fmla="*/ 4046119 h 4598778"/>
                <a:gd name="connsiteX22" fmla="*/ 1064041 w 2499850"/>
                <a:gd name="connsiteY22" fmla="*/ 3764765 h 4598778"/>
                <a:gd name="connsiteX0" fmla="*/ 1064041 w 2499850"/>
                <a:gd name="connsiteY0" fmla="*/ 3764765 h 4598778"/>
                <a:gd name="connsiteX1" fmla="*/ 1053992 w 2499850"/>
                <a:gd name="connsiteY1" fmla="*/ 3181961 h 4598778"/>
                <a:gd name="connsiteX2" fmla="*/ 415264 w 2499850"/>
                <a:gd name="connsiteY2" fmla="*/ 2378093 h 4598778"/>
                <a:gd name="connsiteX3" fmla="*/ 571672 w 2499850"/>
                <a:gd name="connsiteY3" fmla="*/ 552696 h 4598778"/>
                <a:gd name="connsiteX4" fmla="*/ 2199504 w 2499850"/>
                <a:gd name="connsiteY4" fmla="*/ 675499 h 4598778"/>
                <a:gd name="connsiteX5" fmla="*/ 2373746 w 2499850"/>
                <a:gd name="connsiteY5" fmla="*/ 2287657 h 4598778"/>
                <a:gd name="connsiteX6" fmla="*/ 1626748 w 2499850"/>
                <a:gd name="connsiteY6" fmla="*/ 3131719 h 4598778"/>
                <a:gd name="connsiteX7" fmla="*/ 1626748 w 2499850"/>
                <a:gd name="connsiteY7" fmla="*/ 3754717 h 4598778"/>
                <a:gd name="connsiteX8" fmla="*/ 1787522 w 2499850"/>
                <a:gd name="connsiteY8" fmla="*/ 3905442 h 4598778"/>
                <a:gd name="connsiteX9" fmla="*/ 1646845 w 2499850"/>
                <a:gd name="connsiteY9" fmla="*/ 4005926 h 4598778"/>
                <a:gd name="connsiteX10" fmla="*/ 1807619 w 2499850"/>
                <a:gd name="connsiteY10" fmla="*/ 4126506 h 4598778"/>
                <a:gd name="connsiteX11" fmla="*/ 1676990 w 2499850"/>
                <a:gd name="connsiteY11" fmla="*/ 4206893 h 4598778"/>
                <a:gd name="connsiteX12" fmla="*/ 1807619 w 2499850"/>
                <a:gd name="connsiteY12" fmla="*/ 4367666 h 4598778"/>
                <a:gd name="connsiteX13" fmla="*/ 1656893 w 2499850"/>
                <a:gd name="connsiteY13" fmla="*/ 4478198 h 4598778"/>
                <a:gd name="connsiteX14" fmla="*/ 1656893 w 2499850"/>
                <a:gd name="connsiteY14" fmla="*/ 4598778 h 4598778"/>
                <a:gd name="connsiteX15" fmla="*/ 1114282 w 2499850"/>
                <a:gd name="connsiteY15" fmla="*/ 4598778 h 4598778"/>
                <a:gd name="connsiteX16" fmla="*/ 1114282 w 2499850"/>
                <a:gd name="connsiteY16" fmla="*/ 4448053 h 4598778"/>
                <a:gd name="connsiteX17" fmla="*/ 913315 w 2499850"/>
                <a:gd name="connsiteY17" fmla="*/ 4417908 h 4598778"/>
                <a:gd name="connsiteX18" fmla="*/ 1084137 w 2499850"/>
                <a:gd name="connsiteY18" fmla="*/ 4307376 h 4598778"/>
                <a:gd name="connsiteX19" fmla="*/ 883170 w 2499850"/>
                <a:gd name="connsiteY19" fmla="*/ 4237038 h 4598778"/>
                <a:gd name="connsiteX20" fmla="*/ 1043944 w 2499850"/>
                <a:gd name="connsiteY20" fmla="*/ 4136554 h 4598778"/>
                <a:gd name="connsiteX21" fmla="*/ 822880 w 2499850"/>
                <a:gd name="connsiteY21" fmla="*/ 4046119 h 4598778"/>
                <a:gd name="connsiteX22" fmla="*/ 1064041 w 2499850"/>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965724 w 2497151"/>
                <a:gd name="connsiteY21" fmla="*/ 3974657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66574 w 2497151"/>
                <a:gd name="connsiteY20" fmla="*/ 4091329 h 4598778"/>
                <a:gd name="connsiteX21" fmla="*/ 965724 w 2497151"/>
                <a:gd name="connsiteY21" fmla="*/ 3974657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0099 w 2497151"/>
                <a:gd name="connsiteY10" fmla="*/ 414157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46845 w 2497151"/>
                <a:gd name="connsiteY9" fmla="*/ 4005926 h 4598778"/>
                <a:gd name="connsiteX10" fmla="*/ 1800099 w 2497151"/>
                <a:gd name="connsiteY10" fmla="*/ 414157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46845 w 2497151"/>
                <a:gd name="connsiteY9" fmla="*/ 4005926 h 4598778"/>
                <a:gd name="connsiteX10" fmla="*/ 1724751 w 2497151"/>
                <a:gd name="connsiteY10" fmla="*/ 417171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54400 w 2497151"/>
                <a:gd name="connsiteY11" fmla="*/ 4267181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54400 w 2497151"/>
                <a:gd name="connsiteY11" fmla="*/ 4267181 h 4598778"/>
                <a:gd name="connsiteX12" fmla="*/ 1739807 w 2497151"/>
                <a:gd name="connsiteY12" fmla="*/ 4382734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749500"/>
                <a:gd name="connsiteX1" fmla="*/ 1053992 w 2497151"/>
                <a:gd name="connsiteY1" fmla="*/ 3181961 h 4749500"/>
                <a:gd name="connsiteX2" fmla="*/ 415264 w 2497151"/>
                <a:gd name="connsiteY2" fmla="*/ 2378093 h 4749500"/>
                <a:gd name="connsiteX3" fmla="*/ 571672 w 2497151"/>
                <a:gd name="connsiteY3" fmla="*/ 552696 h 4749500"/>
                <a:gd name="connsiteX4" fmla="*/ 2199504 w 2497151"/>
                <a:gd name="connsiteY4" fmla="*/ 675499 h 4749500"/>
                <a:gd name="connsiteX5" fmla="*/ 2373746 w 2497151"/>
                <a:gd name="connsiteY5" fmla="*/ 2287657 h 4749500"/>
                <a:gd name="connsiteX6" fmla="*/ 1626748 w 2497151"/>
                <a:gd name="connsiteY6" fmla="*/ 3131719 h 4749500"/>
                <a:gd name="connsiteX7" fmla="*/ 1483840 w 2497151"/>
                <a:gd name="connsiteY7" fmla="*/ 3754717 h 4749500"/>
                <a:gd name="connsiteX8" fmla="*/ 1704618 w 2497151"/>
                <a:gd name="connsiteY8" fmla="*/ 3882834 h 4749500"/>
                <a:gd name="connsiteX9" fmla="*/ 1609179 w 2497151"/>
                <a:gd name="connsiteY9" fmla="*/ 4043602 h 4749500"/>
                <a:gd name="connsiteX10" fmla="*/ 1724751 w 2497151"/>
                <a:gd name="connsiteY10" fmla="*/ 4171716 h 4749500"/>
                <a:gd name="connsiteX11" fmla="*/ 1654400 w 2497151"/>
                <a:gd name="connsiteY11" fmla="*/ 4267181 h 4749500"/>
                <a:gd name="connsiteX12" fmla="*/ 1739807 w 2497151"/>
                <a:gd name="connsiteY12" fmla="*/ 4382734 h 4749500"/>
                <a:gd name="connsiteX13" fmla="*/ 1656893 w 2497151"/>
                <a:gd name="connsiteY13" fmla="*/ 4478198 h 4749500"/>
                <a:gd name="connsiteX14" fmla="*/ 1656893 w 2497151"/>
                <a:gd name="connsiteY14" fmla="*/ 4598778 h 4749500"/>
                <a:gd name="connsiteX15" fmla="*/ 1114282 w 2497151"/>
                <a:gd name="connsiteY15" fmla="*/ 4598778 h 4749500"/>
                <a:gd name="connsiteX16" fmla="*/ 1114282 w 2497151"/>
                <a:gd name="connsiteY16" fmla="*/ 4448053 h 4749500"/>
                <a:gd name="connsiteX17" fmla="*/ 996217 w 2497151"/>
                <a:gd name="connsiteY17" fmla="*/ 4380224 h 4749500"/>
                <a:gd name="connsiteX18" fmla="*/ 1084137 w 2497151"/>
                <a:gd name="connsiteY18" fmla="*/ 4307376 h 4749500"/>
                <a:gd name="connsiteX19" fmla="*/ 950999 w 2497151"/>
                <a:gd name="connsiteY19" fmla="*/ 4221963 h 4749500"/>
                <a:gd name="connsiteX20" fmla="*/ 1066574 w 2497151"/>
                <a:gd name="connsiteY20" fmla="*/ 4091329 h 4749500"/>
                <a:gd name="connsiteX21" fmla="*/ 973284 w 2497151"/>
                <a:gd name="connsiteY21" fmla="*/ 3936968 h 4749500"/>
                <a:gd name="connsiteX22" fmla="*/ 1206885 w 2497151"/>
                <a:gd name="connsiteY22" fmla="*/ 3764765 h 4749500"/>
                <a:gd name="connsiteX0" fmla="*/ 1206885 w 2497151"/>
                <a:gd name="connsiteY0" fmla="*/ 3764765 h 4749500"/>
                <a:gd name="connsiteX1" fmla="*/ 1053992 w 2497151"/>
                <a:gd name="connsiteY1" fmla="*/ 3181961 h 4749500"/>
                <a:gd name="connsiteX2" fmla="*/ 415264 w 2497151"/>
                <a:gd name="connsiteY2" fmla="*/ 2378093 h 4749500"/>
                <a:gd name="connsiteX3" fmla="*/ 571672 w 2497151"/>
                <a:gd name="connsiteY3" fmla="*/ 552696 h 4749500"/>
                <a:gd name="connsiteX4" fmla="*/ 2199504 w 2497151"/>
                <a:gd name="connsiteY4" fmla="*/ 675499 h 4749500"/>
                <a:gd name="connsiteX5" fmla="*/ 2373746 w 2497151"/>
                <a:gd name="connsiteY5" fmla="*/ 2287657 h 4749500"/>
                <a:gd name="connsiteX6" fmla="*/ 1626748 w 2497151"/>
                <a:gd name="connsiteY6" fmla="*/ 3131719 h 4749500"/>
                <a:gd name="connsiteX7" fmla="*/ 1483840 w 2497151"/>
                <a:gd name="connsiteY7" fmla="*/ 3754717 h 4749500"/>
                <a:gd name="connsiteX8" fmla="*/ 1704618 w 2497151"/>
                <a:gd name="connsiteY8" fmla="*/ 3882834 h 4749500"/>
                <a:gd name="connsiteX9" fmla="*/ 1609179 w 2497151"/>
                <a:gd name="connsiteY9" fmla="*/ 4043602 h 4749500"/>
                <a:gd name="connsiteX10" fmla="*/ 1724751 w 2497151"/>
                <a:gd name="connsiteY10" fmla="*/ 4171716 h 4749500"/>
                <a:gd name="connsiteX11" fmla="*/ 1654400 w 2497151"/>
                <a:gd name="connsiteY11" fmla="*/ 4267181 h 4749500"/>
                <a:gd name="connsiteX12" fmla="*/ 1739807 w 2497151"/>
                <a:gd name="connsiteY12" fmla="*/ 4382734 h 4749500"/>
                <a:gd name="connsiteX13" fmla="*/ 1656893 w 2497151"/>
                <a:gd name="connsiteY13" fmla="*/ 4478198 h 4749500"/>
                <a:gd name="connsiteX14" fmla="*/ 1656893 w 2497151"/>
                <a:gd name="connsiteY14" fmla="*/ 4598778 h 4749500"/>
                <a:gd name="connsiteX15" fmla="*/ 1114282 w 2497151"/>
                <a:gd name="connsiteY15" fmla="*/ 4598778 h 4749500"/>
                <a:gd name="connsiteX16" fmla="*/ 1114282 w 2497151"/>
                <a:gd name="connsiteY16" fmla="*/ 4448053 h 4749500"/>
                <a:gd name="connsiteX17" fmla="*/ 996217 w 2497151"/>
                <a:gd name="connsiteY17" fmla="*/ 4380224 h 4749500"/>
                <a:gd name="connsiteX18" fmla="*/ 1084137 w 2497151"/>
                <a:gd name="connsiteY18" fmla="*/ 4307376 h 4749500"/>
                <a:gd name="connsiteX19" fmla="*/ 950999 w 2497151"/>
                <a:gd name="connsiteY19" fmla="*/ 4221963 h 4749500"/>
                <a:gd name="connsiteX20" fmla="*/ 1066574 w 2497151"/>
                <a:gd name="connsiteY20" fmla="*/ 4091329 h 4749500"/>
                <a:gd name="connsiteX21" fmla="*/ 973284 w 2497151"/>
                <a:gd name="connsiteY21" fmla="*/ 3936968 h 4749500"/>
                <a:gd name="connsiteX22" fmla="*/ 1206885 w 2497151"/>
                <a:gd name="connsiteY22" fmla="*/ 3764765 h 4749500"/>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0999 w 2497151"/>
                <a:gd name="connsiteY19" fmla="*/ 4221963 h 4689207"/>
                <a:gd name="connsiteX20" fmla="*/ 1066574 w 2497151"/>
                <a:gd name="connsiteY20" fmla="*/ 4091329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0999 w 2497151"/>
                <a:gd name="connsiteY19" fmla="*/ 4221963 h 4689207"/>
                <a:gd name="connsiteX20" fmla="*/ 1066574 w 2497151"/>
                <a:gd name="connsiteY20" fmla="*/ 4091329 h 4689207"/>
                <a:gd name="connsiteX21" fmla="*/ 1027547 w 2497151"/>
                <a:gd name="connsiteY21" fmla="*/ 4073381 h 4689207"/>
                <a:gd name="connsiteX22" fmla="*/ 973284 w 2497151"/>
                <a:gd name="connsiteY22" fmla="*/ 3936968 h 4689207"/>
                <a:gd name="connsiteX23" fmla="*/ 1206885 w 2497151"/>
                <a:gd name="connsiteY23"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88703 w 2497151"/>
                <a:gd name="connsiteY19" fmla="*/ 4139054 h 4689207"/>
                <a:gd name="connsiteX20" fmla="*/ 1066574 w 2497151"/>
                <a:gd name="connsiteY20" fmla="*/ 4091329 h 4689207"/>
                <a:gd name="connsiteX21" fmla="*/ 1027547 w 2497151"/>
                <a:gd name="connsiteY21" fmla="*/ 4073381 h 4689207"/>
                <a:gd name="connsiteX22" fmla="*/ 973284 w 2497151"/>
                <a:gd name="connsiteY22" fmla="*/ 3936968 h 4689207"/>
                <a:gd name="connsiteX23" fmla="*/ 1206885 w 2497151"/>
                <a:gd name="connsiteY23"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88703 w 2497151"/>
                <a:gd name="connsiteY19" fmla="*/ 4139054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96261 w 2497151"/>
                <a:gd name="connsiteY19" fmla="*/ 4244561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1066 w 2497151"/>
                <a:gd name="connsiteY19" fmla="*/ 4199334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549908"/>
                <a:gd name="connsiteY0" fmla="*/ 3764765 h 4689207"/>
                <a:gd name="connsiteX1" fmla="*/ 1053992 w 2549908"/>
                <a:gd name="connsiteY1" fmla="*/ 3181961 h 4689207"/>
                <a:gd name="connsiteX2" fmla="*/ 415264 w 2549908"/>
                <a:gd name="connsiteY2" fmla="*/ 2378093 h 4689207"/>
                <a:gd name="connsiteX3" fmla="*/ 571672 w 2549908"/>
                <a:gd name="connsiteY3" fmla="*/ 552696 h 4689207"/>
                <a:gd name="connsiteX4" fmla="*/ 2199504 w 2549908"/>
                <a:gd name="connsiteY4" fmla="*/ 675499 h 4689207"/>
                <a:gd name="connsiteX5" fmla="*/ 2373746 w 2549908"/>
                <a:gd name="connsiteY5" fmla="*/ 2287657 h 4689207"/>
                <a:gd name="connsiteX6" fmla="*/ 1626748 w 2549908"/>
                <a:gd name="connsiteY6" fmla="*/ 3131719 h 4689207"/>
                <a:gd name="connsiteX7" fmla="*/ 1483840 w 2549908"/>
                <a:gd name="connsiteY7" fmla="*/ 3754717 h 4689207"/>
                <a:gd name="connsiteX8" fmla="*/ 1704618 w 2549908"/>
                <a:gd name="connsiteY8" fmla="*/ 3882834 h 4689207"/>
                <a:gd name="connsiteX9" fmla="*/ 1609179 w 2549908"/>
                <a:gd name="connsiteY9" fmla="*/ 4043602 h 4689207"/>
                <a:gd name="connsiteX10" fmla="*/ 1724751 w 2549908"/>
                <a:gd name="connsiteY10" fmla="*/ 4171716 h 4689207"/>
                <a:gd name="connsiteX11" fmla="*/ 1654400 w 2549908"/>
                <a:gd name="connsiteY11" fmla="*/ 4267181 h 4689207"/>
                <a:gd name="connsiteX12" fmla="*/ 1739807 w 2549908"/>
                <a:gd name="connsiteY12" fmla="*/ 4382734 h 4689207"/>
                <a:gd name="connsiteX13" fmla="*/ 1656893 w 2549908"/>
                <a:gd name="connsiteY13" fmla="*/ 4478198 h 4689207"/>
                <a:gd name="connsiteX14" fmla="*/ 1656893 w 2549908"/>
                <a:gd name="connsiteY14" fmla="*/ 4598778 h 4689207"/>
                <a:gd name="connsiteX15" fmla="*/ 1114282 w 2549908"/>
                <a:gd name="connsiteY15" fmla="*/ 4598778 h 4689207"/>
                <a:gd name="connsiteX16" fmla="*/ 1114282 w 2549908"/>
                <a:gd name="connsiteY16" fmla="*/ 4448053 h 4689207"/>
                <a:gd name="connsiteX17" fmla="*/ 996217 w 2549908"/>
                <a:gd name="connsiteY17" fmla="*/ 4380224 h 4689207"/>
                <a:gd name="connsiteX18" fmla="*/ 1084137 w 2549908"/>
                <a:gd name="connsiteY18" fmla="*/ 4307376 h 4689207"/>
                <a:gd name="connsiteX19" fmla="*/ 951066 w 2549908"/>
                <a:gd name="connsiteY19" fmla="*/ 4199334 h 4689207"/>
                <a:gd name="connsiteX20" fmla="*/ 1027547 w 2549908"/>
                <a:gd name="connsiteY20" fmla="*/ 4073381 h 4689207"/>
                <a:gd name="connsiteX21" fmla="*/ 973284 w 2549908"/>
                <a:gd name="connsiteY21" fmla="*/ 3936968 h 4689207"/>
                <a:gd name="connsiteX22" fmla="*/ 1206885 w 2549908"/>
                <a:gd name="connsiteY22" fmla="*/ 3764765 h 4689207"/>
                <a:gd name="connsiteX0" fmla="*/ 1206885 w 2625716"/>
                <a:gd name="connsiteY0" fmla="*/ 3764765 h 4689207"/>
                <a:gd name="connsiteX1" fmla="*/ 1053992 w 2625716"/>
                <a:gd name="connsiteY1" fmla="*/ 3181961 h 4689207"/>
                <a:gd name="connsiteX2" fmla="*/ 415264 w 2625716"/>
                <a:gd name="connsiteY2" fmla="*/ 2378093 h 4689207"/>
                <a:gd name="connsiteX3" fmla="*/ 571672 w 2625716"/>
                <a:gd name="connsiteY3" fmla="*/ 552696 h 4689207"/>
                <a:gd name="connsiteX4" fmla="*/ 2199504 w 2625716"/>
                <a:gd name="connsiteY4" fmla="*/ 675499 h 4689207"/>
                <a:gd name="connsiteX5" fmla="*/ 2373746 w 2625716"/>
                <a:gd name="connsiteY5" fmla="*/ 2287657 h 4689207"/>
                <a:gd name="connsiteX6" fmla="*/ 1626748 w 2625716"/>
                <a:gd name="connsiteY6" fmla="*/ 3131719 h 4689207"/>
                <a:gd name="connsiteX7" fmla="*/ 1483840 w 2625716"/>
                <a:gd name="connsiteY7" fmla="*/ 3754717 h 4689207"/>
                <a:gd name="connsiteX8" fmla="*/ 1704618 w 2625716"/>
                <a:gd name="connsiteY8" fmla="*/ 3882834 h 4689207"/>
                <a:gd name="connsiteX9" fmla="*/ 1609179 w 2625716"/>
                <a:gd name="connsiteY9" fmla="*/ 4043602 h 4689207"/>
                <a:gd name="connsiteX10" fmla="*/ 1724751 w 2625716"/>
                <a:gd name="connsiteY10" fmla="*/ 4171716 h 4689207"/>
                <a:gd name="connsiteX11" fmla="*/ 1654400 w 2625716"/>
                <a:gd name="connsiteY11" fmla="*/ 4267181 h 4689207"/>
                <a:gd name="connsiteX12" fmla="*/ 1739807 w 2625716"/>
                <a:gd name="connsiteY12" fmla="*/ 4382734 h 4689207"/>
                <a:gd name="connsiteX13" fmla="*/ 1656893 w 2625716"/>
                <a:gd name="connsiteY13" fmla="*/ 4478198 h 4689207"/>
                <a:gd name="connsiteX14" fmla="*/ 1656893 w 2625716"/>
                <a:gd name="connsiteY14" fmla="*/ 4598778 h 4689207"/>
                <a:gd name="connsiteX15" fmla="*/ 1114282 w 2625716"/>
                <a:gd name="connsiteY15" fmla="*/ 4598778 h 4689207"/>
                <a:gd name="connsiteX16" fmla="*/ 1114282 w 2625716"/>
                <a:gd name="connsiteY16" fmla="*/ 4448053 h 4689207"/>
                <a:gd name="connsiteX17" fmla="*/ 996217 w 2625716"/>
                <a:gd name="connsiteY17" fmla="*/ 4380224 h 4689207"/>
                <a:gd name="connsiteX18" fmla="*/ 1084137 w 2625716"/>
                <a:gd name="connsiteY18" fmla="*/ 4307376 h 4689207"/>
                <a:gd name="connsiteX19" fmla="*/ 951066 w 2625716"/>
                <a:gd name="connsiteY19" fmla="*/ 4199334 h 4689207"/>
                <a:gd name="connsiteX20" fmla="*/ 1027547 w 2625716"/>
                <a:gd name="connsiteY20" fmla="*/ 4073381 h 4689207"/>
                <a:gd name="connsiteX21" fmla="*/ 973284 w 2625716"/>
                <a:gd name="connsiteY21" fmla="*/ 3936968 h 4689207"/>
                <a:gd name="connsiteX22" fmla="*/ 1206885 w 2625716"/>
                <a:gd name="connsiteY22" fmla="*/ 3764765 h 4689207"/>
                <a:gd name="connsiteX0" fmla="*/ 1206885 w 2625716"/>
                <a:gd name="connsiteY0" fmla="*/ 3764765 h 4689207"/>
                <a:gd name="connsiteX1" fmla="*/ 1053992 w 2625716"/>
                <a:gd name="connsiteY1" fmla="*/ 3181961 h 4689207"/>
                <a:gd name="connsiteX2" fmla="*/ 415264 w 2625716"/>
                <a:gd name="connsiteY2" fmla="*/ 2378093 h 4689207"/>
                <a:gd name="connsiteX3" fmla="*/ 571672 w 2625716"/>
                <a:gd name="connsiteY3" fmla="*/ 552696 h 4689207"/>
                <a:gd name="connsiteX4" fmla="*/ 2199504 w 2625716"/>
                <a:gd name="connsiteY4" fmla="*/ 675499 h 4689207"/>
                <a:gd name="connsiteX5" fmla="*/ 2373746 w 2625716"/>
                <a:gd name="connsiteY5" fmla="*/ 2287657 h 4689207"/>
                <a:gd name="connsiteX6" fmla="*/ 1626748 w 2625716"/>
                <a:gd name="connsiteY6" fmla="*/ 3131719 h 4689207"/>
                <a:gd name="connsiteX7" fmla="*/ 1483840 w 2625716"/>
                <a:gd name="connsiteY7" fmla="*/ 3754717 h 4689207"/>
                <a:gd name="connsiteX8" fmla="*/ 1704618 w 2625716"/>
                <a:gd name="connsiteY8" fmla="*/ 3882834 h 4689207"/>
                <a:gd name="connsiteX9" fmla="*/ 1609179 w 2625716"/>
                <a:gd name="connsiteY9" fmla="*/ 4043602 h 4689207"/>
                <a:gd name="connsiteX10" fmla="*/ 1724751 w 2625716"/>
                <a:gd name="connsiteY10" fmla="*/ 4171716 h 4689207"/>
                <a:gd name="connsiteX11" fmla="*/ 1654400 w 2625716"/>
                <a:gd name="connsiteY11" fmla="*/ 4267181 h 4689207"/>
                <a:gd name="connsiteX12" fmla="*/ 1739807 w 2625716"/>
                <a:gd name="connsiteY12" fmla="*/ 4382734 h 4689207"/>
                <a:gd name="connsiteX13" fmla="*/ 1656893 w 2625716"/>
                <a:gd name="connsiteY13" fmla="*/ 4478198 h 4689207"/>
                <a:gd name="connsiteX14" fmla="*/ 1656893 w 2625716"/>
                <a:gd name="connsiteY14" fmla="*/ 4598778 h 4689207"/>
                <a:gd name="connsiteX15" fmla="*/ 1114282 w 2625716"/>
                <a:gd name="connsiteY15" fmla="*/ 4598778 h 4689207"/>
                <a:gd name="connsiteX16" fmla="*/ 1114282 w 2625716"/>
                <a:gd name="connsiteY16" fmla="*/ 4448053 h 4689207"/>
                <a:gd name="connsiteX17" fmla="*/ 996217 w 2625716"/>
                <a:gd name="connsiteY17" fmla="*/ 4380224 h 4689207"/>
                <a:gd name="connsiteX18" fmla="*/ 1084137 w 2625716"/>
                <a:gd name="connsiteY18" fmla="*/ 4307376 h 4689207"/>
                <a:gd name="connsiteX19" fmla="*/ 951066 w 2625716"/>
                <a:gd name="connsiteY19" fmla="*/ 4199334 h 4689207"/>
                <a:gd name="connsiteX20" fmla="*/ 1027547 w 2625716"/>
                <a:gd name="connsiteY20" fmla="*/ 4073381 h 4689207"/>
                <a:gd name="connsiteX21" fmla="*/ 973284 w 2625716"/>
                <a:gd name="connsiteY21" fmla="*/ 3936968 h 4689207"/>
                <a:gd name="connsiteX22" fmla="*/ 1206885 w 2625716"/>
                <a:gd name="connsiteY22" fmla="*/ 3764765 h 4689207"/>
                <a:gd name="connsiteX0" fmla="*/ 1206885 w 2625716"/>
                <a:gd name="connsiteY0" fmla="*/ 3764765 h 4689234"/>
                <a:gd name="connsiteX1" fmla="*/ 1053992 w 2625716"/>
                <a:gd name="connsiteY1" fmla="*/ 3181961 h 4689234"/>
                <a:gd name="connsiteX2" fmla="*/ 415264 w 2625716"/>
                <a:gd name="connsiteY2" fmla="*/ 2378093 h 4689234"/>
                <a:gd name="connsiteX3" fmla="*/ 571672 w 2625716"/>
                <a:gd name="connsiteY3" fmla="*/ 552696 h 4689234"/>
                <a:gd name="connsiteX4" fmla="*/ 2199504 w 2625716"/>
                <a:gd name="connsiteY4" fmla="*/ 675499 h 4689234"/>
                <a:gd name="connsiteX5" fmla="*/ 2373746 w 2625716"/>
                <a:gd name="connsiteY5" fmla="*/ 2287657 h 4689234"/>
                <a:gd name="connsiteX6" fmla="*/ 1626748 w 2625716"/>
                <a:gd name="connsiteY6" fmla="*/ 3131719 h 4689234"/>
                <a:gd name="connsiteX7" fmla="*/ 1483840 w 2625716"/>
                <a:gd name="connsiteY7" fmla="*/ 3754717 h 4689234"/>
                <a:gd name="connsiteX8" fmla="*/ 1704618 w 2625716"/>
                <a:gd name="connsiteY8" fmla="*/ 3882834 h 4689234"/>
                <a:gd name="connsiteX9" fmla="*/ 1609179 w 2625716"/>
                <a:gd name="connsiteY9" fmla="*/ 4043602 h 4689234"/>
                <a:gd name="connsiteX10" fmla="*/ 1724751 w 2625716"/>
                <a:gd name="connsiteY10" fmla="*/ 4171716 h 4689234"/>
                <a:gd name="connsiteX11" fmla="*/ 1654400 w 2625716"/>
                <a:gd name="connsiteY11" fmla="*/ 4267181 h 4689234"/>
                <a:gd name="connsiteX12" fmla="*/ 1739807 w 2625716"/>
                <a:gd name="connsiteY12" fmla="*/ 4382734 h 4689234"/>
                <a:gd name="connsiteX13" fmla="*/ 1656893 w 2625716"/>
                <a:gd name="connsiteY13" fmla="*/ 4478198 h 4689234"/>
                <a:gd name="connsiteX14" fmla="*/ 1656893 w 2625716"/>
                <a:gd name="connsiteY14" fmla="*/ 4598778 h 4689234"/>
                <a:gd name="connsiteX15" fmla="*/ 911622 w 2625716"/>
                <a:gd name="connsiteY15" fmla="*/ 4598807 h 4689234"/>
                <a:gd name="connsiteX16" fmla="*/ 1114282 w 2625716"/>
                <a:gd name="connsiteY16" fmla="*/ 4448053 h 4689234"/>
                <a:gd name="connsiteX17" fmla="*/ 996217 w 2625716"/>
                <a:gd name="connsiteY17" fmla="*/ 4380224 h 4689234"/>
                <a:gd name="connsiteX18" fmla="*/ 1084137 w 2625716"/>
                <a:gd name="connsiteY18" fmla="*/ 4307376 h 4689234"/>
                <a:gd name="connsiteX19" fmla="*/ 951066 w 2625716"/>
                <a:gd name="connsiteY19" fmla="*/ 4199334 h 4689234"/>
                <a:gd name="connsiteX20" fmla="*/ 1027547 w 2625716"/>
                <a:gd name="connsiteY20" fmla="*/ 4073381 h 4689234"/>
                <a:gd name="connsiteX21" fmla="*/ 973284 w 2625716"/>
                <a:gd name="connsiteY21" fmla="*/ 3936968 h 4689234"/>
                <a:gd name="connsiteX22" fmla="*/ 1206885 w 2625716"/>
                <a:gd name="connsiteY22" fmla="*/ 3764765 h 4689234"/>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11622 w 2625716"/>
                <a:gd name="connsiteY15" fmla="*/ 4598807 h 4739835"/>
                <a:gd name="connsiteX16" fmla="*/ 1114282 w 2625716"/>
                <a:gd name="connsiteY16" fmla="*/ 4448053 h 4739835"/>
                <a:gd name="connsiteX17" fmla="*/ 996217 w 2625716"/>
                <a:gd name="connsiteY17" fmla="*/ 4380224 h 4739835"/>
                <a:gd name="connsiteX18" fmla="*/ 1084137 w 2625716"/>
                <a:gd name="connsiteY18" fmla="*/ 4307376 h 4739835"/>
                <a:gd name="connsiteX19" fmla="*/ 951066 w 2625716"/>
                <a:gd name="connsiteY19" fmla="*/ 4199334 h 4739835"/>
                <a:gd name="connsiteX20" fmla="*/ 1027547 w 2625716"/>
                <a:gd name="connsiteY20" fmla="*/ 4073381 h 4739835"/>
                <a:gd name="connsiteX21" fmla="*/ 973284 w 2625716"/>
                <a:gd name="connsiteY21" fmla="*/ 3936968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96217 w 2625716"/>
                <a:gd name="connsiteY17" fmla="*/ 4380224 h 4739833"/>
                <a:gd name="connsiteX18" fmla="*/ 1084137 w 2625716"/>
                <a:gd name="connsiteY18" fmla="*/ 4307376 h 4739833"/>
                <a:gd name="connsiteX19" fmla="*/ 951066 w 2625716"/>
                <a:gd name="connsiteY19" fmla="*/ 4199334 h 4739833"/>
                <a:gd name="connsiteX20" fmla="*/ 1027547 w 2625716"/>
                <a:gd name="connsiteY20" fmla="*/ 4073381 h 4739833"/>
                <a:gd name="connsiteX21" fmla="*/ 973284 w 2625716"/>
                <a:gd name="connsiteY21" fmla="*/ 3936968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96217 w 2625716"/>
                <a:gd name="connsiteY17" fmla="*/ 4380224 h 4739835"/>
                <a:gd name="connsiteX18" fmla="*/ 1084137 w 2625716"/>
                <a:gd name="connsiteY18" fmla="*/ 4307376 h 4739835"/>
                <a:gd name="connsiteX19" fmla="*/ 951066 w 2625716"/>
                <a:gd name="connsiteY19" fmla="*/ 4199334 h 4739835"/>
                <a:gd name="connsiteX20" fmla="*/ 1027547 w 2625716"/>
                <a:gd name="connsiteY20" fmla="*/ 4073381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99334 h 4739833"/>
                <a:gd name="connsiteX20" fmla="*/ 1027547 w 2625716"/>
                <a:gd name="connsiteY20" fmla="*/ 4073381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49050 w 2625716"/>
                <a:gd name="connsiteY17" fmla="*/ 4380225 h 4739835"/>
                <a:gd name="connsiteX18" fmla="*/ 1084137 w 2625716"/>
                <a:gd name="connsiteY18" fmla="*/ 4307376 h 4739835"/>
                <a:gd name="connsiteX19" fmla="*/ 951066 w 2625716"/>
                <a:gd name="connsiteY19" fmla="*/ 4199334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49050 w 2625716"/>
                <a:gd name="connsiteY17" fmla="*/ 4380225 h 4739835"/>
                <a:gd name="connsiteX18" fmla="*/ 1084137 w 2625716"/>
                <a:gd name="connsiteY18" fmla="*/ 4307376 h 4739835"/>
                <a:gd name="connsiteX19" fmla="*/ 951066 w 2625716"/>
                <a:gd name="connsiteY19" fmla="*/ 4166681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84137 w 2625716"/>
                <a:gd name="connsiteY18" fmla="*/ 4307376 h 4739835"/>
                <a:gd name="connsiteX19" fmla="*/ 951066 w 2625716"/>
                <a:gd name="connsiteY19" fmla="*/ 4166681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51066 w 2625716"/>
                <a:gd name="connsiteY19" fmla="*/ 4166681 h 4739835"/>
                <a:gd name="connsiteX20" fmla="*/ 1052945 w 2625716"/>
                <a:gd name="connsiteY20" fmla="*/ 4040725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51066 w 2625716"/>
                <a:gd name="connsiteY19" fmla="*/ 4166681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43807 w 2625716"/>
                <a:gd name="connsiteY19" fmla="*/ 4137647 h 4739835"/>
                <a:gd name="connsiteX20" fmla="*/ 1060199 w 2625716"/>
                <a:gd name="connsiteY20" fmla="*/ 4018948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22751 w 2625716"/>
                <a:gd name="connsiteY8" fmla="*/ 3871941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43807 w 2625716"/>
                <a:gd name="connsiteY19" fmla="*/ 4137647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22751 w 2625716"/>
                <a:gd name="connsiteY8" fmla="*/ 3871941 h 4739835"/>
                <a:gd name="connsiteX9" fmla="*/ 1627314 w 2625716"/>
                <a:gd name="connsiteY9" fmla="*/ 4007311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43807 w 2625716"/>
                <a:gd name="connsiteY19" fmla="*/ 4137647 h 4739835"/>
                <a:gd name="connsiteX20" fmla="*/ 1060199 w 2625716"/>
                <a:gd name="connsiteY20" fmla="*/ 4018948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22751 w 2625716"/>
                <a:gd name="connsiteY8" fmla="*/ 3871941 h 4739833"/>
                <a:gd name="connsiteX9" fmla="*/ 1627314 w 2625716"/>
                <a:gd name="connsiteY9" fmla="*/ 4007311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86 w 2625716"/>
                <a:gd name="connsiteY13" fmla="*/ 4503584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43807 w 2625716"/>
                <a:gd name="connsiteY19" fmla="*/ 4137647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00421"/>
                <a:gd name="connsiteX1" fmla="*/ 1053992 w 2625716"/>
                <a:gd name="connsiteY1" fmla="*/ 3181961 h 4700421"/>
                <a:gd name="connsiteX2" fmla="*/ 415264 w 2625716"/>
                <a:gd name="connsiteY2" fmla="*/ 2378093 h 4700421"/>
                <a:gd name="connsiteX3" fmla="*/ 571672 w 2625716"/>
                <a:gd name="connsiteY3" fmla="*/ 552696 h 4700421"/>
                <a:gd name="connsiteX4" fmla="*/ 2199504 w 2625716"/>
                <a:gd name="connsiteY4" fmla="*/ 675499 h 4700421"/>
                <a:gd name="connsiteX5" fmla="*/ 2373746 w 2625716"/>
                <a:gd name="connsiteY5" fmla="*/ 2287657 h 4700421"/>
                <a:gd name="connsiteX6" fmla="*/ 1626748 w 2625716"/>
                <a:gd name="connsiteY6" fmla="*/ 3131719 h 4700421"/>
                <a:gd name="connsiteX7" fmla="*/ 1483840 w 2625716"/>
                <a:gd name="connsiteY7" fmla="*/ 3754717 h 4700421"/>
                <a:gd name="connsiteX8" fmla="*/ 1722751 w 2625716"/>
                <a:gd name="connsiteY8" fmla="*/ 3871941 h 4700421"/>
                <a:gd name="connsiteX9" fmla="*/ 1627314 w 2625716"/>
                <a:gd name="connsiteY9" fmla="*/ 4007311 h 4700421"/>
                <a:gd name="connsiteX10" fmla="*/ 1742885 w 2625716"/>
                <a:gd name="connsiteY10" fmla="*/ 4135424 h 4700421"/>
                <a:gd name="connsiteX11" fmla="*/ 1654400 w 2625716"/>
                <a:gd name="connsiteY11" fmla="*/ 4267181 h 4700421"/>
                <a:gd name="connsiteX12" fmla="*/ 1739807 w 2625716"/>
                <a:gd name="connsiteY12" fmla="*/ 4382734 h 4700421"/>
                <a:gd name="connsiteX13" fmla="*/ 1656886 w 2625716"/>
                <a:gd name="connsiteY13" fmla="*/ 4503584 h 4700421"/>
                <a:gd name="connsiteX14" fmla="*/ 1732848 w 2625716"/>
                <a:gd name="connsiteY14" fmla="*/ 4649414 h 4700421"/>
                <a:gd name="connsiteX15" fmla="*/ 1250742 w 2625716"/>
                <a:gd name="connsiteY15" fmla="*/ 4698033 h 4700421"/>
                <a:gd name="connsiteX16" fmla="*/ 962419 w 2625716"/>
                <a:gd name="connsiteY16" fmla="*/ 4635090 h 4700421"/>
                <a:gd name="connsiteX17" fmla="*/ 1041714 w 2625716"/>
                <a:gd name="connsiteY17" fmla="*/ 4502465 h 4700421"/>
                <a:gd name="connsiteX18" fmla="*/ 949050 w 2625716"/>
                <a:gd name="connsiteY18" fmla="*/ 4380225 h 4700421"/>
                <a:gd name="connsiteX19" fmla="*/ 1055109 w 2625716"/>
                <a:gd name="connsiteY19" fmla="*/ 4260198 h 4700421"/>
                <a:gd name="connsiteX20" fmla="*/ 943807 w 2625716"/>
                <a:gd name="connsiteY20" fmla="*/ 4137647 h 4700421"/>
                <a:gd name="connsiteX21" fmla="*/ 1060199 w 2625716"/>
                <a:gd name="connsiteY21" fmla="*/ 4018948 h 4700421"/>
                <a:gd name="connsiteX22" fmla="*/ 958766 w 2625716"/>
                <a:gd name="connsiteY22" fmla="*/ 3882529 h 4700421"/>
                <a:gd name="connsiteX23" fmla="*/ 1206885 w 2625716"/>
                <a:gd name="connsiteY23" fmla="*/ 3764765 h 4700421"/>
                <a:gd name="connsiteX0" fmla="*/ 1206885 w 2625716"/>
                <a:gd name="connsiteY0" fmla="*/ 3764765 h 4708214"/>
                <a:gd name="connsiteX1" fmla="*/ 1053992 w 2625716"/>
                <a:gd name="connsiteY1" fmla="*/ 3181961 h 4708214"/>
                <a:gd name="connsiteX2" fmla="*/ 415264 w 2625716"/>
                <a:gd name="connsiteY2" fmla="*/ 2378093 h 4708214"/>
                <a:gd name="connsiteX3" fmla="*/ 571672 w 2625716"/>
                <a:gd name="connsiteY3" fmla="*/ 552696 h 4708214"/>
                <a:gd name="connsiteX4" fmla="*/ 2199504 w 2625716"/>
                <a:gd name="connsiteY4" fmla="*/ 675499 h 4708214"/>
                <a:gd name="connsiteX5" fmla="*/ 2373746 w 2625716"/>
                <a:gd name="connsiteY5" fmla="*/ 2287657 h 4708214"/>
                <a:gd name="connsiteX6" fmla="*/ 1626748 w 2625716"/>
                <a:gd name="connsiteY6" fmla="*/ 3131719 h 4708214"/>
                <a:gd name="connsiteX7" fmla="*/ 1483840 w 2625716"/>
                <a:gd name="connsiteY7" fmla="*/ 3754717 h 4708214"/>
                <a:gd name="connsiteX8" fmla="*/ 1722751 w 2625716"/>
                <a:gd name="connsiteY8" fmla="*/ 3871941 h 4708214"/>
                <a:gd name="connsiteX9" fmla="*/ 1627314 w 2625716"/>
                <a:gd name="connsiteY9" fmla="*/ 4007311 h 4708214"/>
                <a:gd name="connsiteX10" fmla="*/ 1742885 w 2625716"/>
                <a:gd name="connsiteY10" fmla="*/ 4135424 h 4708214"/>
                <a:gd name="connsiteX11" fmla="*/ 1654400 w 2625716"/>
                <a:gd name="connsiteY11" fmla="*/ 4267181 h 4708214"/>
                <a:gd name="connsiteX12" fmla="*/ 1739807 w 2625716"/>
                <a:gd name="connsiteY12" fmla="*/ 4382734 h 4708214"/>
                <a:gd name="connsiteX13" fmla="*/ 1656886 w 2625716"/>
                <a:gd name="connsiteY13" fmla="*/ 4503584 h 4708214"/>
                <a:gd name="connsiteX14" fmla="*/ 1732848 w 2625716"/>
                <a:gd name="connsiteY14" fmla="*/ 4649414 h 4708214"/>
                <a:gd name="connsiteX15" fmla="*/ 1506359 w 2625716"/>
                <a:gd name="connsiteY15" fmla="*/ 4696184 h 4708214"/>
                <a:gd name="connsiteX16" fmla="*/ 1250742 w 2625716"/>
                <a:gd name="connsiteY16" fmla="*/ 4698033 h 4708214"/>
                <a:gd name="connsiteX17" fmla="*/ 962419 w 2625716"/>
                <a:gd name="connsiteY17" fmla="*/ 4635090 h 4708214"/>
                <a:gd name="connsiteX18" fmla="*/ 1041714 w 2625716"/>
                <a:gd name="connsiteY18" fmla="*/ 4502465 h 4708214"/>
                <a:gd name="connsiteX19" fmla="*/ 949050 w 2625716"/>
                <a:gd name="connsiteY19" fmla="*/ 4380225 h 4708214"/>
                <a:gd name="connsiteX20" fmla="*/ 1055109 w 2625716"/>
                <a:gd name="connsiteY20" fmla="*/ 4260198 h 4708214"/>
                <a:gd name="connsiteX21" fmla="*/ 943807 w 2625716"/>
                <a:gd name="connsiteY21" fmla="*/ 4137647 h 4708214"/>
                <a:gd name="connsiteX22" fmla="*/ 1060199 w 2625716"/>
                <a:gd name="connsiteY22" fmla="*/ 4018948 h 4708214"/>
                <a:gd name="connsiteX23" fmla="*/ 958766 w 2625716"/>
                <a:gd name="connsiteY23" fmla="*/ 3882529 h 4708214"/>
                <a:gd name="connsiteX24" fmla="*/ 1206885 w 2625716"/>
                <a:gd name="connsiteY24" fmla="*/ 3764765 h 4708214"/>
                <a:gd name="connsiteX0" fmla="*/ 1206885 w 2625716"/>
                <a:gd name="connsiteY0" fmla="*/ 3764765 h 4704286"/>
                <a:gd name="connsiteX1" fmla="*/ 1053992 w 2625716"/>
                <a:gd name="connsiteY1" fmla="*/ 3181961 h 4704286"/>
                <a:gd name="connsiteX2" fmla="*/ 415264 w 2625716"/>
                <a:gd name="connsiteY2" fmla="*/ 2378093 h 4704286"/>
                <a:gd name="connsiteX3" fmla="*/ 571672 w 2625716"/>
                <a:gd name="connsiteY3" fmla="*/ 552696 h 4704286"/>
                <a:gd name="connsiteX4" fmla="*/ 2199504 w 2625716"/>
                <a:gd name="connsiteY4" fmla="*/ 675499 h 4704286"/>
                <a:gd name="connsiteX5" fmla="*/ 2373746 w 2625716"/>
                <a:gd name="connsiteY5" fmla="*/ 2287657 h 4704286"/>
                <a:gd name="connsiteX6" fmla="*/ 1626748 w 2625716"/>
                <a:gd name="connsiteY6" fmla="*/ 3131719 h 4704286"/>
                <a:gd name="connsiteX7" fmla="*/ 1483840 w 2625716"/>
                <a:gd name="connsiteY7" fmla="*/ 3754717 h 4704286"/>
                <a:gd name="connsiteX8" fmla="*/ 1722751 w 2625716"/>
                <a:gd name="connsiteY8" fmla="*/ 3871941 h 4704286"/>
                <a:gd name="connsiteX9" fmla="*/ 1627314 w 2625716"/>
                <a:gd name="connsiteY9" fmla="*/ 4007311 h 4704286"/>
                <a:gd name="connsiteX10" fmla="*/ 1742885 w 2625716"/>
                <a:gd name="connsiteY10" fmla="*/ 4135424 h 4704286"/>
                <a:gd name="connsiteX11" fmla="*/ 1654400 w 2625716"/>
                <a:gd name="connsiteY11" fmla="*/ 4267181 h 4704286"/>
                <a:gd name="connsiteX12" fmla="*/ 1739807 w 2625716"/>
                <a:gd name="connsiteY12" fmla="*/ 4382734 h 4704286"/>
                <a:gd name="connsiteX13" fmla="*/ 1656886 w 2625716"/>
                <a:gd name="connsiteY13" fmla="*/ 4503584 h 4704286"/>
                <a:gd name="connsiteX14" fmla="*/ 1732848 w 2625716"/>
                <a:gd name="connsiteY14" fmla="*/ 4649414 h 4704286"/>
                <a:gd name="connsiteX15" fmla="*/ 1506359 w 2625716"/>
                <a:gd name="connsiteY15" fmla="*/ 4696184 h 4704286"/>
                <a:gd name="connsiteX16" fmla="*/ 1250742 w 2625716"/>
                <a:gd name="connsiteY16" fmla="*/ 4698033 h 4704286"/>
                <a:gd name="connsiteX17" fmla="*/ 1110921 w 2625716"/>
                <a:gd name="connsiteY17" fmla="*/ 4689628 h 4704286"/>
                <a:gd name="connsiteX18" fmla="*/ 962419 w 2625716"/>
                <a:gd name="connsiteY18" fmla="*/ 4635090 h 4704286"/>
                <a:gd name="connsiteX19" fmla="*/ 1041714 w 2625716"/>
                <a:gd name="connsiteY19" fmla="*/ 4502465 h 4704286"/>
                <a:gd name="connsiteX20" fmla="*/ 949050 w 2625716"/>
                <a:gd name="connsiteY20" fmla="*/ 4380225 h 4704286"/>
                <a:gd name="connsiteX21" fmla="*/ 1055109 w 2625716"/>
                <a:gd name="connsiteY21" fmla="*/ 4260198 h 4704286"/>
                <a:gd name="connsiteX22" fmla="*/ 943807 w 2625716"/>
                <a:gd name="connsiteY22" fmla="*/ 4137647 h 4704286"/>
                <a:gd name="connsiteX23" fmla="*/ 1060199 w 2625716"/>
                <a:gd name="connsiteY23" fmla="*/ 4018948 h 4704286"/>
                <a:gd name="connsiteX24" fmla="*/ 958766 w 2625716"/>
                <a:gd name="connsiteY24" fmla="*/ 3882529 h 4704286"/>
                <a:gd name="connsiteX25" fmla="*/ 1206885 w 2625716"/>
                <a:gd name="connsiteY25" fmla="*/ 3764765 h 4704286"/>
                <a:gd name="connsiteX0" fmla="*/ 1206885 w 2625716"/>
                <a:gd name="connsiteY0" fmla="*/ 3764765 h 4852392"/>
                <a:gd name="connsiteX1" fmla="*/ 1053992 w 2625716"/>
                <a:gd name="connsiteY1" fmla="*/ 3181961 h 4852392"/>
                <a:gd name="connsiteX2" fmla="*/ 415264 w 2625716"/>
                <a:gd name="connsiteY2" fmla="*/ 2378093 h 4852392"/>
                <a:gd name="connsiteX3" fmla="*/ 571672 w 2625716"/>
                <a:gd name="connsiteY3" fmla="*/ 552696 h 4852392"/>
                <a:gd name="connsiteX4" fmla="*/ 2199504 w 2625716"/>
                <a:gd name="connsiteY4" fmla="*/ 675499 h 4852392"/>
                <a:gd name="connsiteX5" fmla="*/ 2373746 w 2625716"/>
                <a:gd name="connsiteY5" fmla="*/ 2287657 h 4852392"/>
                <a:gd name="connsiteX6" fmla="*/ 1626748 w 2625716"/>
                <a:gd name="connsiteY6" fmla="*/ 3131719 h 4852392"/>
                <a:gd name="connsiteX7" fmla="*/ 1483840 w 2625716"/>
                <a:gd name="connsiteY7" fmla="*/ 3754717 h 4852392"/>
                <a:gd name="connsiteX8" fmla="*/ 1722751 w 2625716"/>
                <a:gd name="connsiteY8" fmla="*/ 3871941 h 4852392"/>
                <a:gd name="connsiteX9" fmla="*/ 1627314 w 2625716"/>
                <a:gd name="connsiteY9" fmla="*/ 4007311 h 4852392"/>
                <a:gd name="connsiteX10" fmla="*/ 1742885 w 2625716"/>
                <a:gd name="connsiteY10" fmla="*/ 4135424 h 4852392"/>
                <a:gd name="connsiteX11" fmla="*/ 1654400 w 2625716"/>
                <a:gd name="connsiteY11" fmla="*/ 4267181 h 4852392"/>
                <a:gd name="connsiteX12" fmla="*/ 1739807 w 2625716"/>
                <a:gd name="connsiteY12" fmla="*/ 4382734 h 4852392"/>
                <a:gd name="connsiteX13" fmla="*/ 1656886 w 2625716"/>
                <a:gd name="connsiteY13" fmla="*/ 4503584 h 4852392"/>
                <a:gd name="connsiteX14" fmla="*/ 1732848 w 2625716"/>
                <a:gd name="connsiteY14" fmla="*/ 4649414 h 4852392"/>
                <a:gd name="connsiteX15" fmla="*/ 1506359 w 2625716"/>
                <a:gd name="connsiteY15" fmla="*/ 4696184 h 4852392"/>
                <a:gd name="connsiteX16" fmla="*/ 1324312 w 2625716"/>
                <a:gd name="connsiteY16" fmla="*/ 4851298 h 4852392"/>
                <a:gd name="connsiteX17" fmla="*/ 1110921 w 2625716"/>
                <a:gd name="connsiteY17" fmla="*/ 4689628 h 4852392"/>
                <a:gd name="connsiteX18" fmla="*/ 962419 w 2625716"/>
                <a:gd name="connsiteY18" fmla="*/ 4635090 h 4852392"/>
                <a:gd name="connsiteX19" fmla="*/ 1041714 w 2625716"/>
                <a:gd name="connsiteY19" fmla="*/ 4502465 h 4852392"/>
                <a:gd name="connsiteX20" fmla="*/ 949050 w 2625716"/>
                <a:gd name="connsiteY20" fmla="*/ 4380225 h 4852392"/>
                <a:gd name="connsiteX21" fmla="*/ 1055109 w 2625716"/>
                <a:gd name="connsiteY21" fmla="*/ 4260198 h 4852392"/>
                <a:gd name="connsiteX22" fmla="*/ 943807 w 2625716"/>
                <a:gd name="connsiteY22" fmla="*/ 4137647 h 4852392"/>
                <a:gd name="connsiteX23" fmla="*/ 1060199 w 2625716"/>
                <a:gd name="connsiteY23" fmla="*/ 4018948 h 4852392"/>
                <a:gd name="connsiteX24" fmla="*/ 958766 w 2625716"/>
                <a:gd name="connsiteY24" fmla="*/ 3882529 h 4852392"/>
                <a:gd name="connsiteX25" fmla="*/ 1206885 w 2625716"/>
                <a:gd name="connsiteY25" fmla="*/ 3764765 h 4852392"/>
                <a:gd name="connsiteX0" fmla="*/ 1206885 w 2625716"/>
                <a:gd name="connsiteY0" fmla="*/ 3764765 h 4855429"/>
                <a:gd name="connsiteX1" fmla="*/ 1053992 w 2625716"/>
                <a:gd name="connsiteY1" fmla="*/ 3181961 h 4855429"/>
                <a:gd name="connsiteX2" fmla="*/ 415264 w 2625716"/>
                <a:gd name="connsiteY2" fmla="*/ 2378093 h 4855429"/>
                <a:gd name="connsiteX3" fmla="*/ 571672 w 2625716"/>
                <a:gd name="connsiteY3" fmla="*/ 552696 h 4855429"/>
                <a:gd name="connsiteX4" fmla="*/ 2199504 w 2625716"/>
                <a:gd name="connsiteY4" fmla="*/ 675499 h 4855429"/>
                <a:gd name="connsiteX5" fmla="*/ 2373746 w 2625716"/>
                <a:gd name="connsiteY5" fmla="*/ 2287657 h 4855429"/>
                <a:gd name="connsiteX6" fmla="*/ 1626748 w 2625716"/>
                <a:gd name="connsiteY6" fmla="*/ 3131719 h 4855429"/>
                <a:gd name="connsiteX7" fmla="*/ 1483840 w 2625716"/>
                <a:gd name="connsiteY7" fmla="*/ 3754717 h 4855429"/>
                <a:gd name="connsiteX8" fmla="*/ 1722751 w 2625716"/>
                <a:gd name="connsiteY8" fmla="*/ 3871941 h 4855429"/>
                <a:gd name="connsiteX9" fmla="*/ 1627314 w 2625716"/>
                <a:gd name="connsiteY9" fmla="*/ 4007311 h 4855429"/>
                <a:gd name="connsiteX10" fmla="*/ 1742885 w 2625716"/>
                <a:gd name="connsiteY10" fmla="*/ 4135424 h 4855429"/>
                <a:gd name="connsiteX11" fmla="*/ 1654400 w 2625716"/>
                <a:gd name="connsiteY11" fmla="*/ 4267181 h 4855429"/>
                <a:gd name="connsiteX12" fmla="*/ 1739807 w 2625716"/>
                <a:gd name="connsiteY12" fmla="*/ 4382734 h 4855429"/>
                <a:gd name="connsiteX13" fmla="*/ 1656886 w 2625716"/>
                <a:gd name="connsiteY13" fmla="*/ 4503584 h 4855429"/>
                <a:gd name="connsiteX14" fmla="*/ 1732848 w 2625716"/>
                <a:gd name="connsiteY14" fmla="*/ 4649414 h 4855429"/>
                <a:gd name="connsiteX15" fmla="*/ 1506359 w 2625716"/>
                <a:gd name="connsiteY15" fmla="*/ 4696184 h 4855429"/>
                <a:gd name="connsiteX16" fmla="*/ 1324312 w 2625716"/>
                <a:gd name="connsiteY16" fmla="*/ 4851298 h 4855429"/>
                <a:gd name="connsiteX17" fmla="*/ 1171301 w 2625716"/>
                <a:gd name="connsiteY17" fmla="*/ 4720967 h 4855429"/>
                <a:gd name="connsiteX18" fmla="*/ 962419 w 2625716"/>
                <a:gd name="connsiteY18" fmla="*/ 4635090 h 4855429"/>
                <a:gd name="connsiteX19" fmla="*/ 1041714 w 2625716"/>
                <a:gd name="connsiteY19" fmla="*/ 4502465 h 4855429"/>
                <a:gd name="connsiteX20" fmla="*/ 949050 w 2625716"/>
                <a:gd name="connsiteY20" fmla="*/ 4380225 h 4855429"/>
                <a:gd name="connsiteX21" fmla="*/ 1055109 w 2625716"/>
                <a:gd name="connsiteY21" fmla="*/ 4260198 h 4855429"/>
                <a:gd name="connsiteX22" fmla="*/ 943807 w 2625716"/>
                <a:gd name="connsiteY22" fmla="*/ 4137647 h 4855429"/>
                <a:gd name="connsiteX23" fmla="*/ 1060199 w 2625716"/>
                <a:gd name="connsiteY23" fmla="*/ 4018948 h 4855429"/>
                <a:gd name="connsiteX24" fmla="*/ 958766 w 2625716"/>
                <a:gd name="connsiteY24" fmla="*/ 3882529 h 4855429"/>
                <a:gd name="connsiteX25" fmla="*/ 1206885 w 2625716"/>
                <a:gd name="connsiteY25" fmla="*/ 3764765 h 4855429"/>
                <a:gd name="connsiteX0" fmla="*/ 1206885 w 2625716"/>
                <a:gd name="connsiteY0" fmla="*/ 3764765 h 4864308"/>
                <a:gd name="connsiteX1" fmla="*/ 1053992 w 2625716"/>
                <a:gd name="connsiteY1" fmla="*/ 3181961 h 4864308"/>
                <a:gd name="connsiteX2" fmla="*/ 415264 w 2625716"/>
                <a:gd name="connsiteY2" fmla="*/ 2378093 h 4864308"/>
                <a:gd name="connsiteX3" fmla="*/ 571672 w 2625716"/>
                <a:gd name="connsiteY3" fmla="*/ 552696 h 4864308"/>
                <a:gd name="connsiteX4" fmla="*/ 2199504 w 2625716"/>
                <a:gd name="connsiteY4" fmla="*/ 675499 h 4864308"/>
                <a:gd name="connsiteX5" fmla="*/ 2373746 w 2625716"/>
                <a:gd name="connsiteY5" fmla="*/ 2287657 h 4864308"/>
                <a:gd name="connsiteX6" fmla="*/ 1626748 w 2625716"/>
                <a:gd name="connsiteY6" fmla="*/ 3131719 h 4864308"/>
                <a:gd name="connsiteX7" fmla="*/ 1483840 w 2625716"/>
                <a:gd name="connsiteY7" fmla="*/ 3754717 h 4864308"/>
                <a:gd name="connsiteX8" fmla="*/ 1722751 w 2625716"/>
                <a:gd name="connsiteY8" fmla="*/ 3871941 h 4864308"/>
                <a:gd name="connsiteX9" fmla="*/ 1627314 w 2625716"/>
                <a:gd name="connsiteY9" fmla="*/ 4007311 h 4864308"/>
                <a:gd name="connsiteX10" fmla="*/ 1742885 w 2625716"/>
                <a:gd name="connsiteY10" fmla="*/ 4135424 h 4864308"/>
                <a:gd name="connsiteX11" fmla="*/ 1654400 w 2625716"/>
                <a:gd name="connsiteY11" fmla="*/ 4267181 h 4864308"/>
                <a:gd name="connsiteX12" fmla="*/ 1739807 w 2625716"/>
                <a:gd name="connsiteY12" fmla="*/ 4382734 h 4864308"/>
                <a:gd name="connsiteX13" fmla="*/ 1656886 w 2625716"/>
                <a:gd name="connsiteY13" fmla="*/ 4503584 h 4864308"/>
                <a:gd name="connsiteX14" fmla="*/ 1732848 w 2625716"/>
                <a:gd name="connsiteY14" fmla="*/ 4649414 h 4864308"/>
                <a:gd name="connsiteX15" fmla="*/ 1506359 w 2625716"/>
                <a:gd name="connsiteY15" fmla="*/ 4696184 h 4864308"/>
                <a:gd name="connsiteX16" fmla="*/ 1324312 w 2625716"/>
                <a:gd name="connsiteY16" fmla="*/ 4851298 h 4864308"/>
                <a:gd name="connsiteX17" fmla="*/ 1171301 w 2625716"/>
                <a:gd name="connsiteY17" fmla="*/ 4720967 h 4864308"/>
                <a:gd name="connsiteX18" fmla="*/ 962419 w 2625716"/>
                <a:gd name="connsiteY18" fmla="*/ 4635090 h 4864308"/>
                <a:gd name="connsiteX19" fmla="*/ 1041714 w 2625716"/>
                <a:gd name="connsiteY19" fmla="*/ 4502465 h 4864308"/>
                <a:gd name="connsiteX20" fmla="*/ 949050 w 2625716"/>
                <a:gd name="connsiteY20" fmla="*/ 4380225 h 4864308"/>
                <a:gd name="connsiteX21" fmla="*/ 1055109 w 2625716"/>
                <a:gd name="connsiteY21" fmla="*/ 4260198 h 4864308"/>
                <a:gd name="connsiteX22" fmla="*/ 943807 w 2625716"/>
                <a:gd name="connsiteY22" fmla="*/ 4137647 h 4864308"/>
                <a:gd name="connsiteX23" fmla="*/ 1060199 w 2625716"/>
                <a:gd name="connsiteY23" fmla="*/ 4018948 h 4864308"/>
                <a:gd name="connsiteX24" fmla="*/ 958766 w 2625716"/>
                <a:gd name="connsiteY24" fmla="*/ 3882529 h 4864308"/>
                <a:gd name="connsiteX25" fmla="*/ 1206885 w 2625716"/>
                <a:gd name="connsiteY25" fmla="*/ 3764765 h 486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625716" h="4864308">
                  <a:moveTo>
                    <a:pt x="1206885" y="3764765"/>
                  </a:moveTo>
                  <a:cubicBezTo>
                    <a:pt x="1203535" y="3570497"/>
                    <a:pt x="1185929" y="3413073"/>
                    <a:pt x="1053992" y="3181961"/>
                  </a:cubicBezTo>
                  <a:cubicBezTo>
                    <a:pt x="922055" y="2950849"/>
                    <a:pt x="749346" y="2893517"/>
                    <a:pt x="415264" y="2378093"/>
                  </a:cubicBezTo>
                  <a:cubicBezTo>
                    <a:pt x="81182" y="1862669"/>
                    <a:pt x="0" y="1105392"/>
                    <a:pt x="571672" y="552696"/>
                  </a:cubicBezTo>
                  <a:cubicBezTo>
                    <a:pt x="1143344" y="0"/>
                    <a:pt x="1902457" y="314572"/>
                    <a:pt x="2199504" y="675499"/>
                  </a:cubicBezTo>
                  <a:cubicBezTo>
                    <a:pt x="2496551" y="1036426"/>
                    <a:pt x="2625716" y="1863875"/>
                    <a:pt x="2373746" y="2287657"/>
                  </a:cubicBezTo>
                  <a:cubicBezTo>
                    <a:pt x="2121776" y="2711439"/>
                    <a:pt x="1775066" y="2887209"/>
                    <a:pt x="1626748" y="3131719"/>
                  </a:cubicBezTo>
                  <a:cubicBezTo>
                    <a:pt x="1478430" y="3376229"/>
                    <a:pt x="1483840" y="3547051"/>
                    <a:pt x="1483840" y="3754717"/>
                  </a:cubicBezTo>
                  <a:lnTo>
                    <a:pt x="1722751" y="3871941"/>
                  </a:lnTo>
                  <a:lnTo>
                    <a:pt x="1627314" y="4007311"/>
                  </a:lnTo>
                  <a:lnTo>
                    <a:pt x="1742885" y="4135424"/>
                  </a:lnTo>
                  <a:lnTo>
                    <a:pt x="1654400" y="4267181"/>
                  </a:lnTo>
                  <a:lnTo>
                    <a:pt x="1739807" y="4382734"/>
                  </a:lnTo>
                  <a:lnTo>
                    <a:pt x="1656886" y="4503584"/>
                  </a:lnTo>
                  <a:lnTo>
                    <a:pt x="1732848" y="4649414"/>
                  </a:lnTo>
                  <a:cubicBezTo>
                    <a:pt x="1707760" y="4681514"/>
                    <a:pt x="1574448" y="4662537"/>
                    <a:pt x="1506359" y="4696184"/>
                  </a:cubicBezTo>
                  <a:cubicBezTo>
                    <a:pt x="1438270" y="4729831"/>
                    <a:pt x="1501620" y="4864308"/>
                    <a:pt x="1324312" y="4851298"/>
                  </a:cubicBezTo>
                  <a:cubicBezTo>
                    <a:pt x="1147004" y="4838288"/>
                    <a:pt x="1231616" y="4757002"/>
                    <a:pt x="1171301" y="4720967"/>
                  </a:cubicBezTo>
                  <a:cubicBezTo>
                    <a:pt x="1110986" y="4684932"/>
                    <a:pt x="973953" y="4666284"/>
                    <a:pt x="962419" y="4635090"/>
                  </a:cubicBezTo>
                  <a:lnTo>
                    <a:pt x="1041714" y="4502465"/>
                  </a:lnTo>
                  <a:lnTo>
                    <a:pt x="949050" y="4380225"/>
                  </a:lnTo>
                  <a:lnTo>
                    <a:pt x="1055109" y="4260198"/>
                  </a:lnTo>
                  <a:lnTo>
                    <a:pt x="943807" y="4137647"/>
                  </a:lnTo>
                  <a:lnTo>
                    <a:pt x="1060199" y="4018948"/>
                  </a:lnTo>
                  <a:lnTo>
                    <a:pt x="958766" y="3882529"/>
                  </a:lnTo>
                  <a:lnTo>
                    <a:pt x="1206885" y="3764765"/>
                  </a:lnTo>
                  <a:close/>
                </a:path>
              </a:pathLst>
            </a:cu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Freeform 61"/>
            <p:cNvSpPr/>
            <p:nvPr/>
          </p:nvSpPr>
          <p:spPr bwMode="gray">
            <a:xfrm>
              <a:off x="3634320" y="3707248"/>
              <a:ext cx="143138"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10" name="Freeform 62"/>
            <p:cNvSpPr/>
            <p:nvPr/>
          </p:nvSpPr>
          <p:spPr bwMode="gray">
            <a:xfrm>
              <a:off x="3649655" y="3781833"/>
              <a:ext cx="133694"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11" name="Freeform 63"/>
            <p:cNvSpPr/>
            <p:nvPr/>
          </p:nvSpPr>
          <p:spPr bwMode="gray">
            <a:xfrm>
              <a:off x="3650266" y="3838125"/>
              <a:ext cx="141107"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12" name="Freeform 64"/>
            <p:cNvSpPr/>
            <p:nvPr/>
          </p:nvSpPr>
          <p:spPr bwMode="gray">
            <a:xfrm>
              <a:off x="3508887" y="2782295"/>
              <a:ext cx="403220" cy="841776"/>
            </a:xfrm>
            <a:custGeom>
              <a:avLst/>
              <a:gdLst>
                <a:gd name="connsiteX0" fmla="*/ 248444 w 492522"/>
                <a:gd name="connsiteY0" fmla="*/ 880269 h 881460"/>
                <a:gd name="connsiteX1" fmla="*/ 207963 w 492522"/>
                <a:gd name="connsiteY1" fmla="*/ 601663 h 881460"/>
                <a:gd name="connsiteX2" fmla="*/ 15081 w 492522"/>
                <a:gd name="connsiteY2" fmla="*/ 273050 h 881460"/>
                <a:gd name="connsiteX3" fmla="*/ 117475 w 492522"/>
                <a:gd name="connsiteY3" fmla="*/ 53975 h 881460"/>
                <a:gd name="connsiteX4" fmla="*/ 319881 w 492522"/>
                <a:gd name="connsiteY4" fmla="*/ 161131 h 881460"/>
                <a:gd name="connsiteX5" fmla="*/ 203200 w 492522"/>
                <a:gd name="connsiteY5" fmla="*/ 306388 h 881460"/>
                <a:gd name="connsiteX6" fmla="*/ 184150 w 492522"/>
                <a:gd name="connsiteY6" fmla="*/ 120650 h 881460"/>
                <a:gd name="connsiteX7" fmla="*/ 377031 w 492522"/>
                <a:gd name="connsiteY7" fmla="*/ 23019 h 881460"/>
                <a:gd name="connsiteX8" fmla="*/ 474663 w 492522"/>
                <a:gd name="connsiteY8" fmla="*/ 258763 h 881460"/>
                <a:gd name="connsiteX9" fmla="*/ 269875 w 492522"/>
                <a:gd name="connsiteY9" fmla="*/ 608806 h 881460"/>
                <a:gd name="connsiteX10" fmla="*/ 248444 w 492522"/>
                <a:gd name="connsiteY10" fmla="*/ 880269 h 88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2" h="881460">
                  <a:moveTo>
                    <a:pt x="248444" y="880269"/>
                  </a:moveTo>
                  <a:cubicBezTo>
                    <a:pt x="238125" y="879079"/>
                    <a:pt x="246857" y="702866"/>
                    <a:pt x="207963" y="601663"/>
                  </a:cubicBezTo>
                  <a:cubicBezTo>
                    <a:pt x="169069" y="500460"/>
                    <a:pt x="30162" y="364331"/>
                    <a:pt x="15081" y="273050"/>
                  </a:cubicBezTo>
                  <a:cubicBezTo>
                    <a:pt x="0" y="181769"/>
                    <a:pt x="66675" y="72628"/>
                    <a:pt x="117475" y="53975"/>
                  </a:cubicBezTo>
                  <a:cubicBezTo>
                    <a:pt x="168275" y="35322"/>
                    <a:pt x="305594" y="119062"/>
                    <a:pt x="319881" y="161131"/>
                  </a:cubicBezTo>
                  <a:cubicBezTo>
                    <a:pt x="334168" y="203200"/>
                    <a:pt x="225822" y="313135"/>
                    <a:pt x="203200" y="306388"/>
                  </a:cubicBezTo>
                  <a:cubicBezTo>
                    <a:pt x="180578" y="299641"/>
                    <a:pt x="155178" y="167878"/>
                    <a:pt x="184150" y="120650"/>
                  </a:cubicBezTo>
                  <a:cubicBezTo>
                    <a:pt x="213122" y="73422"/>
                    <a:pt x="328612" y="0"/>
                    <a:pt x="377031" y="23019"/>
                  </a:cubicBezTo>
                  <a:cubicBezTo>
                    <a:pt x="425450" y="46038"/>
                    <a:pt x="492522" y="161132"/>
                    <a:pt x="474663" y="258763"/>
                  </a:cubicBezTo>
                  <a:cubicBezTo>
                    <a:pt x="456804" y="356394"/>
                    <a:pt x="306784" y="505222"/>
                    <a:pt x="269875" y="608806"/>
                  </a:cubicBezTo>
                  <a:cubicBezTo>
                    <a:pt x="232966" y="712390"/>
                    <a:pt x="258763" y="881460"/>
                    <a:pt x="248444" y="880269"/>
                  </a:cubicBezTo>
                  <a:close/>
                </a:path>
              </a:pathLst>
            </a:cu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3" name="Straight Connector 65"/>
            <p:cNvCxnSpPr/>
            <p:nvPr/>
          </p:nvCxnSpPr>
          <p:spPr bwMode="gray">
            <a:xfrm rot="10800000" flipV="1">
              <a:off x="3130251" y="3014791"/>
              <a:ext cx="143673" cy="65152"/>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6"/>
            <p:cNvCxnSpPr/>
            <p:nvPr/>
          </p:nvCxnSpPr>
          <p:spPr bwMode="gray">
            <a:xfrm rot="16200000" flipV="1">
              <a:off x="3267839" y="2368849"/>
              <a:ext cx="142876" cy="142876"/>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67"/>
            <p:cNvCxnSpPr/>
            <p:nvPr/>
          </p:nvCxnSpPr>
          <p:spPr bwMode="gray">
            <a:xfrm rot="10800000">
              <a:off x="3090931" y="2694261"/>
              <a:ext cx="213475" cy="71741"/>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68"/>
            <p:cNvCxnSpPr/>
            <p:nvPr/>
          </p:nvCxnSpPr>
          <p:spPr bwMode="gray">
            <a:xfrm rot="16200000" flipV="1">
              <a:off x="3612322" y="2325658"/>
              <a:ext cx="189834" cy="2352"/>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69"/>
            <p:cNvCxnSpPr/>
            <p:nvPr/>
          </p:nvCxnSpPr>
          <p:spPr bwMode="gray">
            <a:xfrm rot="5400000">
              <a:off x="3997289" y="2391260"/>
              <a:ext cx="142876" cy="142876"/>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70"/>
            <p:cNvCxnSpPr/>
            <p:nvPr/>
          </p:nvCxnSpPr>
          <p:spPr bwMode="gray">
            <a:xfrm>
              <a:off x="4116083" y="2943769"/>
              <a:ext cx="203491" cy="72463"/>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71"/>
            <p:cNvCxnSpPr/>
            <p:nvPr/>
          </p:nvCxnSpPr>
          <p:spPr bwMode="gray">
            <a:xfrm flipV="1">
              <a:off x="4092992" y="2696399"/>
              <a:ext cx="236043" cy="30753"/>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grpSp>
      <p:grpSp>
        <p:nvGrpSpPr>
          <p:cNvPr id="34" name="Group 206"/>
          <p:cNvGrpSpPr/>
          <p:nvPr/>
        </p:nvGrpSpPr>
        <p:grpSpPr bwMode="gray">
          <a:xfrm rot="314262">
            <a:off x="2239250" y="2375675"/>
            <a:ext cx="582833" cy="817394"/>
            <a:chOff x="5000628" y="1357298"/>
            <a:chExt cx="991158" cy="1853398"/>
          </a:xfrm>
          <a:solidFill>
            <a:schemeClr val="tx1">
              <a:lumMod val="50000"/>
              <a:lumOff val="50000"/>
              <a:alpha val="10000"/>
            </a:schemeClr>
          </a:solidFill>
        </p:grpSpPr>
        <p:sp>
          <p:nvSpPr>
            <p:cNvPr id="21" name="Freeform 73"/>
            <p:cNvSpPr/>
            <p:nvPr/>
          </p:nvSpPr>
          <p:spPr bwMode="gray">
            <a:xfrm>
              <a:off x="5000628" y="1357298"/>
              <a:ext cx="991158" cy="1351873"/>
            </a:xfrm>
            <a:custGeom>
              <a:avLst/>
              <a:gdLst>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12874 w 941204"/>
                <a:gd name="connsiteY0" fmla="*/ 257840 h 1345019"/>
                <a:gd name="connsiteX1" fmla="*/ 332490 w 941204"/>
                <a:gd name="connsiteY1" fmla="*/ 454542 h 1345019"/>
                <a:gd name="connsiteX2" fmla="*/ 82625 w 941204"/>
                <a:gd name="connsiteY2" fmla="*/ 523654 h 1345019"/>
                <a:gd name="connsiteX3" fmla="*/ 79967 w 941204"/>
                <a:gd name="connsiteY3" fmla="*/ 212651 h 1345019"/>
                <a:gd name="connsiteX4" fmla="*/ 473372 w 941204"/>
                <a:gd name="connsiteY4" fmla="*/ 0 h 1345019"/>
                <a:gd name="connsiteX5" fmla="*/ 941204 w 941204"/>
                <a:gd name="connsiteY5" fmla="*/ 276447 h 1345019"/>
                <a:gd name="connsiteX6" fmla="*/ 853486 w 941204"/>
                <a:gd name="connsiteY6" fmla="*/ 741621 h 1345019"/>
                <a:gd name="connsiteX7" fmla="*/ 526535 w 941204"/>
                <a:gd name="connsiteY7" fmla="*/ 1084521 h 1345019"/>
                <a:gd name="connsiteX8" fmla="*/ 481346 w 941204"/>
                <a:gd name="connsiteY8" fmla="*/ 1345019 h 1345019"/>
                <a:gd name="connsiteX9" fmla="*/ 417551 w 941204"/>
                <a:gd name="connsiteY9" fmla="*/ 1342361 h 1345019"/>
                <a:gd name="connsiteX10" fmla="*/ 452107 w 941204"/>
                <a:gd name="connsiteY10" fmla="*/ 1039333 h 1345019"/>
                <a:gd name="connsiteX11" fmla="*/ 675390 w 941204"/>
                <a:gd name="connsiteY11" fmla="*/ 685800 h 1345019"/>
                <a:gd name="connsiteX12" fmla="*/ 731211 w 941204"/>
                <a:gd name="connsiteY12" fmla="*/ 337584 h 1345019"/>
                <a:gd name="connsiteX13" fmla="*/ 510586 w 941204"/>
                <a:gd name="connsiteY13" fmla="*/ 93035 h 1345019"/>
                <a:gd name="connsiteX14" fmla="*/ 212874 w 941204"/>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06890 w 935220"/>
                <a:gd name="connsiteY0" fmla="*/ 264694 h 1351873"/>
                <a:gd name="connsiteX1" fmla="*/ 326506 w 935220"/>
                <a:gd name="connsiteY1" fmla="*/ 461396 h 1351873"/>
                <a:gd name="connsiteX2" fmla="*/ 76641 w 935220"/>
                <a:gd name="connsiteY2" fmla="*/ 530508 h 1351873"/>
                <a:gd name="connsiteX3" fmla="*/ 73983 w 935220"/>
                <a:gd name="connsiteY3" fmla="*/ 219505 h 1351873"/>
                <a:gd name="connsiteX4" fmla="*/ 467388 w 935220"/>
                <a:gd name="connsiteY4" fmla="*/ 6854 h 1351873"/>
                <a:gd name="connsiteX5" fmla="*/ 935220 w 935220"/>
                <a:gd name="connsiteY5" fmla="*/ 283301 h 1351873"/>
                <a:gd name="connsiteX6" fmla="*/ 847502 w 935220"/>
                <a:gd name="connsiteY6" fmla="*/ 748475 h 1351873"/>
                <a:gd name="connsiteX7" fmla="*/ 520551 w 935220"/>
                <a:gd name="connsiteY7" fmla="*/ 1091375 h 1351873"/>
                <a:gd name="connsiteX8" fmla="*/ 475362 w 935220"/>
                <a:gd name="connsiteY8" fmla="*/ 1351873 h 1351873"/>
                <a:gd name="connsiteX9" fmla="*/ 411567 w 935220"/>
                <a:gd name="connsiteY9" fmla="*/ 1349215 h 1351873"/>
                <a:gd name="connsiteX10" fmla="*/ 446123 w 935220"/>
                <a:gd name="connsiteY10" fmla="*/ 1046187 h 1351873"/>
                <a:gd name="connsiteX11" fmla="*/ 669406 w 935220"/>
                <a:gd name="connsiteY11" fmla="*/ 692654 h 1351873"/>
                <a:gd name="connsiteX12" fmla="*/ 725227 w 935220"/>
                <a:gd name="connsiteY12" fmla="*/ 344438 h 1351873"/>
                <a:gd name="connsiteX13" fmla="*/ 504602 w 935220"/>
                <a:gd name="connsiteY13" fmla="*/ 99889 h 1351873"/>
                <a:gd name="connsiteX14" fmla="*/ 206890 w 935220"/>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17130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1158" h="1351873">
                  <a:moveTo>
                    <a:pt x="212542" y="264694"/>
                  </a:moveTo>
                  <a:cubicBezTo>
                    <a:pt x="203018" y="320293"/>
                    <a:pt x="339801" y="349345"/>
                    <a:pt x="332158" y="461396"/>
                  </a:cubicBezTo>
                  <a:cubicBezTo>
                    <a:pt x="324515" y="573447"/>
                    <a:pt x="164586" y="635082"/>
                    <a:pt x="82293" y="530508"/>
                  </a:cubicBezTo>
                  <a:cubicBezTo>
                    <a:pt x="0" y="425934"/>
                    <a:pt x="38877" y="315959"/>
                    <a:pt x="79635" y="219505"/>
                  </a:cubicBezTo>
                  <a:cubicBezTo>
                    <a:pt x="120393" y="123051"/>
                    <a:pt x="254632" y="13708"/>
                    <a:pt x="473040" y="6854"/>
                  </a:cubicBezTo>
                  <a:cubicBezTo>
                    <a:pt x="691448" y="0"/>
                    <a:pt x="890586" y="148302"/>
                    <a:pt x="940872" y="283301"/>
                  </a:cubicBezTo>
                  <a:cubicBezTo>
                    <a:pt x="991158" y="418300"/>
                    <a:pt x="983398" y="611037"/>
                    <a:pt x="853154" y="748475"/>
                  </a:cubicBezTo>
                  <a:cubicBezTo>
                    <a:pt x="744170" y="862775"/>
                    <a:pt x="559096" y="1023926"/>
                    <a:pt x="526203" y="1091375"/>
                  </a:cubicBezTo>
                  <a:cubicBezTo>
                    <a:pt x="493310" y="1158824"/>
                    <a:pt x="496077" y="1265040"/>
                    <a:pt x="481014" y="1351873"/>
                  </a:cubicBezTo>
                  <a:lnTo>
                    <a:pt x="417219" y="1349215"/>
                  </a:lnTo>
                  <a:cubicBezTo>
                    <a:pt x="428738" y="1248206"/>
                    <a:pt x="402933" y="1123819"/>
                    <a:pt x="451775" y="1046187"/>
                  </a:cubicBezTo>
                  <a:cubicBezTo>
                    <a:pt x="500617" y="968555"/>
                    <a:pt x="627323" y="803796"/>
                    <a:pt x="675058" y="692654"/>
                  </a:cubicBezTo>
                  <a:cubicBezTo>
                    <a:pt x="722793" y="581512"/>
                    <a:pt x="743399" y="445979"/>
                    <a:pt x="738186" y="379338"/>
                  </a:cubicBezTo>
                  <a:cubicBezTo>
                    <a:pt x="732973" y="312697"/>
                    <a:pt x="683909" y="107408"/>
                    <a:pt x="484336" y="99213"/>
                  </a:cubicBezTo>
                  <a:cubicBezTo>
                    <a:pt x="284763" y="91018"/>
                    <a:pt x="218744" y="172225"/>
                    <a:pt x="212542" y="264694"/>
                  </a:cubicBezTo>
                  <a:close/>
                </a:path>
              </a:pathLst>
            </a:cu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 name="Oval 74"/>
            <p:cNvSpPr/>
            <p:nvPr/>
          </p:nvSpPr>
          <p:spPr bwMode="gray">
            <a:xfrm>
              <a:off x="5316838" y="2928934"/>
              <a:ext cx="273788" cy="28176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35" name="Group 250"/>
          <p:cNvGrpSpPr/>
          <p:nvPr/>
        </p:nvGrpSpPr>
        <p:grpSpPr bwMode="gray">
          <a:xfrm rot="2127411">
            <a:off x="10572782" y="5214951"/>
            <a:ext cx="1172215" cy="686073"/>
            <a:chOff x="7275724" y="1384450"/>
            <a:chExt cx="937119" cy="731302"/>
          </a:xfrm>
          <a:solidFill>
            <a:schemeClr val="tx1">
              <a:lumMod val="50000"/>
              <a:lumOff val="50000"/>
              <a:alpha val="10000"/>
            </a:schemeClr>
          </a:solidFill>
        </p:grpSpPr>
        <p:sp>
          <p:nvSpPr>
            <p:cNvPr id="24" name="Freeform 76"/>
            <p:cNvSpPr/>
            <p:nvPr/>
          </p:nvSpPr>
          <p:spPr bwMode="gray">
            <a:xfrm rot="19892593">
              <a:off x="7312946" y="1384450"/>
              <a:ext cx="873867" cy="631830"/>
            </a:xfrm>
            <a:custGeom>
              <a:avLst/>
              <a:gdLst>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396231 w 1874827"/>
                <a:gd name="connsiteY5" fmla="*/ 1248398 h 1354036"/>
                <a:gd name="connsiteX6" fmla="*/ 1874827 w 1874827"/>
                <a:gd name="connsiteY6" fmla="*/ 451909 h 1354036"/>
                <a:gd name="connsiteX7" fmla="*/ 1046344 w 1874827"/>
                <a:gd name="connsiteY7" fmla="*/ 454978 h 135403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4827" h="1417746">
                  <a:moveTo>
                    <a:pt x="1046344" y="454978"/>
                  </a:moveTo>
                  <a:cubicBezTo>
                    <a:pt x="953325" y="252796"/>
                    <a:pt x="726804" y="0"/>
                    <a:pt x="331393" y="53010"/>
                  </a:cubicBezTo>
                  <a:lnTo>
                    <a:pt x="0" y="912178"/>
                  </a:lnTo>
                  <a:cubicBezTo>
                    <a:pt x="397938" y="743190"/>
                    <a:pt x="635512" y="1040820"/>
                    <a:pt x="791662" y="1133107"/>
                  </a:cubicBezTo>
                  <a:cubicBezTo>
                    <a:pt x="1071427" y="1099716"/>
                    <a:pt x="1393387" y="1154357"/>
                    <a:pt x="1425492" y="1417746"/>
                  </a:cubicBezTo>
                  <a:lnTo>
                    <a:pt x="1396231" y="1248398"/>
                  </a:lnTo>
                  <a:lnTo>
                    <a:pt x="1874827" y="451909"/>
                  </a:lnTo>
                  <a:cubicBezTo>
                    <a:pt x="1709918" y="373807"/>
                    <a:pt x="1526196" y="202996"/>
                    <a:pt x="1046344" y="45497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 name="Freeform 77"/>
            <p:cNvSpPr/>
            <p:nvPr/>
          </p:nvSpPr>
          <p:spPr bwMode="gray">
            <a:xfrm rot="19892593">
              <a:off x="7275724" y="1419641"/>
              <a:ext cx="937119" cy="696111"/>
            </a:xfrm>
            <a:custGeom>
              <a:avLst/>
              <a:gdLst>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4475 w 2046767"/>
                <a:gd name="connsiteY8" fmla="*/ 355846 h 1440712"/>
                <a:gd name="connsiteX0" fmla="*/ 427960 w 2058109"/>
                <a:gd name="connsiteY0" fmla="*/ 0 h 1440712"/>
                <a:gd name="connsiteX1" fmla="*/ 364165 w 2058109"/>
                <a:gd name="connsiteY1" fmla="*/ 29240 h 1440712"/>
                <a:gd name="connsiteX2" fmla="*/ 0 w 2058109"/>
                <a:gd name="connsiteY2" fmla="*/ 986170 h 1440712"/>
                <a:gd name="connsiteX3" fmla="*/ 18607 w 2058109"/>
                <a:gd name="connsiteY3" fmla="*/ 1073888 h 1440712"/>
                <a:gd name="connsiteX4" fmla="*/ 781493 w 2058109"/>
                <a:gd name="connsiteY4" fmla="*/ 1150974 h 1440712"/>
                <a:gd name="connsiteX5" fmla="*/ 1004776 w 2058109"/>
                <a:gd name="connsiteY5" fmla="*/ 1201479 h 1440712"/>
                <a:gd name="connsiteX6" fmla="*/ 1610832 w 2058109"/>
                <a:gd name="connsiteY6" fmla="*/ 1440712 h 1440712"/>
                <a:gd name="connsiteX7" fmla="*/ 2046767 w 2058109"/>
                <a:gd name="connsiteY7" fmla="*/ 725672 h 1440712"/>
                <a:gd name="connsiteX8" fmla="*/ 2058109 w 2058109"/>
                <a:gd name="connsiteY8" fmla="*/ 460918 h 144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8109" h="1440712">
                  <a:moveTo>
                    <a:pt x="427960" y="0"/>
                  </a:moveTo>
                  <a:lnTo>
                    <a:pt x="364165" y="29240"/>
                  </a:lnTo>
                  <a:lnTo>
                    <a:pt x="0" y="986170"/>
                  </a:lnTo>
                  <a:lnTo>
                    <a:pt x="18607" y="1073888"/>
                  </a:lnTo>
                  <a:lnTo>
                    <a:pt x="781493" y="1150974"/>
                  </a:lnTo>
                  <a:cubicBezTo>
                    <a:pt x="809426" y="1348211"/>
                    <a:pt x="985194" y="1279985"/>
                    <a:pt x="1004776" y="1201479"/>
                  </a:cubicBezTo>
                  <a:lnTo>
                    <a:pt x="1610832" y="1440712"/>
                  </a:lnTo>
                  <a:lnTo>
                    <a:pt x="2046767" y="725672"/>
                  </a:lnTo>
                  <a:lnTo>
                    <a:pt x="2058109" y="460918"/>
                  </a:lnTo>
                </a:path>
              </a:pathLst>
            </a:custGeom>
            <a:noFill/>
            <a:ln w="28575">
              <a:solidFill>
                <a:schemeClr val="tx1">
                  <a:lumMod val="50000"/>
                  <a:lumOff val="50000"/>
                  <a:alpha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sp>
        <p:nvSpPr>
          <p:cNvPr id="26" name="Freeform 102"/>
          <p:cNvSpPr>
            <a:spLocks/>
          </p:cNvSpPr>
          <p:nvPr/>
        </p:nvSpPr>
        <p:spPr bwMode="gray">
          <a:xfrm flipH="1">
            <a:off x="1428718" y="4929199"/>
            <a:ext cx="1619261" cy="757555"/>
          </a:xfrm>
          <a:custGeom>
            <a:avLst/>
            <a:gdLst/>
            <a:ahLst/>
            <a:cxnLst>
              <a:cxn ang="0">
                <a:pos x="2529" y="1601"/>
              </a:cxn>
              <a:cxn ang="0">
                <a:pos x="3456" y="1800"/>
              </a:cxn>
              <a:cxn ang="0">
                <a:pos x="1218" y="2904"/>
              </a:cxn>
              <a:cxn ang="0">
                <a:pos x="2582" y="3078"/>
              </a:cxn>
              <a:cxn ang="0">
                <a:pos x="0" y="5263"/>
              </a:cxn>
              <a:cxn ang="0">
                <a:pos x="4356" y="2880"/>
              </a:cxn>
              <a:cxn ang="0">
                <a:pos x="3866" y="2755"/>
              </a:cxn>
              <a:cxn ang="0">
                <a:pos x="5508" y="1899"/>
              </a:cxn>
              <a:cxn ang="0">
                <a:pos x="4303" y="1564"/>
              </a:cxn>
              <a:cxn ang="0">
                <a:pos x="6355" y="0"/>
              </a:cxn>
              <a:cxn ang="0">
                <a:pos x="2529" y="1601"/>
              </a:cxn>
            </a:cxnLst>
            <a:rect l="0" t="0" r="r" b="b"/>
            <a:pathLst>
              <a:path w="6355" h="5263">
                <a:moveTo>
                  <a:pt x="2529" y="1601"/>
                </a:moveTo>
                <a:lnTo>
                  <a:pt x="3456" y="1800"/>
                </a:lnTo>
                <a:lnTo>
                  <a:pt x="1218" y="2904"/>
                </a:lnTo>
                <a:lnTo>
                  <a:pt x="2582" y="3078"/>
                </a:lnTo>
                <a:lnTo>
                  <a:pt x="0" y="5263"/>
                </a:lnTo>
                <a:lnTo>
                  <a:pt x="4356" y="2880"/>
                </a:lnTo>
                <a:lnTo>
                  <a:pt x="3866" y="2755"/>
                </a:lnTo>
                <a:lnTo>
                  <a:pt x="5508" y="1899"/>
                </a:lnTo>
                <a:lnTo>
                  <a:pt x="4303" y="1564"/>
                </a:lnTo>
                <a:lnTo>
                  <a:pt x="6355" y="0"/>
                </a:lnTo>
                <a:lnTo>
                  <a:pt x="2529" y="1601"/>
                </a:lnTo>
                <a:close/>
              </a:path>
            </a:pathLst>
          </a:custGeom>
          <a:solidFill>
            <a:schemeClr val="tx1">
              <a:lumMod val="50000"/>
              <a:lumOff val="50000"/>
              <a:alpha val="10196"/>
            </a:schemeClr>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a:p>
        </p:txBody>
      </p:sp>
      <p:grpSp>
        <p:nvGrpSpPr>
          <p:cNvPr id="42" name="Group 289"/>
          <p:cNvGrpSpPr/>
          <p:nvPr/>
        </p:nvGrpSpPr>
        <p:grpSpPr bwMode="gray">
          <a:xfrm rot="19651015" flipH="1">
            <a:off x="1286153" y="169666"/>
            <a:ext cx="1090319" cy="638141"/>
            <a:chOff x="7275724" y="1384450"/>
            <a:chExt cx="937119" cy="731302"/>
          </a:xfrm>
          <a:solidFill>
            <a:schemeClr val="tx1">
              <a:lumMod val="50000"/>
              <a:lumOff val="50000"/>
              <a:alpha val="10000"/>
            </a:schemeClr>
          </a:solidFill>
        </p:grpSpPr>
        <p:sp>
          <p:nvSpPr>
            <p:cNvPr id="28" name="Freeform 96"/>
            <p:cNvSpPr/>
            <p:nvPr/>
          </p:nvSpPr>
          <p:spPr bwMode="gray">
            <a:xfrm rot="19892593">
              <a:off x="7312946" y="1384450"/>
              <a:ext cx="873867" cy="631830"/>
            </a:xfrm>
            <a:custGeom>
              <a:avLst/>
              <a:gdLst>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396231 w 1874827"/>
                <a:gd name="connsiteY5" fmla="*/ 1248398 h 1354036"/>
                <a:gd name="connsiteX6" fmla="*/ 1874827 w 1874827"/>
                <a:gd name="connsiteY6" fmla="*/ 451909 h 1354036"/>
                <a:gd name="connsiteX7" fmla="*/ 1046344 w 1874827"/>
                <a:gd name="connsiteY7" fmla="*/ 454978 h 135403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4827" h="1417746">
                  <a:moveTo>
                    <a:pt x="1046344" y="454978"/>
                  </a:moveTo>
                  <a:cubicBezTo>
                    <a:pt x="953325" y="252796"/>
                    <a:pt x="726804" y="0"/>
                    <a:pt x="331393" y="53010"/>
                  </a:cubicBezTo>
                  <a:lnTo>
                    <a:pt x="0" y="912178"/>
                  </a:lnTo>
                  <a:cubicBezTo>
                    <a:pt x="397938" y="743190"/>
                    <a:pt x="635512" y="1040820"/>
                    <a:pt x="791662" y="1133107"/>
                  </a:cubicBezTo>
                  <a:cubicBezTo>
                    <a:pt x="1071427" y="1099716"/>
                    <a:pt x="1393387" y="1154357"/>
                    <a:pt x="1425492" y="1417746"/>
                  </a:cubicBezTo>
                  <a:lnTo>
                    <a:pt x="1396231" y="1248398"/>
                  </a:lnTo>
                  <a:lnTo>
                    <a:pt x="1874827" y="451909"/>
                  </a:lnTo>
                  <a:cubicBezTo>
                    <a:pt x="1709918" y="373807"/>
                    <a:pt x="1526196" y="202996"/>
                    <a:pt x="1046344" y="45497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Freeform 97"/>
            <p:cNvSpPr/>
            <p:nvPr/>
          </p:nvSpPr>
          <p:spPr bwMode="gray">
            <a:xfrm rot="19892593">
              <a:off x="7275724" y="1419641"/>
              <a:ext cx="937119" cy="696111"/>
            </a:xfrm>
            <a:custGeom>
              <a:avLst/>
              <a:gdLst>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4475 w 2046767"/>
                <a:gd name="connsiteY8" fmla="*/ 355846 h 1440712"/>
                <a:gd name="connsiteX0" fmla="*/ 427960 w 2058109"/>
                <a:gd name="connsiteY0" fmla="*/ 0 h 1440712"/>
                <a:gd name="connsiteX1" fmla="*/ 364165 w 2058109"/>
                <a:gd name="connsiteY1" fmla="*/ 29240 h 1440712"/>
                <a:gd name="connsiteX2" fmla="*/ 0 w 2058109"/>
                <a:gd name="connsiteY2" fmla="*/ 986170 h 1440712"/>
                <a:gd name="connsiteX3" fmla="*/ 18607 w 2058109"/>
                <a:gd name="connsiteY3" fmla="*/ 1073888 h 1440712"/>
                <a:gd name="connsiteX4" fmla="*/ 781493 w 2058109"/>
                <a:gd name="connsiteY4" fmla="*/ 1150974 h 1440712"/>
                <a:gd name="connsiteX5" fmla="*/ 1004776 w 2058109"/>
                <a:gd name="connsiteY5" fmla="*/ 1201479 h 1440712"/>
                <a:gd name="connsiteX6" fmla="*/ 1610832 w 2058109"/>
                <a:gd name="connsiteY6" fmla="*/ 1440712 h 1440712"/>
                <a:gd name="connsiteX7" fmla="*/ 2046767 w 2058109"/>
                <a:gd name="connsiteY7" fmla="*/ 725672 h 1440712"/>
                <a:gd name="connsiteX8" fmla="*/ 2058109 w 2058109"/>
                <a:gd name="connsiteY8" fmla="*/ 460918 h 144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8109" h="1440712">
                  <a:moveTo>
                    <a:pt x="427960" y="0"/>
                  </a:moveTo>
                  <a:lnTo>
                    <a:pt x="364165" y="29240"/>
                  </a:lnTo>
                  <a:lnTo>
                    <a:pt x="0" y="986170"/>
                  </a:lnTo>
                  <a:lnTo>
                    <a:pt x="18607" y="1073888"/>
                  </a:lnTo>
                  <a:lnTo>
                    <a:pt x="781493" y="1150974"/>
                  </a:lnTo>
                  <a:cubicBezTo>
                    <a:pt x="809426" y="1348211"/>
                    <a:pt x="985194" y="1279985"/>
                    <a:pt x="1004776" y="1201479"/>
                  </a:cubicBezTo>
                  <a:lnTo>
                    <a:pt x="1610832" y="1440712"/>
                  </a:lnTo>
                  <a:lnTo>
                    <a:pt x="2046767" y="725672"/>
                  </a:lnTo>
                  <a:lnTo>
                    <a:pt x="2058109" y="460918"/>
                  </a:lnTo>
                </a:path>
              </a:pathLst>
            </a:custGeom>
            <a:noFill/>
            <a:ln w="28575">
              <a:solidFill>
                <a:schemeClr val="tx1">
                  <a:lumMod val="50000"/>
                  <a:lumOff val="50000"/>
                  <a:alpha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sp>
        <p:nvSpPr>
          <p:cNvPr id="30" name="Freeform 102"/>
          <p:cNvSpPr>
            <a:spLocks/>
          </p:cNvSpPr>
          <p:nvPr/>
        </p:nvSpPr>
        <p:spPr bwMode="gray">
          <a:xfrm>
            <a:off x="9715526" y="142853"/>
            <a:ext cx="1219649" cy="757555"/>
          </a:xfrm>
          <a:custGeom>
            <a:avLst/>
            <a:gdLst/>
            <a:ahLst/>
            <a:cxnLst>
              <a:cxn ang="0">
                <a:pos x="2529" y="1601"/>
              </a:cxn>
              <a:cxn ang="0">
                <a:pos x="3456" y="1800"/>
              </a:cxn>
              <a:cxn ang="0">
                <a:pos x="1218" y="2904"/>
              </a:cxn>
              <a:cxn ang="0">
                <a:pos x="2582" y="3078"/>
              </a:cxn>
              <a:cxn ang="0">
                <a:pos x="0" y="5263"/>
              </a:cxn>
              <a:cxn ang="0">
                <a:pos x="4356" y="2880"/>
              </a:cxn>
              <a:cxn ang="0">
                <a:pos x="3866" y="2755"/>
              </a:cxn>
              <a:cxn ang="0">
                <a:pos x="5508" y="1899"/>
              </a:cxn>
              <a:cxn ang="0">
                <a:pos x="4303" y="1564"/>
              </a:cxn>
              <a:cxn ang="0">
                <a:pos x="6355" y="0"/>
              </a:cxn>
              <a:cxn ang="0">
                <a:pos x="2529" y="1601"/>
              </a:cxn>
            </a:cxnLst>
            <a:rect l="0" t="0" r="r" b="b"/>
            <a:pathLst>
              <a:path w="6355" h="5263">
                <a:moveTo>
                  <a:pt x="2529" y="1601"/>
                </a:moveTo>
                <a:lnTo>
                  <a:pt x="3456" y="1800"/>
                </a:lnTo>
                <a:lnTo>
                  <a:pt x="1218" y="2904"/>
                </a:lnTo>
                <a:lnTo>
                  <a:pt x="2582" y="3078"/>
                </a:lnTo>
                <a:lnTo>
                  <a:pt x="0" y="5263"/>
                </a:lnTo>
                <a:lnTo>
                  <a:pt x="4356" y="2880"/>
                </a:lnTo>
                <a:lnTo>
                  <a:pt x="3866" y="2755"/>
                </a:lnTo>
                <a:lnTo>
                  <a:pt x="5508" y="1899"/>
                </a:lnTo>
                <a:lnTo>
                  <a:pt x="4303" y="1564"/>
                </a:lnTo>
                <a:lnTo>
                  <a:pt x="6355" y="0"/>
                </a:lnTo>
                <a:lnTo>
                  <a:pt x="2529" y="1601"/>
                </a:lnTo>
                <a:close/>
              </a:path>
            </a:pathLst>
          </a:custGeom>
          <a:solidFill>
            <a:schemeClr val="tx1">
              <a:lumMod val="50000"/>
              <a:lumOff val="50000"/>
              <a:alpha val="10196"/>
            </a:schemeClr>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a:p>
        </p:txBody>
      </p:sp>
      <p:sp>
        <p:nvSpPr>
          <p:cNvPr id="51" name="Title 50"/>
          <p:cNvSpPr>
            <a:spLocks noGrp="1"/>
          </p:cNvSpPr>
          <p:nvPr>
            <p:ph type="title"/>
          </p:nvPr>
        </p:nvSpPr>
        <p:spPr bwMode="gray">
          <a:xfrm>
            <a:off x="609600" y="1755648"/>
            <a:ext cx="10972800" cy="1143000"/>
          </a:xfrm>
        </p:spPr>
        <p:txBody>
          <a:bodyPr>
            <a:normAutofit/>
          </a:bodyPr>
          <a:lstStyle>
            <a:lvl1pPr>
              <a:defRPr sz="4400">
                <a:effectLst>
                  <a:outerShdw blurRad="63500" sx="102000" sy="102000" algn="ctr" rotWithShape="0">
                    <a:prstClr val="black">
                      <a:alpha val="40000"/>
                    </a:prstClr>
                  </a:outerShdw>
                </a:effectLst>
              </a:defRPr>
            </a:lvl1pPr>
          </a:lstStyle>
          <a:p>
            <a:r>
              <a:rPr lang="ko-KR" altLang="en-US"/>
              <a:t>마스터 제목 스타일 편집</a:t>
            </a:r>
            <a:endParaRPr lang="en-US"/>
          </a:p>
        </p:txBody>
      </p:sp>
      <p:grpSp>
        <p:nvGrpSpPr>
          <p:cNvPr id="43" name="Group 95"/>
          <p:cNvGrpSpPr/>
          <p:nvPr/>
        </p:nvGrpSpPr>
        <p:grpSpPr bwMode="gray">
          <a:xfrm rot="2633846">
            <a:off x="5937504" y="4416552"/>
            <a:ext cx="683767" cy="882920"/>
            <a:chOff x="3426488" y="1748413"/>
            <a:chExt cx="1416817" cy="4137538"/>
          </a:xfrm>
          <a:solidFill>
            <a:schemeClr val="tx2"/>
          </a:solidFill>
          <a:effectLst/>
        </p:grpSpPr>
        <p:sp>
          <p:nvSpPr>
            <p:cNvPr id="53" name="Freeform 52"/>
            <p:cNvSpPr/>
            <p:nvPr/>
          </p:nvSpPr>
          <p:spPr bwMode="gray">
            <a:xfrm>
              <a:off x="4327187" y="2069960"/>
              <a:ext cx="516118" cy="2839624"/>
            </a:xfrm>
            <a:custGeom>
              <a:avLst/>
              <a:gdLst>
                <a:gd name="connsiteX0" fmla="*/ 150725 w 512465"/>
                <a:gd name="connsiteY0" fmla="*/ 381838 h 2893926"/>
                <a:gd name="connsiteX1" fmla="*/ 0 w 512465"/>
                <a:gd name="connsiteY1" fmla="*/ 2893926 h 2893926"/>
                <a:gd name="connsiteX2" fmla="*/ 472272 w 512465"/>
                <a:gd name="connsiteY2" fmla="*/ 2421653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368490 w 512465"/>
                <a:gd name="connsiteY2" fmla="*/ 2533276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368490 w 512465"/>
                <a:gd name="connsiteY2" fmla="*/ 2533276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225582 w 512465"/>
                <a:gd name="connsiteY2" fmla="*/ 2461211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343388 w 512465"/>
                <a:gd name="connsiteY2" fmla="*/ 2519101 h 2893926"/>
                <a:gd name="connsiteX3" fmla="*/ 512465 w 512465"/>
                <a:gd name="connsiteY3" fmla="*/ 0 h 2893926"/>
                <a:gd name="connsiteX4" fmla="*/ 150725 w 512465"/>
                <a:gd name="connsiteY4" fmla="*/ 381838 h 2893926"/>
                <a:gd name="connsiteX0" fmla="*/ 154378 w 516118"/>
                <a:gd name="connsiteY0" fmla="*/ 381838 h 2874074"/>
                <a:gd name="connsiteX1" fmla="*/ 0 w 516118"/>
                <a:gd name="connsiteY1" fmla="*/ 2874074 h 2874074"/>
                <a:gd name="connsiteX2" fmla="*/ 347041 w 516118"/>
                <a:gd name="connsiteY2" fmla="*/ 2519101 h 2874074"/>
                <a:gd name="connsiteX3" fmla="*/ 516118 w 516118"/>
                <a:gd name="connsiteY3" fmla="*/ 0 h 2874074"/>
                <a:gd name="connsiteX4" fmla="*/ 154378 w 516118"/>
                <a:gd name="connsiteY4" fmla="*/ 381838 h 2874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118" h="2874074">
                  <a:moveTo>
                    <a:pt x="154378" y="381838"/>
                  </a:moveTo>
                  <a:lnTo>
                    <a:pt x="0" y="2874074"/>
                  </a:lnTo>
                  <a:lnTo>
                    <a:pt x="347041" y="2519101"/>
                  </a:lnTo>
                  <a:lnTo>
                    <a:pt x="516118" y="0"/>
                  </a:lnTo>
                  <a:lnTo>
                    <a:pt x="154378" y="381838"/>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4" name="Freeform 53"/>
            <p:cNvSpPr/>
            <p:nvPr/>
          </p:nvSpPr>
          <p:spPr bwMode="gray">
            <a:xfrm>
              <a:off x="3436537" y="2110154"/>
              <a:ext cx="428258" cy="2805339"/>
            </a:xfrm>
            <a:custGeom>
              <a:avLst/>
              <a:gdLst>
                <a:gd name="connsiteX0" fmla="*/ 0 w 422031"/>
                <a:gd name="connsiteY0" fmla="*/ 0 h 2793442"/>
                <a:gd name="connsiteX1" fmla="*/ 180871 w 422031"/>
                <a:gd name="connsiteY1" fmla="*/ 2411604 h 2793442"/>
                <a:gd name="connsiteX2" fmla="*/ 422031 w 422031"/>
                <a:gd name="connsiteY2" fmla="*/ 2793442 h 2793442"/>
                <a:gd name="connsiteX3" fmla="*/ 301451 w 422031"/>
                <a:gd name="connsiteY3" fmla="*/ 341644 h 2793442"/>
                <a:gd name="connsiteX4" fmla="*/ 0 w 422031"/>
                <a:gd name="connsiteY4" fmla="*/ 0 h 2793442"/>
                <a:gd name="connsiteX0" fmla="*/ 0 w 422031"/>
                <a:gd name="connsiteY0" fmla="*/ 0 h 2793442"/>
                <a:gd name="connsiteX1" fmla="*/ 180871 w 422031"/>
                <a:gd name="connsiteY1" fmla="*/ 2483018 h 2793442"/>
                <a:gd name="connsiteX2" fmla="*/ 422031 w 422031"/>
                <a:gd name="connsiteY2" fmla="*/ 2793442 h 2793442"/>
                <a:gd name="connsiteX3" fmla="*/ 301451 w 422031"/>
                <a:gd name="connsiteY3" fmla="*/ 341644 h 2793442"/>
                <a:gd name="connsiteX4" fmla="*/ 0 w 422031"/>
                <a:gd name="connsiteY4" fmla="*/ 0 h 2793442"/>
                <a:gd name="connsiteX0" fmla="*/ 0 w 423964"/>
                <a:gd name="connsiteY0" fmla="*/ 0 h 2798077"/>
                <a:gd name="connsiteX1" fmla="*/ 180871 w 423964"/>
                <a:gd name="connsiteY1" fmla="*/ 2483018 h 2798077"/>
                <a:gd name="connsiteX2" fmla="*/ 423964 w 423964"/>
                <a:gd name="connsiteY2" fmla="*/ 2798077 h 2798077"/>
                <a:gd name="connsiteX3" fmla="*/ 301451 w 423964"/>
                <a:gd name="connsiteY3" fmla="*/ 341644 h 2798077"/>
                <a:gd name="connsiteX4" fmla="*/ 0 w 423964"/>
                <a:gd name="connsiteY4" fmla="*/ 0 h 2798077"/>
                <a:gd name="connsiteX0" fmla="*/ 0 w 433937"/>
                <a:gd name="connsiteY0" fmla="*/ 0 h 2807630"/>
                <a:gd name="connsiteX1" fmla="*/ 180871 w 433937"/>
                <a:gd name="connsiteY1" fmla="*/ 2483018 h 2807630"/>
                <a:gd name="connsiteX2" fmla="*/ 433937 w 433937"/>
                <a:gd name="connsiteY2" fmla="*/ 2807630 h 2807630"/>
                <a:gd name="connsiteX3" fmla="*/ 301451 w 433937"/>
                <a:gd name="connsiteY3" fmla="*/ 341644 h 2807630"/>
                <a:gd name="connsiteX4" fmla="*/ 0 w 433937"/>
                <a:gd name="connsiteY4" fmla="*/ 0 h 2807630"/>
                <a:gd name="connsiteX0" fmla="*/ 0 w 428258"/>
                <a:gd name="connsiteY0" fmla="*/ 0 h 2784474"/>
                <a:gd name="connsiteX1" fmla="*/ 180871 w 428258"/>
                <a:gd name="connsiteY1" fmla="*/ 2483018 h 2784474"/>
                <a:gd name="connsiteX2" fmla="*/ 428258 w 428258"/>
                <a:gd name="connsiteY2" fmla="*/ 2784474 h 2784474"/>
                <a:gd name="connsiteX3" fmla="*/ 301451 w 428258"/>
                <a:gd name="connsiteY3" fmla="*/ 341644 h 2784474"/>
                <a:gd name="connsiteX4" fmla="*/ 0 w 428258"/>
                <a:gd name="connsiteY4" fmla="*/ 0 h 2784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258" h="2784474">
                  <a:moveTo>
                    <a:pt x="0" y="0"/>
                  </a:moveTo>
                  <a:lnTo>
                    <a:pt x="180871" y="2483018"/>
                  </a:lnTo>
                  <a:lnTo>
                    <a:pt x="428258" y="2784474"/>
                  </a:lnTo>
                  <a:lnTo>
                    <a:pt x="301451" y="341644"/>
                  </a:lnTo>
                  <a:lnTo>
                    <a:pt x="0" y="0"/>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5" name="Freeform 54"/>
            <p:cNvSpPr/>
            <p:nvPr/>
          </p:nvSpPr>
          <p:spPr bwMode="gray">
            <a:xfrm>
              <a:off x="3426488" y="1748413"/>
              <a:ext cx="1416817" cy="723482"/>
            </a:xfrm>
            <a:custGeom>
              <a:avLst/>
              <a:gdLst>
                <a:gd name="connsiteX0" fmla="*/ 351692 w 1416817"/>
                <a:gd name="connsiteY0" fmla="*/ 0 h 723482"/>
                <a:gd name="connsiteX1" fmla="*/ 994787 w 1416817"/>
                <a:gd name="connsiteY1" fmla="*/ 0 h 723482"/>
                <a:gd name="connsiteX2" fmla="*/ 1416817 w 1416817"/>
                <a:gd name="connsiteY2" fmla="*/ 331596 h 723482"/>
                <a:gd name="connsiteX3" fmla="*/ 1045028 w 1416817"/>
                <a:gd name="connsiteY3" fmla="*/ 723482 h 723482"/>
                <a:gd name="connsiteX4" fmla="*/ 321547 w 1416817"/>
                <a:gd name="connsiteY4" fmla="*/ 723482 h 723482"/>
                <a:gd name="connsiteX5" fmla="*/ 0 w 1416817"/>
                <a:gd name="connsiteY5" fmla="*/ 361741 h 723482"/>
                <a:gd name="connsiteX6" fmla="*/ 351692 w 1416817"/>
                <a:gd name="connsiteY6" fmla="*/ 0 h 723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6817" h="723482">
                  <a:moveTo>
                    <a:pt x="351692" y="0"/>
                  </a:moveTo>
                  <a:lnTo>
                    <a:pt x="994787" y="0"/>
                  </a:lnTo>
                  <a:lnTo>
                    <a:pt x="1416817" y="331596"/>
                  </a:lnTo>
                  <a:lnTo>
                    <a:pt x="1045028" y="723482"/>
                  </a:lnTo>
                  <a:lnTo>
                    <a:pt x="321547" y="723482"/>
                  </a:lnTo>
                  <a:lnTo>
                    <a:pt x="0" y="361741"/>
                  </a:lnTo>
                  <a:lnTo>
                    <a:pt x="351692" y="0"/>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Freeform 55"/>
            <p:cNvSpPr/>
            <p:nvPr/>
          </p:nvSpPr>
          <p:spPr bwMode="gray">
            <a:xfrm>
              <a:off x="3748035" y="2461846"/>
              <a:ext cx="723481" cy="2447972"/>
            </a:xfrm>
            <a:custGeom>
              <a:avLst/>
              <a:gdLst>
                <a:gd name="connsiteX0" fmla="*/ 0 w 723481"/>
                <a:gd name="connsiteY0" fmla="*/ 10049 h 2471895"/>
                <a:gd name="connsiteX1" fmla="*/ 120580 w 723481"/>
                <a:gd name="connsiteY1" fmla="*/ 2471895 h 2471895"/>
                <a:gd name="connsiteX2" fmla="*/ 572756 w 723481"/>
                <a:gd name="connsiteY2" fmla="*/ 2471895 h 2471895"/>
                <a:gd name="connsiteX3" fmla="*/ 723481 w 723481"/>
                <a:gd name="connsiteY3" fmla="*/ 0 h 2471895"/>
                <a:gd name="connsiteX4" fmla="*/ 0 w 723481"/>
                <a:gd name="connsiteY4" fmla="*/ 10049 h 2471895"/>
                <a:gd name="connsiteX0" fmla="*/ 0 w 723481"/>
                <a:gd name="connsiteY0" fmla="*/ 10049 h 2471895"/>
                <a:gd name="connsiteX1" fmla="*/ 120580 w 723481"/>
                <a:gd name="connsiteY1" fmla="*/ 2471895 h 2471895"/>
                <a:gd name="connsiteX2" fmla="*/ 574419 w 723481"/>
                <a:gd name="connsiteY2" fmla="*/ 2446964 h 2471895"/>
                <a:gd name="connsiteX3" fmla="*/ 723481 w 723481"/>
                <a:gd name="connsiteY3" fmla="*/ 0 h 2471895"/>
                <a:gd name="connsiteX4" fmla="*/ 0 w 723481"/>
                <a:gd name="connsiteY4" fmla="*/ 10049 h 2471895"/>
                <a:gd name="connsiteX0" fmla="*/ 0 w 723481"/>
                <a:gd name="connsiteY0" fmla="*/ 10049 h 2447972"/>
                <a:gd name="connsiteX1" fmla="*/ 120580 w 723481"/>
                <a:gd name="connsiteY1" fmla="*/ 2447972 h 2447972"/>
                <a:gd name="connsiteX2" fmla="*/ 574419 w 723481"/>
                <a:gd name="connsiteY2" fmla="*/ 2446964 h 2447972"/>
                <a:gd name="connsiteX3" fmla="*/ 723481 w 723481"/>
                <a:gd name="connsiteY3" fmla="*/ 0 h 2447972"/>
                <a:gd name="connsiteX4" fmla="*/ 0 w 723481"/>
                <a:gd name="connsiteY4" fmla="*/ 10049 h 2447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481" h="2447972">
                  <a:moveTo>
                    <a:pt x="0" y="10049"/>
                  </a:moveTo>
                  <a:lnTo>
                    <a:pt x="120580" y="2447972"/>
                  </a:lnTo>
                  <a:lnTo>
                    <a:pt x="574419" y="2446964"/>
                  </a:lnTo>
                  <a:lnTo>
                    <a:pt x="723481" y="0"/>
                  </a:lnTo>
                  <a:lnTo>
                    <a:pt x="0" y="10049"/>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Freeform 56"/>
            <p:cNvSpPr/>
            <p:nvPr/>
          </p:nvSpPr>
          <p:spPr bwMode="gray">
            <a:xfrm>
              <a:off x="3620218" y="4557694"/>
              <a:ext cx="1053591" cy="939666"/>
            </a:xfrm>
            <a:custGeom>
              <a:avLst/>
              <a:gdLst>
                <a:gd name="connsiteX0" fmla="*/ 0 w 1065125"/>
                <a:gd name="connsiteY0" fmla="*/ 40193 h 854110"/>
                <a:gd name="connsiteX1" fmla="*/ 180870 w 1065125"/>
                <a:gd name="connsiteY1" fmla="*/ 854110 h 854110"/>
                <a:gd name="connsiteX2" fmla="*/ 703385 w 1065125"/>
                <a:gd name="connsiteY2" fmla="*/ 854110 h 854110"/>
                <a:gd name="connsiteX3" fmla="*/ 1065125 w 1065125"/>
                <a:gd name="connsiteY3" fmla="*/ 0 h 854110"/>
                <a:gd name="connsiteX4" fmla="*/ 693336 w 1065125"/>
                <a:gd name="connsiteY4" fmla="*/ 371789 h 854110"/>
                <a:gd name="connsiteX5" fmla="*/ 211015 w 1065125"/>
                <a:gd name="connsiteY5" fmla="*/ 351692 h 854110"/>
                <a:gd name="connsiteX6" fmla="*/ 0 w 1065125"/>
                <a:gd name="connsiteY6" fmla="*/ 40193 h 854110"/>
                <a:gd name="connsiteX0" fmla="*/ 0 w 1065125"/>
                <a:gd name="connsiteY0" fmla="*/ 40193 h 854110"/>
                <a:gd name="connsiteX1" fmla="*/ 252276 w 1065125"/>
                <a:gd name="connsiteY1" fmla="*/ 854110 h 854110"/>
                <a:gd name="connsiteX2" fmla="*/ 703385 w 1065125"/>
                <a:gd name="connsiteY2" fmla="*/ 854110 h 854110"/>
                <a:gd name="connsiteX3" fmla="*/ 1065125 w 1065125"/>
                <a:gd name="connsiteY3" fmla="*/ 0 h 854110"/>
                <a:gd name="connsiteX4" fmla="*/ 693336 w 1065125"/>
                <a:gd name="connsiteY4" fmla="*/ 371789 h 854110"/>
                <a:gd name="connsiteX5" fmla="*/ 211015 w 1065125"/>
                <a:gd name="connsiteY5" fmla="*/ 351692 h 854110"/>
                <a:gd name="connsiteX6" fmla="*/ 0 w 1065125"/>
                <a:gd name="connsiteY6" fmla="*/ 40193 h 854110"/>
                <a:gd name="connsiteX0" fmla="*/ 0 w 1039207"/>
                <a:gd name="connsiteY0" fmla="*/ 34885 h 848802"/>
                <a:gd name="connsiteX1" fmla="*/ 252276 w 1039207"/>
                <a:gd name="connsiteY1" fmla="*/ 848802 h 848802"/>
                <a:gd name="connsiteX2" fmla="*/ 703385 w 1039207"/>
                <a:gd name="connsiteY2" fmla="*/ 848802 h 848802"/>
                <a:gd name="connsiteX3" fmla="*/ 1039207 w 1039207"/>
                <a:gd name="connsiteY3" fmla="*/ 0 h 848802"/>
                <a:gd name="connsiteX4" fmla="*/ 693336 w 1039207"/>
                <a:gd name="connsiteY4" fmla="*/ 366481 h 848802"/>
                <a:gd name="connsiteX5" fmla="*/ 211015 w 1039207"/>
                <a:gd name="connsiteY5" fmla="*/ 346384 h 848802"/>
                <a:gd name="connsiteX6" fmla="*/ 0 w 1039207"/>
                <a:gd name="connsiteY6" fmla="*/ 34885 h 848802"/>
                <a:gd name="connsiteX0" fmla="*/ 0 w 1048836"/>
                <a:gd name="connsiteY0" fmla="*/ 50826 h 848802"/>
                <a:gd name="connsiteX1" fmla="*/ 261905 w 1048836"/>
                <a:gd name="connsiteY1" fmla="*/ 848802 h 848802"/>
                <a:gd name="connsiteX2" fmla="*/ 713014 w 1048836"/>
                <a:gd name="connsiteY2" fmla="*/ 848802 h 848802"/>
                <a:gd name="connsiteX3" fmla="*/ 1048836 w 1048836"/>
                <a:gd name="connsiteY3" fmla="*/ 0 h 848802"/>
                <a:gd name="connsiteX4" fmla="*/ 702965 w 1048836"/>
                <a:gd name="connsiteY4" fmla="*/ 366481 h 848802"/>
                <a:gd name="connsiteX5" fmla="*/ 220644 w 1048836"/>
                <a:gd name="connsiteY5" fmla="*/ 346384 h 848802"/>
                <a:gd name="connsiteX6" fmla="*/ 0 w 1048836"/>
                <a:gd name="connsiteY6" fmla="*/ 50826 h 848802"/>
                <a:gd name="connsiteX0" fmla="*/ 0 w 1048836"/>
                <a:gd name="connsiteY0" fmla="*/ 50826 h 848802"/>
                <a:gd name="connsiteX1" fmla="*/ 261905 w 1048836"/>
                <a:gd name="connsiteY1" fmla="*/ 848802 h 848802"/>
                <a:gd name="connsiteX2" fmla="*/ 713014 w 1048836"/>
                <a:gd name="connsiteY2" fmla="*/ 848802 h 848802"/>
                <a:gd name="connsiteX3" fmla="*/ 1048836 w 1048836"/>
                <a:gd name="connsiteY3" fmla="*/ 0 h 848802"/>
                <a:gd name="connsiteX4" fmla="*/ 702965 w 1048836"/>
                <a:gd name="connsiteY4" fmla="*/ 366481 h 848802"/>
                <a:gd name="connsiteX5" fmla="*/ 254540 w 1048836"/>
                <a:gd name="connsiteY5" fmla="*/ 345377 h 848802"/>
                <a:gd name="connsiteX6" fmla="*/ 0 w 1048836"/>
                <a:gd name="connsiteY6" fmla="*/ 50826 h 848802"/>
                <a:gd name="connsiteX0" fmla="*/ 0 w 1048836"/>
                <a:gd name="connsiteY0" fmla="*/ 50826 h 848802"/>
                <a:gd name="connsiteX1" fmla="*/ 261905 w 1048836"/>
                <a:gd name="connsiteY1" fmla="*/ 848802 h 848802"/>
                <a:gd name="connsiteX2" fmla="*/ 713014 w 1048836"/>
                <a:gd name="connsiteY2" fmla="*/ 848802 h 848802"/>
                <a:gd name="connsiteX3" fmla="*/ 1048836 w 1048836"/>
                <a:gd name="connsiteY3" fmla="*/ 0 h 848802"/>
                <a:gd name="connsiteX4" fmla="*/ 702965 w 1048836"/>
                <a:gd name="connsiteY4" fmla="*/ 342557 h 848802"/>
                <a:gd name="connsiteX5" fmla="*/ 254540 w 1048836"/>
                <a:gd name="connsiteY5" fmla="*/ 345377 h 848802"/>
                <a:gd name="connsiteX6" fmla="*/ 0 w 1048836"/>
                <a:gd name="connsiteY6" fmla="*/ 50826 h 848802"/>
                <a:gd name="connsiteX0" fmla="*/ 0 w 1048836"/>
                <a:gd name="connsiteY0" fmla="*/ 50826 h 938903"/>
                <a:gd name="connsiteX1" fmla="*/ 261905 w 1048836"/>
                <a:gd name="connsiteY1" fmla="*/ 848802 h 938903"/>
                <a:gd name="connsiteX2" fmla="*/ 480860 w 1048836"/>
                <a:gd name="connsiteY2" fmla="*/ 938903 h 938903"/>
                <a:gd name="connsiteX3" fmla="*/ 713014 w 1048836"/>
                <a:gd name="connsiteY3" fmla="*/ 848802 h 938903"/>
                <a:gd name="connsiteX4" fmla="*/ 1048836 w 1048836"/>
                <a:gd name="connsiteY4" fmla="*/ 0 h 938903"/>
                <a:gd name="connsiteX5" fmla="*/ 702965 w 1048836"/>
                <a:gd name="connsiteY5" fmla="*/ 342557 h 938903"/>
                <a:gd name="connsiteX6" fmla="*/ 254540 w 1048836"/>
                <a:gd name="connsiteY6" fmla="*/ 345377 h 938903"/>
                <a:gd name="connsiteX7" fmla="*/ 0 w 1048836"/>
                <a:gd name="connsiteY7" fmla="*/ 50826 h 938903"/>
                <a:gd name="connsiteX0" fmla="*/ 0 w 1048836"/>
                <a:gd name="connsiteY0" fmla="*/ 50826 h 930109"/>
                <a:gd name="connsiteX1" fmla="*/ 261905 w 1048836"/>
                <a:gd name="connsiteY1" fmla="*/ 848802 h 930109"/>
                <a:gd name="connsiteX2" fmla="*/ 421820 w 1048836"/>
                <a:gd name="connsiteY2" fmla="*/ 930109 h 930109"/>
                <a:gd name="connsiteX3" fmla="*/ 713014 w 1048836"/>
                <a:gd name="connsiteY3" fmla="*/ 848802 h 930109"/>
                <a:gd name="connsiteX4" fmla="*/ 1048836 w 1048836"/>
                <a:gd name="connsiteY4" fmla="*/ 0 h 930109"/>
                <a:gd name="connsiteX5" fmla="*/ 702965 w 1048836"/>
                <a:gd name="connsiteY5" fmla="*/ 342557 h 930109"/>
                <a:gd name="connsiteX6" fmla="*/ 254540 w 1048836"/>
                <a:gd name="connsiteY6" fmla="*/ 345377 h 930109"/>
                <a:gd name="connsiteX7" fmla="*/ 0 w 1048836"/>
                <a:gd name="connsiteY7" fmla="*/ 50826 h 930109"/>
                <a:gd name="connsiteX0" fmla="*/ 0 w 1048836"/>
                <a:gd name="connsiteY0" fmla="*/ 50826 h 934962"/>
                <a:gd name="connsiteX1" fmla="*/ 261905 w 1048836"/>
                <a:gd name="connsiteY1" fmla="*/ 848802 h 934962"/>
                <a:gd name="connsiteX2" fmla="*/ 421820 w 1048836"/>
                <a:gd name="connsiteY2" fmla="*/ 930109 h 934962"/>
                <a:gd name="connsiteX3" fmla="*/ 545692 w 1048836"/>
                <a:gd name="connsiteY3" fmla="*/ 934962 h 934962"/>
                <a:gd name="connsiteX4" fmla="*/ 713014 w 1048836"/>
                <a:gd name="connsiteY4" fmla="*/ 848802 h 934962"/>
                <a:gd name="connsiteX5" fmla="*/ 1048836 w 1048836"/>
                <a:gd name="connsiteY5" fmla="*/ 0 h 934962"/>
                <a:gd name="connsiteX6" fmla="*/ 702965 w 1048836"/>
                <a:gd name="connsiteY6" fmla="*/ 342557 h 934962"/>
                <a:gd name="connsiteX7" fmla="*/ 254540 w 1048836"/>
                <a:gd name="connsiteY7" fmla="*/ 345377 h 934962"/>
                <a:gd name="connsiteX8" fmla="*/ 0 w 1048836"/>
                <a:gd name="connsiteY8" fmla="*/ 50826 h 934962"/>
                <a:gd name="connsiteX0" fmla="*/ 0 w 1048836"/>
                <a:gd name="connsiteY0" fmla="*/ 50826 h 937329"/>
                <a:gd name="connsiteX1" fmla="*/ 261905 w 1048836"/>
                <a:gd name="connsiteY1" fmla="*/ 848802 h 937329"/>
                <a:gd name="connsiteX2" fmla="*/ 421820 w 1048836"/>
                <a:gd name="connsiteY2" fmla="*/ 930109 h 937329"/>
                <a:gd name="connsiteX3" fmla="*/ 564745 w 1048836"/>
                <a:gd name="connsiteY3" fmla="*/ 937329 h 937329"/>
                <a:gd name="connsiteX4" fmla="*/ 713014 w 1048836"/>
                <a:gd name="connsiteY4" fmla="*/ 848802 h 937329"/>
                <a:gd name="connsiteX5" fmla="*/ 1048836 w 1048836"/>
                <a:gd name="connsiteY5" fmla="*/ 0 h 937329"/>
                <a:gd name="connsiteX6" fmla="*/ 702965 w 1048836"/>
                <a:gd name="connsiteY6" fmla="*/ 342557 h 937329"/>
                <a:gd name="connsiteX7" fmla="*/ 254540 w 1048836"/>
                <a:gd name="connsiteY7" fmla="*/ 345377 h 937329"/>
                <a:gd name="connsiteX8" fmla="*/ 0 w 1048836"/>
                <a:gd name="connsiteY8" fmla="*/ 50826 h 937329"/>
                <a:gd name="connsiteX0" fmla="*/ 0 w 1048836"/>
                <a:gd name="connsiteY0" fmla="*/ 50826 h 930109"/>
                <a:gd name="connsiteX1" fmla="*/ 261905 w 1048836"/>
                <a:gd name="connsiteY1" fmla="*/ 848802 h 930109"/>
                <a:gd name="connsiteX2" fmla="*/ 421820 w 1048836"/>
                <a:gd name="connsiteY2" fmla="*/ 930109 h 930109"/>
                <a:gd name="connsiteX3" fmla="*/ 564745 w 1048836"/>
                <a:gd name="connsiteY3" fmla="*/ 927804 h 930109"/>
                <a:gd name="connsiteX4" fmla="*/ 713014 w 1048836"/>
                <a:gd name="connsiteY4" fmla="*/ 848802 h 930109"/>
                <a:gd name="connsiteX5" fmla="*/ 1048836 w 1048836"/>
                <a:gd name="connsiteY5" fmla="*/ 0 h 930109"/>
                <a:gd name="connsiteX6" fmla="*/ 702965 w 1048836"/>
                <a:gd name="connsiteY6" fmla="*/ 342557 h 930109"/>
                <a:gd name="connsiteX7" fmla="*/ 254540 w 1048836"/>
                <a:gd name="connsiteY7" fmla="*/ 345377 h 930109"/>
                <a:gd name="connsiteX8" fmla="*/ 0 w 1048836"/>
                <a:gd name="connsiteY8" fmla="*/ 50826 h 930109"/>
                <a:gd name="connsiteX0" fmla="*/ 0 w 1048836"/>
                <a:gd name="connsiteY0" fmla="*/ 50826 h 930109"/>
                <a:gd name="connsiteX1" fmla="*/ 261905 w 1048836"/>
                <a:gd name="connsiteY1" fmla="*/ 848802 h 930109"/>
                <a:gd name="connsiteX2" fmla="*/ 421820 w 1048836"/>
                <a:gd name="connsiteY2" fmla="*/ 930109 h 930109"/>
                <a:gd name="connsiteX3" fmla="*/ 564745 w 1048836"/>
                <a:gd name="connsiteY3" fmla="*/ 927804 h 930109"/>
                <a:gd name="connsiteX4" fmla="*/ 713014 w 1048836"/>
                <a:gd name="connsiteY4" fmla="*/ 848802 h 930109"/>
                <a:gd name="connsiteX5" fmla="*/ 1048836 w 1048836"/>
                <a:gd name="connsiteY5" fmla="*/ 0 h 930109"/>
                <a:gd name="connsiteX6" fmla="*/ 702965 w 1048836"/>
                <a:gd name="connsiteY6" fmla="*/ 342557 h 930109"/>
                <a:gd name="connsiteX7" fmla="*/ 266451 w 1048836"/>
                <a:gd name="connsiteY7" fmla="*/ 381178 h 930109"/>
                <a:gd name="connsiteX8" fmla="*/ 0 w 1048836"/>
                <a:gd name="connsiteY8" fmla="*/ 50826 h 930109"/>
                <a:gd name="connsiteX0" fmla="*/ 0 w 1048836"/>
                <a:gd name="connsiteY0" fmla="*/ 50826 h 930109"/>
                <a:gd name="connsiteX1" fmla="*/ 261905 w 1048836"/>
                <a:gd name="connsiteY1" fmla="*/ 848802 h 930109"/>
                <a:gd name="connsiteX2" fmla="*/ 421820 w 1048836"/>
                <a:gd name="connsiteY2" fmla="*/ 930109 h 930109"/>
                <a:gd name="connsiteX3" fmla="*/ 564745 w 1048836"/>
                <a:gd name="connsiteY3" fmla="*/ 927804 h 930109"/>
                <a:gd name="connsiteX4" fmla="*/ 713014 w 1048836"/>
                <a:gd name="connsiteY4" fmla="*/ 848802 h 930109"/>
                <a:gd name="connsiteX5" fmla="*/ 1048836 w 1048836"/>
                <a:gd name="connsiteY5" fmla="*/ 0 h 930109"/>
                <a:gd name="connsiteX6" fmla="*/ 702965 w 1048836"/>
                <a:gd name="connsiteY6" fmla="*/ 378369 h 930109"/>
                <a:gd name="connsiteX7" fmla="*/ 266451 w 1048836"/>
                <a:gd name="connsiteY7" fmla="*/ 381178 h 930109"/>
                <a:gd name="connsiteX8" fmla="*/ 0 w 1048836"/>
                <a:gd name="connsiteY8" fmla="*/ 50826 h 930109"/>
                <a:gd name="connsiteX0" fmla="*/ 0 w 1034542"/>
                <a:gd name="connsiteY0" fmla="*/ 109651 h 930109"/>
                <a:gd name="connsiteX1" fmla="*/ 247611 w 1034542"/>
                <a:gd name="connsiteY1" fmla="*/ 848802 h 930109"/>
                <a:gd name="connsiteX2" fmla="*/ 407526 w 1034542"/>
                <a:gd name="connsiteY2" fmla="*/ 930109 h 930109"/>
                <a:gd name="connsiteX3" fmla="*/ 550451 w 1034542"/>
                <a:gd name="connsiteY3" fmla="*/ 927804 h 930109"/>
                <a:gd name="connsiteX4" fmla="*/ 698720 w 1034542"/>
                <a:gd name="connsiteY4" fmla="*/ 848802 h 930109"/>
                <a:gd name="connsiteX5" fmla="*/ 1034542 w 1034542"/>
                <a:gd name="connsiteY5" fmla="*/ 0 h 930109"/>
                <a:gd name="connsiteX6" fmla="*/ 688671 w 1034542"/>
                <a:gd name="connsiteY6" fmla="*/ 378369 h 930109"/>
                <a:gd name="connsiteX7" fmla="*/ 252157 w 1034542"/>
                <a:gd name="connsiteY7" fmla="*/ 381178 h 930109"/>
                <a:gd name="connsiteX8" fmla="*/ 0 w 1034542"/>
                <a:gd name="connsiteY8" fmla="*/ 109651 h 930109"/>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688671 w 1017873"/>
                <a:gd name="connsiteY6" fmla="*/ 334892 h 886632"/>
                <a:gd name="connsiteX7" fmla="*/ 252157 w 1017873"/>
                <a:gd name="connsiteY7" fmla="*/ 337701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688671 w 1017873"/>
                <a:gd name="connsiteY6" fmla="*/ 334892 h 886632"/>
                <a:gd name="connsiteX7" fmla="*/ 225968 w 1017873"/>
                <a:gd name="connsiteY7" fmla="*/ 345364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719629 w 1017873"/>
                <a:gd name="connsiteY6" fmla="*/ 342554 h 886632"/>
                <a:gd name="connsiteX7" fmla="*/ 225968 w 1017873"/>
                <a:gd name="connsiteY7" fmla="*/ 345364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719629 w 1017873"/>
                <a:gd name="connsiteY6" fmla="*/ 342554 h 886632"/>
                <a:gd name="connsiteX7" fmla="*/ 233117 w 1017873"/>
                <a:gd name="connsiteY7" fmla="*/ 253264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695816 w 1017873"/>
                <a:gd name="connsiteY6" fmla="*/ 253024 h 886632"/>
                <a:gd name="connsiteX7" fmla="*/ 233117 w 1017873"/>
                <a:gd name="connsiteY7" fmla="*/ 253264 h 886632"/>
                <a:gd name="connsiteX8" fmla="*/ 0 w 1017873"/>
                <a:gd name="connsiteY8" fmla="*/ 66174 h 886632"/>
                <a:gd name="connsiteX0" fmla="*/ 0 w 1041685"/>
                <a:gd name="connsiteY0" fmla="*/ 188958 h 1009416"/>
                <a:gd name="connsiteX1" fmla="*/ 247611 w 1041685"/>
                <a:gd name="connsiteY1" fmla="*/ 928109 h 1009416"/>
                <a:gd name="connsiteX2" fmla="*/ 407526 w 1041685"/>
                <a:gd name="connsiteY2" fmla="*/ 1009416 h 1009416"/>
                <a:gd name="connsiteX3" fmla="*/ 550451 w 1041685"/>
                <a:gd name="connsiteY3" fmla="*/ 1007111 h 1009416"/>
                <a:gd name="connsiteX4" fmla="*/ 698720 w 1041685"/>
                <a:gd name="connsiteY4" fmla="*/ 928109 h 1009416"/>
                <a:gd name="connsiteX5" fmla="*/ 1041685 w 1041685"/>
                <a:gd name="connsiteY5" fmla="*/ 0 h 1009416"/>
                <a:gd name="connsiteX6" fmla="*/ 695816 w 1041685"/>
                <a:gd name="connsiteY6" fmla="*/ 375808 h 1009416"/>
                <a:gd name="connsiteX7" fmla="*/ 233117 w 1041685"/>
                <a:gd name="connsiteY7" fmla="*/ 376048 h 1009416"/>
                <a:gd name="connsiteX8" fmla="*/ 0 w 1041685"/>
                <a:gd name="connsiteY8" fmla="*/ 188958 h 1009416"/>
                <a:gd name="connsiteX0" fmla="*/ 0 w 1053591"/>
                <a:gd name="connsiteY0" fmla="*/ 58499 h 1009416"/>
                <a:gd name="connsiteX1" fmla="*/ 259517 w 1053591"/>
                <a:gd name="connsiteY1" fmla="*/ 928109 h 1009416"/>
                <a:gd name="connsiteX2" fmla="*/ 419432 w 1053591"/>
                <a:gd name="connsiteY2" fmla="*/ 1009416 h 1009416"/>
                <a:gd name="connsiteX3" fmla="*/ 562357 w 1053591"/>
                <a:gd name="connsiteY3" fmla="*/ 1007111 h 1009416"/>
                <a:gd name="connsiteX4" fmla="*/ 710626 w 1053591"/>
                <a:gd name="connsiteY4" fmla="*/ 928109 h 1009416"/>
                <a:gd name="connsiteX5" fmla="*/ 1053591 w 1053591"/>
                <a:gd name="connsiteY5" fmla="*/ 0 h 1009416"/>
                <a:gd name="connsiteX6" fmla="*/ 707722 w 1053591"/>
                <a:gd name="connsiteY6" fmla="*/ 375808 h 1009416"/>
                <a:gd name="connsiteX7" fmla="*/ 245023 w 1053591"/>
                <a:gd name="connsiteY7" fmla="*/ 376048 h 1009416"/>
                <a:gd name="connsiteX8" fmla="*/ 0 w 1053591"/>
                <a:gd name="connsiteY8" fmla="*/ 58499 h 1009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591" h="1009416">
                  <a:moveTo>
                    <a:pt x="0" y="58499"/>
                  </a:moveTo>
                  <a:lnTo>
                    <a:pt x="259517" y="928109"/>
                  </a:lnTo>
                  <a:lnTo>
                    <a:pt x="419432" y="1009416"/>
                  </a:lnTo>
                  <a:lnTo>
                    <a:pt x="562357" y="1007111"/>
                  </a:lnTo>
                  <a:lnTo>
                    <a:pt x="710626" y="928109"/>
                  </a:lnTo>
                  <a:lnTo>
                    <a:pt x="1053591" y="0"/>
                  </a:lnTo>
                  <a:lnTo>
                    <a:pt x="707722" y="375808"/>
                  </a:lnTo>
                  <a:lnTo>
                    <a:pt x="245023" y="376048"/>
                  </a:lnTo>
                  <a:lnTo>
                    <a:pt x="0" y="58499"/>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8" name="Freeform 57"/>
            <p:cNvSpPr/>
            <p:nvPr/>
          </p:nvSpPr>
          <p:spPr bwMode="gray">
            <a:xfrm>
              <a:off x="3883819" y="5419725"/>
              <a:ext cx="447302" cy="466226"/>
            </a:xfrm>
            <a:custGeom>
              <a:avLst/>
              <a:gdLst>
                <a:gd name="connsiteX0" fmla="*/ 0 w 422031"/>
                <a:gd name="connsiteY0" fmla="*/ 10049 h 502418"/>
                <a:gd name="connsiteX1" fmla="*/ 180871 w 422031"/>
                <a:gd name="connsiteY1" fmla="*/ 502418 h 502418"/>
                <a:gd name="connsiteX2" fmla="*/ 422031 w 422031"/>
                <a:gd name="connsiteY2" fmla="*/ 0 h 502418"/>
                <a:gd name="connsiteX3" fmla="*/ 0 w 422031"/>
                <a:gd name="connsiteY3" fmla="*/ 10049 h 502418"/>
                <a:gd name="connsiteX0" fmla="*/ 0 w 422031"/>
                <a:gd name="connsiteY0" fmla="*/ 10049 h 483052"/>
                <a:gd name="connsiteX1" fmla="*/ 192593 w 422031"/>
                <a:gd name="connsiteY1" fmla="*/ 483052 h 483052"/>
                <a:gd name="connsiteX2" fmla="*/ 422031 w 422031"/>
                <a:gd name="connsiteY2" fmla="*/ 0 h 483052"/>
                <a:gd name="connsiteX3" fmla="*/ 0 w 422031"/>
                <a:gd name="connsiteY3" fmla="*/ 10049 h 483052"/>
                <a:gd name="connsiteX0" fmla="*/ 0 w 422031"/>
                <a:gd name="connsiteY0" fmla="*/ 10049 h 483052"/>
                <a:gd name="connsiteX1" fmla="*/ 192593 w 422031"/>
                <a:gd name="connsiteY1" fmla="*/ 483052 h 483052"/>
                <a:gd name="connsiteX2" fmla="*/ 422031 w 422031"/>
                <a:gd name="connsiteY2" fmla="*/ 0 h 483052"/>
                <a:gd name="connsiteX3" fmla="*/ 196617 w 422031"/>
                <a:gd name="connsiteY3" fmla="*/ 97658 h 483052"/>
                <a:gd name="connsiteX4" fmla="*/ 0 w 422031"/>
                <a:gd name="connsiteY4" fmla="*/ 10049 h 483052"/>
                <a:gd name="connsiteX0" fmla="*/ 0 w 422031"/>
                <a:gd name="connsiteY0" fmla="*/ 10049 h 483052"/>
                <a:gd name="connsiteX1" fmla="*/ 192593 w 422031"/>
                <a:gd name="connsiteY1" fmla="*/ 483052 h 483052"/>
                <a:gd name="connsiteX2" fmla="*/ 422031 w 422031"/>
                <a:gd name="connsiteY2" fmla="*/ 0 h 483052"/>
                <a:gd name="connsiteX3" fmla="*/ 154102 w 422031"/>
                <a:gd name="connsiteY3" fmla="*/ 94373 h 483052"/>
                <a:gd name="connsiteX4" fmla="*/ 0 w 422031"/>
                <a:gd name="connsiteY4" fmla="*/ 10049 h 483052"/>
                <a:gd name="connsiteX0" fmla="*/ 0 w 422031"/>
                <a:gd name="connsiteY0" fmla="*/ 10049 h 483052"/>
                <a:gd name="connsiteX1" fmla="*/ 192593 w 422031"/>
                <a:gd name="connsiteY1" fmla="*/ 483052 h 483052"/>
                <a:gd name="connsiteX2" fmla="*/ 422031 w 422031"/>
                <a:gd name="connsiteY2" fmla="*/ 0 h 483052"/>
                <a:gd name="connsiteX3" fmla="*/ 273879 w 422031"/>
                <a:gd name="connsiteY3" fmla="*/ 105175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54091 w 422031"/>
                <a:gd name="connsiteY3" fmla="*/ 100398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71682 w 422031"/>
                <a:gd name="connsiteY3" fmla="*/ 100398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84681 w 422031"/>
                <a:gd name="connsiteY3" fmla="*/ 92365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84681 w 422031"/>
                <a:gd name="connsiteY3" fmla="*/ 92365 h 483052"/>
                <a:gd name="connsiteX4" fmla="*/ 149769 w 422031"/>
                <a:gd name="connsiteY4" fmla="*/ 27665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80349 w 422031"/>
                <a:gd name="connsiteY3" fmla="*/ 22877 h 483052"/>
                <a:gd name="connsiteX4" fmla="*/ 149769 w 422031"/>
                <a:gd name="connsiteY4" fmla="*/ 27665 h 483052"/>
                <a:gd name="connsiteX5" fmla="*/ 0 w 422031"/>
                <a:gd name="connsiteY5" fmla="*/ 10049 h 483052"/>
                <a:gd name="connsiteX0" fmla="*/ 0 w 413367"/>
                <a:gd name="connsiteY0" fmla="*/ 71198 h 544201"/>
                <a:gd name="connsiteX1" fmla="*/ 192593 w 413367"/>
                <a:gd name="connsiteY1" fmla="*/ 544201 h 544201"/>
                <a:gd name="connsiteX2" fmla="*/ 413367 w 413367"/>
                <a:gd name="connsiteY2" fmla="*/ 0 h 544201"/>
                <a:gd name="connsiteX3" fmla="*/ 280349 w 413367"/>
                <a:gd name="connsiteY3" fmla="*/ 84026 h 544201"/>
                <a:gd name="connsiteX4" fmla="*/ 149769 w 413367"/>
                <a:gd name="connsiteY4" fmla="*/ 88814 h 544201"/>
                <a:gd name="connsiteX5" fmla="*/ 0 w 413367"/>
                <a:gd name="connsiteY5" fmla="*/ 71198 h 544201"/>
                <a:gd name="connsiteX0" fmla="*/ 0 w 406869"/>
                <a:gd name="connsiteY0" fmla="*/ 1711 h 544201"/>
                <a:gd name="connsiteX1" fmla="*/ 186095 w 406869"/>
                <a:gd name="connsiteY1" fmla="*/ 544201 h 544201"/>
                <a:gd name="connsiteX2" fmla="*/ 406869 w 406869"/>
                <a:gd name="connsiteY2" fmla="*/ 0 h 544201"/>
                <a:gd name="connsiteX3" fmla="*/ 273851 w 406869"/>
                <a:gd name="connsiteY3" fmla="*/ 84026 h 544201"/>
                <a:gd name="connsiteX4" fmla="*/ 143271 w 406869"/>
                <a:gd name="connsiteY4" fmla="*/ 88814 h 544201"/>
                <a:gd name="connsiteX5" fmla="*/ 0 w 406869"/>
                <a:gd name="connsiteY5" fmla="*/ 1711 h 54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869" h="544201">
                  <a:moveTo>
                    <a:pt x="0" y="1711"/>
                  </a:moveTo>
                  <a:lnTo>
                    <a:pt x="186095" y="544201"/>
                  </a:lnTo>
                  <a:lnTo>
                    <a:pt x="406869" y="0"/>
                  </a:lnTo>
                  <a:lnTo>
                    <a:pt x="273851" y="84026"/>
                  </a:lnTo>
                  <a:lnTo>
                    <a:pt x="143271" y="88814"/>
                  </a:lnTo>
                  <a:lnTo>
                    <a:pt x="0" y="1711"/>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9" name="Oval 58"/>
            <p:cNvSpPr/>
            <p:nvPr/>
          </p:nvSpPr>
          <p:spPr bwMode="gray">
            <a:xfrm>
              <a:off x="3929058" y="2000240"/>
              <a:ext cx="428628" cy="214314"/>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142082140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Date Placeholder 4"/>
          <p:cNvSpPr>
            <a:spLocks noGrp="1"/>
          </p:cNvSpPr>
          <p:nvPr>
            <p:ph type="dt" sz="half" idx="10"/>
          </p:nvPr>
        </p:nvSpPr>
        <p:spPr/>
        <p:txBody>
          <a:bodyPr/>
          <a:lstStyle/>
          <a:p>
            <a:fld id="{ABB6CAB1-808E-4799-9D98-144830B52616}" type="datetimeFigureOut">
              <a:rPr lang="ko-KR" altLang="en-US" smtClean="0"/>
              <a:t>2023-06-02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F3A97BFD-8C48-4723-AC20-5179B58460D8}" type="slidenum">
              <a:rPr lang="ko-KR" altLang="en-US" smtClean="0"/>
              <a:t>‹#›</a:t>
            </a:fld>
            <a:endParaRPr lang="ko-KR" altLang="en-US"/>
          </a:p>
        </p:txBody>
      </p:sp>
    </p:spTree>
    <p:extLst>
      <p:ext uri="{BB962C8B-B14F-4D97-AF65-F5344CB8AC3E}">
        <p14:creationId xmlns:p14="http://schemas.microsoft.com/office/powerpoint/2010/main" val="203558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a:p>
        </p:txBody>
      </p:sp>
      <p:sp>
        <p:nvSpPr>
          <p:cNvPr id="3" name="Text Placeholder 2"/>
          <p:cNvSpPr>
            <a:spLocks noGrp="1"/>
          </p:cNvSpPr>
          <p:nvPr>
            <p:ph type="body" idx="1"/>
          </p:nvPr>
        </p:nvSpPr>
        <p:spPr bwMode="gray">
          <a:xfrm>
            <a:off x="609600" y="5577840"/>
            <a:ext cx="5386917" cy="639762"/>
          </a:xfrm>
          <a:gradFill>
            <a:gsLst>
              <a:gs pos="0">
                <a:schemeClr val="accent1">
                  <a:alpha val="80000"/>
                </a:schemeClr>
              </a:gs>
              <a:gs pos="15000">
                <a:schemeClr val="bg2">
                  <a:alpha val="0"/>
                </a:schemeClr>
              </a:gs>
            </a:gsLst>
            <a:lin ang="5400000" scaled="1"/>
          </a:gradFill>
        </p:spPr>
        <p:txBody>
          <a:bodyPr anchor="ct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bwMode="gray">
          <a:xfrm>
            <a:off x="609600" y="15819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Text Placeholder 4"/>
          <p:cNvSpPr>
            <a:spLocks noGrp="1"/>
          </p:cNvSpPr>
          <p:nvPr>
            <p:ph type="body" sz="quarter" idx="3"/>
          </p:nvPr>
        </p:nvSpPr>
        <p:spPr bwMode="gray">
          <a:xfrm>
            <a:off x="6193368" y="5577840"/>
            <a:ext cx="5389033" cy="639762"/>
          </a:xfrm>
          <a:gradFill>
            <a:gsLst>
              <a:gs pos="0">
                <a:schemeClr val="accent5">
                  <a:alpha val="80000"/>
                </a:schemeClr>
              </a:gs>
              <a:gs pos="15000">
                <a:schemeClr val="bg2">
                  <a:alpha val="0"/>
                </a:schemeClr>
              </a:gs>
            </a:gsLst>
            <a:lin ang="5400000" scaled="1"/>
          </a:gradFill>
        </p:spPr>
        <p:txBody>
          <a:bodyPr anchor="ct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bwMode="gray">
          <a:xfrm>
            <a:off x="6193368" y="15819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Date Placeholder 6"/>
          <p:cNvSpPr>
            <a:spLocks noGrp="1"/>
          </p:cNvSpPr>
          <p:nvPr>
            <p:ph type="dt" sz="half" idx="10"/>
          </p:nvPr>
        </p:nvSpPr>
        <p:spPr/>
        <p:txBody>
          <a:bodyPr/>
          <a:lstStyle/>
          <a:p>
            <a:fld id="{ABB6CAB1-808E-4799-9D98-144830B52616}" type="datetimeFigureOut">
              <a:rPr lang="ko-KR" altLang="en-US" smtClean="0"/>
              <a:t>2023-06-02</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F3A97BFD-8C48-4723-AC20-5179B58460D8}" type="slidenum">
              <a:rPr lang="ko-KR" altLang="en-US" smtClean="0"/>
              <a:t>‹#›</a:t>
            </a:fld>
            <a:endParaRPr lang="ko-KR" altLang="en-US"/>
          </a:p>
        </p:txBody>
      </p:sp>
    </p:spTree>
    <p:extLst>
      <p:ext uri="{BB962C8B-B14F-4D97-AF65-F5344CB8AC3E}">
        <p14:creationId xmlns:p14="http://schemas.microsoft.com/office/powerpoint/2010/main" val="3233966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제목만">
    <p:spTree>
      <p:nvGrpSpPr>
        <p:cNvPr id="1" name=""/>
        <p:cNvGrpSpPr/>
        <p:nvPr/>
      </p:nvGrpSpPr>
      <p:grpSpPr>
        <a:xfrm>
          <a:off x="0" y="0"/>
          <a:ext cx="0" cy="0"/>
          <a:chOff x="0" y="0"/>
          <a:chExt cx="0" cy="0"/>
        </a:xfrm>
      </p:grpSpPr>
      <p:grpSp>
        <p:nvGrpSpPr>
          <p:cNvPr id="6" name="Group 39"/>
          <p:cNvGrpSpPr/>
          <p:nvPr/>
        </p:nvGrpSpPr>
        <p:grpSpPr>
          <a:xfrm>
            <a:off x="1246464" y="-40968"/>
            <a:ext cx="10946033" cy="1796616"/>
            <a:chOff x="934847" y="-40968"/>
            <a:chExt cx="8209525" cy="1796616"/>
          </a:xfrm>
        </p:grpSpPr>
        <p:sp>
          <p:nvSpPr>
            <p:cNvPr id="7" name="Rectangle 6"/>
            <p:cNvSpPr/>
            <p:nvPr/>
          </p:nvSpPr>
          <p:spPr bwMode="gray">
            <a:xfrm>
              <a:off x="1643042" y="0"/>
              <a:ext cx="7500958" cy="6429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8" name="Group 196"/>
            <p:cNvGrpSpPr/>
            <p:nvPr/>
          </p:nvGrpSpPr>
          <p:grpSpPr bwMode="gray">
            <a:xfrm>
              <a:off x="8356655" y="1076928"/>
              <a:ext cx="641043" cy="632997"/>
              <a:chOff x="874895" y="502199"/>
              <a:chExt cx="5130470" cy="4540736"/>
            </a:xfrm>
            <a:solidFill>
              <a:schemeClr val="tx2"/>
            </a:solidFill>
            <a:effectLst/>
          </p:grpSpPr>
          <p:sp>
            <p:nvSpPr>
              <p:cNvPr id="32" name="Freeform 31"/>
              <p:cNvSpPr/>
              <p:nvPr/>
            </p:nvSpPr>
            <p:spPr bwMode="gray">
              <a:xfrm rot="2141029">
                <a:off x="2136999" y="3692238"/>
                <a:ext cx="3585725" cy="1222454"/>
              </a:xfrm>
              <a:custGeom>
                <a:avLst/>
                <a:gdLst>
                  <a:gd name="connsiteX0" fmla="*/ 0 w 3571900"/>
                  <a:gd name="connsiteY0" fmla="*/ 1178727 h 2357454"/>
                  <a:gd name="connsiteX1" fmla="*/ 802175 w 3571900"/>
                  <a:gd name="connsiteY1" fmla="*/ 194952 h 2357454"/>
                  <a:gd name="connsiteX2" fmla="*/ 1785952 w 3571900"/>
                  <a:gd name="connsiteY2" fmla="*/ 3 h 2357454"/>
                  <a:gd name="connsiteX3" fmla="*/ 2769729 w 3571900"/>
                  <a:gd name="connsiteY3" fmla="*/ 194954 h 2357454"/>
                  <a:gd name="connsiteX4" fmla="*/ 3571900 w 3571900"/>
                  <a:gd name="connsiteY4" fmla="*/ 1178733 h 2357454"/>
                  <a:gd name="connsiteX5" fmla="*/ 2769726 w 3571900"/>
                  <a:gd name="connsiteY5" fmla="*/ 2162510 h 2357454"/>
                  <a:gd name="connsiteX6" fmla="*/ 1785949 w 3571900"/>
                  <a:gd name="connsiteY6" fmla="*/ 2357460 h 2357454"/>
                  <a:gd name="connsiteX7" fmla="*/ 802172 w 3571900"/>
                  <a:gd name="connsiteY7" fmla="*/ 2162509 h 2357454"/>
                  <a:gd name="connsiteX8" fmla="*/ 0 w 3571900"/>
                  <a:gd name="connsiteY8" fmla="*/ 1178731 h 2357454"/>
                  <a:gd name="connsiteX9" fmla="*/ 0 w 3571900"/>
                  <a:gd name="connsiteY9" fmla="*/ 1178727 h 2357454"/>
                  <a:gd name="connsiteX0" fmla="*/ 2769730 w 3571903"/>
                  <a:gd name="connsiteY0" fmla="*/ 194952 h 2357458"/>
                  <a:gd name="connsiteX1" fmla="*/ 3571901 w 3571903"/>
                  <a:gd name="connsiteY1" fmla="*/ 1178731 h 2357458"/>
                  <a:gd name="connsiteX2" fmla="*/ 2769727 w 3571903"/>
                  <a:gd name="connsiteY2" fmla="*/ 2162508 h 2357458"/>
                  <a:gd name="connsiteX3" fmla="*/ 1785950 w 3571903"/>
                  <a:gd name="connsiteY3" fmla="*/ 2357458 h 2357458"/>
                  <a:gd name="connsiteX4" fmla="*/ 802173 w 3571903"/>
                  <a:gd name="connsiteY4" fmla="*/ 2162507 h 2357458"/>
                  <a:gd name="connsiteX5" fmla="*/ 1 w 3571903"/>
                  <a:gd name="connsiteY5" fmla="*/ 1178729 h 2357458"/>
                  <a:gd name="connsiteX6" fmla="*/ 1 w 3571903"/>
                  <a:gd name="connsiteY6" fmla="*/ 1178725 h 2357458"/>
                  <a:gd name="connsiteX7" fmla="*/ 802176 w 3571903"/>
                  <a:gd name="connsiteY7" fmla="*/ 194950 h 2357458"/>
                  <a:gd name="connsiteX8" fmla="*/ 1877393 w 3571903"/>
                  <a:gd name="connsiteY8" fmla="*/ 91441 h 2357458"/>
                  <a:gd name="connsiteX0" fmla="*/ 2769730 w 3571903"/>
                  <a:gd name="connsiteY0" fmla="*/ 103511 h 2266017"/>
                  <a:gd name="connsiteX1" fmla="*/ 3571901 w 3571903"/>
                  <a:gd name="connsiteY1" fmla="*/ 1087290 h 2266017"/>
                  <a:gd name="connsiteX2" fmla="*/ 2769727 w 3571903"/>
                  <a:gd name="connsiteY2" fmla="*/ 2071067 h 2266017"/>
                  <a:gd name="connsiteX3" fmla="*/ 1785950 w 3571903"/>
                  <a:gd name="connsiteY3" fmla="*/ 2266017 h 2266017"/>
                  <a:gd name="connsiteX4" fmla="*/ 802173 w 3571903"/>
                  <a:gd name="connsiteY4" fmla="*/ 2071066 h 2266017"/>
                  <a:gd name="connsiteX5" fmla="*/ 1 w 3571903"/>
                  <a:gd name="connsiteY5" fmla="*/ 1087288 h 2266017"/>
                  <a:gd name="connsiteX6" fmla="*/ 1 w 3571903"/>
                  <a:gd name="connsiteY6" fmla="*/ 1087284 h 2266017"/>
                  <a:gd name="connsiteX7" fmla="*/ 1877393 w 3571903"/>
                  <a:gd name="connsiteY7" fmla="*/ 0 h 2266017"/>
                  <a:gd name="connsiteX0" fmla="*/ 2769730 w 3571903"/>
                  <a:gd name="connsiteY0" fmla="*/ 0 h 2162506"/>
                  <a:gd name="connsiteX1" fmla="*/ 3571901 w 3571903"/>
                  <a:gd name="connsiteY1" fmla="*/ 983779 h 2162506"/>
                  <a:gd name="connsiteX2" fmla="*/ 2769727 w 3571903"/>
                  <a:gd name="connsiteY2" fmla="*/ 1967556 h 2162506"/>
                  <a:gd name="connsiteX3" fmla="*/ 1785950 w 3571903"/>
                  <a:gd name="connsiteY3" fmla="*/ 2162506 h 2162506"/>
                  <a:gd name="connsiteX4" fmla="*/ 802173 w 3571903"/>
                  <a:gd name="connsiteY4" fmla="*/ 1967555 h 2162506"/>
                  <a:gd name="connsiteX5" fmla="*/ 1 w 3571903"/>
                  <a:gd name="connsiteY5" fmla="*/ 983777 h 2162506"/>
                  <a:gd name="connsiteX6" fmla="*/ 1 w 3571903"/>
                  <a:gd name="connsiteY6" fmla="*/ 983773 h 2162506"/>
                  <a:gd name="connsiteX0" fmla="*/ 3571901 w 3571901"/>
                  <a:gd name="connsiteY0" fmla="*/ 6 h 1178733"/>
                  <a:gd name="connsiteX1" fmla="*/ 2769727 w 3571901"/>
                  <a:gd name="connsiteY1" fmla="*/ 983783 h 1178733"/>
                  <a:gd name="connsiteX2" fmla="*/ 1785950 w 3571901"/>
                  <a:gd name="connsiteY2" fmla="*/ 1178733 h 1178733"/>
                  <a:gd name="connsiteX3" fmla="*/ 802173 w 3571901"/>
                  <a:gd name="connsiteY3" fmla="*/ 983782 h 1178733"/>
                  <a:gd name="connsiteX4" fmla="*/ 1 w 3571901"/>
                  <a:gd name="connsiteY4" fmla="*/ 4 h 1178733"/>
                  <a:gd name="connsiteX5" fmla="*/ 1 w 3571901"/>
                  <a:gd name="connsiteY5" fmla="*/ 0 h 1178733"/>
                  <a:gd name="connsiteX0" fmla="*/ 3670562 w 3670562"/>
                  <a:gd name="connsiteY0" fmla="*/ 16711 h 1178733"/>
                  <a:gd name="connsiteX1" fmla="*/ 2769727 w 3670562"/>
                  <a:gd name="connsiteY1" fmla="*/ 983783 h 1178733"/>
                  <a:gd name="connsiteX2" fmla="*/ 1785950 w 3670562"/>
                  <a:gd name="connsiteY2" fmla="*/ 1178733 h 1178733"/>
                  <a:gd name="connsiteX3" fmla="*/ 802173 w 3670562"/>
                  <a:gd name="connsiteY3" fmla="*/ 983782 h 1178733"/>
                  <a:gd name="connsiteX4" fmla="*/ 1 w 3670562"/>
                  <a:gd name="connsiteY4" fmla="*/ 4 h 1178733"/>
                  <a:gd name="connsiteX5" fmla="*/ 1 w 3670562"/>
                  <a:gd name="connsiteY5" fmla="*/ 0 h 1178733"/>
                  <a:gd name="connsiteX0" fmla="*/ 3670562 w 3700197"/>
                  <a:gd name="connsiteY0" fmla="*/ 16711 h 1178733"/>
                  <a:gd name="connsiteX1" fmla="*/ 2769727 w 3700197"/>
                  <a:gd name="connsiteY1" fmla="*/ 983783 h 1178733"/>
                  <a:gd name="connsiteX2" fmla="*/ 1785950 w 3700197"/>
                  <a:gd name="connsiteY2" fmla="*/ 1178733 h 1178733"/>
                  <a:gd name="connsiteX3" fmla="*/ 802173 w 3700197"/>
                  <a:gd name="connsiteY3" fmla="*/ 983782 h 1178733"/>
                  <a:gd name="connsiteX4" fmla="*/ 1 w 3700197"/>
                  <a:gd name="connsiteY4" fmla="*/ 4 h 1178733"/>
                  <a:gd name="connsiteX5" fmla="*/ 1 w 3700197"/>
                  <a:gd name="connsiteY5" fmla="*/ 0 h 1178733"/>
                  <a:gd name="connsiteX0" fmla="*/ 2769727 w 2769726"/>
                  <a:gd name="connsiteY0" fmla="*/ 983783 h 1178733"/>
                  <a:gd name="connsiteX1" fmla="*/ 1785950 w 2769726"/>
                  <a:gd name="connsiteY1" fmla="*/ 1178733 h 1178733"/>
                  <a:gd name="connsiteX2" fmla="*/ 802173 w 2769726"/>
                  <a:gd name="connsiteY2" fmla="*/ 983782 h 1178733"/>
                  <a:gd name="connsiteX3" fmla="*/ 1 w 2769726"/>
                  <a:gd name="connsiteY3" fmla="*/ 4 h 1178733"/>
                  <a:gd name="connsiteX4" fmla="*/ 1 w 2769726"/>
                  <a:gd name="connsiteY4" fmla="*/ 0 h 1178733"/>
                  <a:gd name="connsiteX0" fmla="*/ 3688199 w 3688199"/>
                  <a:gd name="connsiteY0" fmla="*/ 252162 h 1300670"/>
                  <a:gd name="connsiteX1" fmla="*/ 1785950 w 3688199"/>
                  <a:gd name="connsiteY1" fmla="*/ 1178733 h 1300670"/>
                  <a:gd name="connsiteX2" fmla="*/ 802173 w 3688199"/>
                  <a:gd name="connsiteY2" fmla="*/ 983782 h 1300670"/>
                  <a:gd name="connsiteX3" fmla="*/ 1 w 3688199"/>
                  <a:gd name="connsiteY3" fmla="*/ 4 h 1300670"/>
                  <a:gd name="connsiteX4" fmla="*/ 1 w 3688199"/>
                  <a:gd name="connsiteY4" fmla="*/ 0 h 1300670"/>
                  <a:gd name="connsiteX0" fmla="*/ 3688199 w 3688199"/>
                  <a:gd name="connsiteY0" fmla="*/ 252162 h 1300670"/>
                  <a:gd name="connsiteX1" fmla="*/ 1785950 w 3688199"/>
                  <a:gd name="connsiteY1" fmla="*/ 1178733 h 1300670"/>
                  <a:gd name="connsiteX2" fmla="*/ 802173 w 3688199"/>
                  <a:gd name="connsiteY2" fmla="*/ 983782 h 1300670"/>
                  <a:gd name="connsiteX3" fmla="*/ 1 w 3688199"/>
                  <a:gd name="connsiteY3" fmla="*/ 4 h 1300670"/>
                  <a:gd name="connsiteX4" fmla="*/ 1 w 3688199"/>
                  <a:gd name="connsiteY4" fmla="*/ 0 h 1300670"/>
                  <a:gd name="connsiteX0" fmla="*/ 3688199 w 3688199"/>
                  <a:gd name="connsiteY0" fmla="*/ 252162 h 1357351"/>
                  <a:gd name="connsiteX1" fmla="*/ 2121841 w 3688199"/>
                  <a:gd name="connsiteY1" fmla="*/ 1235414 h 1357351"/>
                  <a:gd name="connsiteX2" fmla="*/ 802173 w 3688199"/>
                  <a:gd name="connsiteY2" fmla="*/ 983782 h 1357351"/>
                  <a:gd name="connsiteX3" fmla="*/ 1 w 3688199"/>
                  <a:gd name="connsiteY3" fmla="*/ 4 h 1357351"/>
                  <a:gd name="connsiteX4" fmla="*/ 1 w 3688199"/>
                  <a:gd name="connsiteY4" fmla="*/ 0 h 1357351"/>
                  <a:gd name="connsiteX0" fmla="*/ 3688199 w 3688199"/>
                  <a:gd name="connsiteY0" fmla="*/ 252162 h 1357351"/>
                  <a:gd name="connsiteX1" fmla="*/ 2121841 w 3688199"/>
                  <a:gd name="connsiteY1" fmla="*/ 1235414 h 1357351"/>
                  <a:gd name="connsiteX2" fmla="*/ 802173 w 3688199"/>
                  <a:gd name="connsiteY2" fmla="*/ 983782 h 1357351"/>
                  <a:gd name="connsiteX3" fmla="*/ 1 w 3688199"/>
                  <a:gd name="connsiteY3" fmla="*/ 4 h 1357351"/>
                  <a:gd name="connsiteX4" fmla="*/ 1 w 3688199"/>
                  <a:gd name="connsiteY4" fmla="*/ 0 h 1357351"/>
                  <a:gd name="connsiteX0" fmla="*/ 3688199 w 3688199"/>
                  <a:gd name="connsiteY0" fmla="*/ 252162 h 1357351"/>
                  <a:gd name="connsiteX1" fmla="*/ 2121841 w 3688199"/>
                  <a:gd name="connsiteY1" fmla="*/ 1235414 h 1357351"/>
                  <a:gd name="connsiteX2" fmla="*/ 802173 w 3688199"/>
                  <a:gd name="connsiteY2" fmla="*/ 983782 h 1357351"/>
                  <a:gd name="connsiteX3" fmla="*/ 1 w 3688199"/>
                  <a:gd name="connsiteY3" fmla="*/ 4 h 1357351"/>
                  <a:gd name="connsiteX4" fmla="*/ 1 w 3688199"/>
                  <a:gd name="connsiteY4" fmla="*/ 0 h 1357351"/>
                  <a:gd name="connsiteX0" fmla="*/ 3688199 w 3688199"/>
                  <a:gd name="connsiteY0" fmla="*/ 252162 h 1357351"/>
                  <a:gd name="connsiteX1" fmla="*/ 2121841 w 3688199"/>
                  <a:gd name="connsiteY1" fmla="*/ 1235414 h 1357351"/>
                  <a:gd name="connsiteX2" fmla="*/ 802173 w 3688199"/>
                  <a:gd name="connsiteY2" fmla="*/ 983782 h 1357351"/>
                  <a:gd name="connsiteX3" fmla="*/ 1 w 3688199"/>
                  <a:gd name="connsiteY3" fmla="*/ 4 h 1357351"/>
                  <a:gd name="connsiteX4" fmla="*/ 1 w 3688199"/>
                  <a:gd name="connsiteY4" fmla="*/ 0 h 1357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8199" h="1357351">
                    <a:moveTo>
                      <a:pt x="3688199" y="252162"/>
                    </a:moveTo>
                    <a:cubicBezTo>
                      <a:pt x="3430394" y="927488"/>
                      <a:pt x="2479538" y="1186557"/>
                      <a:pt x="2121841" y="1235414"/>
                    </a:cubicBezTo>
                    <a:cubicBezTo>
                      <a:pt x="1640837" y="1357351"/>
                      <a:pt x="1094099" y="1110945"/>
                      <a:pt x="802173" y="983782"/>
                    </a:cubicBezTo>
                    <a:cubicBezTo>
                      <a:pt x="301350" y="765623"/>
                      <a:pt x="0" y="396049"/>
                      <a:pt x="1" y="4"/>
                    </a:cubicBezTo>
                    <a:lnTo>
                      <a:pt x="1" y="0"/>
                    </a:lnTo>
                  </a:path>
                </a:pathLst>
              </a:custGeom>
              <a:noFill/>
              <a:ln w="38100" cap="flat">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 name="Freeform 32"/>
              <p:cNvSpPr/>
              <p:nvPr/>
            </p:nvSpPr>
            <p:spPr bwMode="gray">
              <a:xfrm>
                <a:off x="3094892" y="2571744"/>
                <a:ext cx="834166" cy="1578225"/>
              </a:xfrm>
              <a:custGeom>
                <a:avLst/>
                <a:gdLst>
                  <a:gd name="connsiteX0" fmla="*/ 0 w 904352"/>
                  <a:gd name="connsiteY0" fmla="*/ 1627833 h 1627833"/>
                  <a:gd name="connsiteX1" fmla="*/ 221064 w 904352"/>
                  <a:gd name="connsiteY1" fmla="*/ 813917 h 1627833"/>
                  <a:gd name="connsiteX2" fmla="*/ 904352 w 904352"/>
                  <a:gd name="connsiteY2" fmla="*/ 0 h 1627833"/>
                </a:gdLst>
                <a:ahLst/>
                <a:cxnLst>
                  <a:cxn ang="0">
                    <a:pos x="connsiteX0" y="connsiteY0"/>
                  </a:cxn>
                  <a:cxn ang="0">
                    <a:pos x="connsiteX1" y="connsiteY1"/>
                  </a:cxn>
                  <a:cxn ang="0">
                    <a:pos x="connsiteX2" y="connsiteY2"/>
                  </a:cxn>
                </a:cxnLst>
                <a:rect l="l" t="t" r="r" b="b"/>
                <a:pathLst>
                  <a:path w="904352" h="1627833">
                    <a:moveTo>
                      <a:pt x="0" y="1627833"/>
                    </a:moveTo>
                    <a:cubicBezTo>
                      <a:pt x="35169" y="1356527"/>
                      <a:pt x="70339" y="1085222"/>
                      <a:pt x="221064" y="813917"/>
                    </a:cubicBezTo>
                    <a:cubicBezTo>
                      <a:pt x="371789" y="542612"/>
                      <a:pt x="638070" y="271306"/>
                      <a:pt x="904352" y="0"/>
                    </a:cubicBezTo>
                  </a:path>
                </a:pathLst>
              </a:custGeom>
              <a:noFill/>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p:txBody>
          </p:sp>
          <p:sp>
            <p:nvSpPr>
              <p:cNvPr id="34" name="Freeform 33"/>
              <p:cNvSpPr/>
              <p:nvPr/>
            </p:nvSpPr>
            <p:spPr bwMode="gray">
              <a:xfrm>
                <a:off x="2857488" y="2714620"/>
                <a:ext cx="552660" cy="411983"/>
              </a:xfrm>
              <a:custGeom>
                <a:avLst/>
                <a:gdLst>
                  <a:gd name="connsiteX0" fmla="*/ 0 w 552660"/>
                  <a:gd name="connsiteY0" fmla="*/ 0 h 411983"/>
                  <a:gd name="connsiteX1" fmla="*/ 552660 w 552660"/>
                  <a:gd name="connsiteY1" fmla="*/ 411983 h 411983"/>
                </a:gdLst>
                <a:ahLst/>
                <a:cxnLst>
                  <a:cxn ang="0">
                    <a:pos x="connsiteX0" y="connsiteY0"/>
                  </a:cxn>
                  <a:cxn ang="0">
                    <a:pos x="connsiteX1" y="connsiteY1"/>
                  </a:cxn>
                </a:cxnLst>
                <a:rect l="l" t="t" r="r" b="b"/>
                <a:pathLst>
                  <a:path w="552660" h="411983">
                    <a:moveTo>
                      <a:pt x="0" y="0"/>
                    </a:moveTo>
                    <a:cubicBezTo>
                      <a:pt x="225251" y="173334"/>
                      <a:pt x="450502" y="346669"/>
                      <a:pt x="552660" y="411983"/>
                    </a:cubicBezTo>
                  </a:path>
                </a:pathLst>
              </a:custGeom>
              <a:grpFill/>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p>
            </p:txBody>
          </p:sp>
          <p:sp>
            <p:nvSpPr>
              <p:cNvPr id="35" name="Freeform 34"/>
              <p:cNvSpPr/>
              <p:nvPr/>
            </p:nvSpPr>
            <p:spPr bwMode="gray">
              <a:xfrm rot="2141029">
                <a:off x="2400570" y="2790473"/>
                <a:ext cx="3604795" cy="2252462"/>
              </a:xfrm>
              <a:custGeom>
                <a:avLst/>
                <a:gdLst>
                  <a:gd name="connsiteX0" fmla="*/ 0 w 3653178"/>
                  <a:gd name="connsiteY0" fmla="*/ 1178727 h 2357454"/>
                  <a:gd name="connsiteX1" fmla="*/ 836180 w 3653178"/>
                  <a:gd name="connsiteY1" fmla="*/ 188318 h 2357454"/>
                  <a:gd name="connsiteX2" fmla="*/ 1826591 w 3653178"/>
                  <a:gd name="connsiteY2" fmla="*/ 2 h 2357454"/>
                  <a:gd name="connsiteX3" fmla="*/ 2817002 w 3653178"/>
                  <a:gd name="connsiteY3" fmla="*/ 188319 h 2357454"/>
                  <a:gd name="connsiteX4" fmla="*/ 3653178 w 3653178"/>
                  <a:gd name="connsiteY4" fmla="*/ 1178732 h 2357454"/>
                  <a:gd name="connsiteX5" fmla="*/ 2816999 w 3653178"/>
                  <a:gd name="connsiteY5" fmla="*/ 2169143 h 2357454"/>
                  <a:gd name="connsiteX6" fmla="*/ 1826588 w 3653178"/>
                  <a:gd name="connsiteY6" fmla="*/ 2357459 h 2357454"/>
                  <a:gd name="connsiteX7" fmla="*/ 836177 w 3653178"/>
                  <a:gd name="connsiteY7" fmla="*/ 2169142 h 2357454"/>
                  <a:gd name="connsiteX8" fmla="*/ 0 w 3653178"/>
                  <a:gd name="connsiteY8" fmla="*/ 1178730 h 2357454"/>
                  <a:gd name="connsiteX9" fmla="*/ 0 w 3653178"/>
                  <a:gd name="connsiteY9" fmla="*/ 1178727 h 23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53178" h="2357454">
                    <a:moveTo>
                      <a:pt x="0" y="1178727"/>
                    </a:moveTo>
                    <a:cubicBezTo>
                      <a:pt x="1" y="778376"/>
                      <a:pt x="314901" y="405395"/>
                      <a:pt x="836180" y="188318"/>
                    </a:cubicBezTo>
                    <a:cubicBezTo>
                      <a:pt x="1131382" y="65387"/>
                      <a:pt x="1475259" y="2"/>
                      <a:pt x="1826591" y="2"/>
                    </a:cubicBezTo>
                    <a:cubicBezTo>
                      <a:pt x="2177923" y="2"/>
                      <a:pt x="2521800" y="65387"/>
                      <a:pt x="2817002" y="188319"/>
                    </a:cubicBezTo>
                    <a:cubicBezTo>
                      <a:pt x="3338282" y="405397"/>
                      <a:pt x="3653180" y="778380"/>
                      <a:pt x="3653178" y="1178732"/>
                    </a:cubicBezTo>
                    <a:cubicBezTo>
                      <a:pt x="3653178" y="1579083"/>
                      <a:pt x="3338279" y="1952065"/>
                      <a:pt x="2816999" y="2169143"/>
                    </a:cubicBezTo>
                    <a:cubicBezTo>
                      <a:pt x="2521797" y="2292075"/>
                      <a:pt x="2177920" y="2357459"/>
                      <a:pt x="1826588" y="2357459"/>
                    </a:cubicBezTo>
                    <a:cubicBezTo>
                      <a:pt x="1475256" y="2357459"/>
                      <a:pt x="1131379" y="2292074"/>
                      <a:pt x="836177" y="2169142"/>
                    </a:cubicBezTo>
                    <a:cubicBezTo>
                      <a:pt x="314897" y="1952064"/>
                      <a:pt x="-1" y="1579081"/>
                      <a:pt x="0" y="1178730"/>
                    </a:cubicBezTo>
                    <a:lnTo>
                      <a:pt x="0" y="1178727"/>
                    </a:lnTo>
                    <a:close/>
                  </a:path>
                </a:pathLst>
              </a:cu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a:p>
                <a:pPr algn="ctr"/>
                <a:endParaRPr lang="en-US" sz="1800" dirty="0"/>
              </a:p>
              <a:p>
                <a:pPr algn="ctr"/>
                <a:endParaRPr lang="en-US" sz="1800" dirty="0"/>
              </a:p>
              <a:p>
                <a:pPr algn="ctr"/>
                <a:endParaRPr lang="en-US" sz="1800" dirty="0"/>
              </a:p>
            </p:txBody>
          </p:sp>
          <p:sp>
            <p:nvSpPr>
              <p:cNvPr id="36" name="Freeform 35"/>
              <p:cNvSpPr/>
              <p:nvPr/>
            </p:nvSpPr>
            <p:spPr bwMode="gray">
              <a:xfrm rot="16950252">
                <a:off x="1024650" y="352444"/>
                <a:ext cx="2004887" cy="2304397"/>
              </a:xfrm>
              <a:custGeom>
                <a:avLst/>
                <a:gdLst>
                  <a:gd name="connsiteX0" fmla="*/ 0 w 904352"/>
                  <a:gd name="connsiteY0" fmla="*/ 1627833 h 1627833"/>
                  <a:gd name="connsiteX1" fmla="*/ 221064 w 904352"/>
                  <a:gd name="connsiteY1" fmla="*/ 813917 h 1627833"/>
                  <a:gd name="connsiteX2" fmla="*/ 904352 w 904352"/>
                  <a:gd name="connsiteY2" fmla="*/ 0 h 1627833"/>
                  <a:gd name="connsiteX0" fmla="*/ 0 w 915901"/>
                  <a:gd name="connsiteY0" fmla="*/ 1627833 h 1627833"/>
                  <a:gd name="connsiteX1" fmla="*/ 221064 w 915901"/>
                  <a:gd name="connsiteY1" fmla="*/ 813917 h 1627833"/>
                  <a:gd name="connsiteX2" fmla="*/ 915901 w 915901"/>
                  <a:gd name="connsiteY2" fmla="*/ 572541 h 1627833"/>
                  <a:gd name="connsiteX3" fmla="*/ 904352 w 915901"/>
                  <a:gd name="connsiteY3" fmla="*/ 0 h 1627833"/>
                  <a:gd name="connsiteX0" fmla="*/ 0 w 1047133"/>
                  <a:gd name="connsiteY0" fmla="*/ 1627833 h 1627833"/>
                  <a:gd name="connsiteX1" fmla="*/ 1009948 w 1047133"/>
                  <a:gd name="connsiteY1" fmla="*/ 997187 h 1627833"/>
                  <a:gd name="connsiteX2" fmla="*/ 915901 w 1047133"/>
                  <a:gd name="connsiteY2" fmla="*/ 572541 h 1627833"/>
                  <a:gd name="connsiteX3" fmla="*/ 904352 w 1047133"/>
                  <a:gd name="connsiteY3" fmla="*/ 0 h 1627833"/>
                  <a:gd name="connsiteX0" fmla="*/ 0 w 1047133"/>
                  <a:gd name="connsiteY0" fmla="*/ 1627833 h 1627833"/>
                  <a:gd name="connsiteX1" fmla="*/ 1009948 w 1047133"/>
                  <a:gd name="connsiteY1" fmla="*/ 997187 h 1627833"/>
                  <a:gd name="connsiteX2" fmla="*/ 410353 w 1047133"/>
                  <a:gd name="connsiteY2" fmla="*/ 126887 h 1627833"/>
                  <a:gd name="connsiteX3" fmla="*/ 904352 w 1047133"/>
                  <a:gd name="connsiteY3" fmla="*/ 0 h 1627833"/>
                  <a:gd name="connsiteX0" fmla="*/ 0 w 1306144"/>
                  <a:gd name="connsiteY0" fmla="*/ 2264927 h 2264927"/>
                  <a:gd name="connsiteX1" fmla="*/ 1009948 w 1306144"/>
                  <a:gd name="connsiteY1" fmla="*/ 1634281 h 2264927"/>
                  <a:gd name="connsiteX2" fmla="*/ 410353 w 1306144"/>
                  <a:gd name="connsiteY2" fmla="*/ 763981 h 2264927"/>
                  <a:gd name="connsiteX3" fmla="*/ 1306144 w 1306144"/>
                  <a:gd name="connsiteY3" fmla="*/ 0 h 2264927"/>
                  <a:gd name="connsiteX0" fmla="*/ 0 w 1306144"/>
                  <a:gd name="connsiteY0" fmla="*/ 2264927 h 2264927"/>
                  <a:gd name="connsiteX1" fmla="*/ 1009948 w 1306144"/>
                  <a:gd name="connsiteY1" fmla="*/ 1634281 h 2264927"/>
                  <a:gd name="connsiteX2" fmla="*/ 410353 w 1306144"/>
                  <a:gd name="connsiteY2" fmla="*/ 763981 h 2264927"/>
                  <a:gd name="connsiteX3" fmla="*/ 1306144 w 1306144"/>
                  <a:gd name="connsiteY3" fmla="*/ 0 h 2264927"/>
                  <a:gd name="connsiteX0" fmla="*/ 0 w 1306144"/>
                  <a:gd name="connsiteY0" fmla="*/ 2264927 h 2264927"/>
                  <a:gd name="connsiteX1" fmla="*/ 638869 w 1306144"/>
                  <a:gd name="connsiteY1" fmla="*/ 1350117 h 2264927"/>
                  <a:gd name="connsiteX2" fmla="*/ 410353 w 1306144"/>
                  <a:gd name="connsiteY2" fmla="*/ 763981 h 2264927"/>
                  <a:gd name="connsiteX3" fmla="*/ 1306144 w 1306144"/>
                  <a:gd name="connsiteY3" fmla="*/ 0 h 2264927"/>
                  <a:gd name="connsiteX0" fmla="*/ 0 w 1306144"/>
                  <a:gd name="connsiteY0" fmla="*/ 2264927 h 2264927"/>
                  <a:gd name="connsiteX1" fmla="*/ 638869 w 1306144"/>
                  <a:gd name="connsiteY1" fmla="*/ 1350117 h 2264927"/>
                  <a:gd name="connsiteX2" fmla="*/ 476176 w 1306144"/>
                  <a:gd name="connsiteY2" fmla="*/ 312162 h 2264927"/>
                  <a:gd name="connsiteX3" fmla="*/ 1306144 w 1306144"/>
                  <a:gd name="connsiteY3" fmla="*/ 0 h 2264927"/>
                  <a:gd name="connsiteX0" fmla="*/ 0 w 1306144"/>
                  <a:gd name="connsiteY0" fmla="*/ 2264927 h 2264927"/>
                  <a:gd name="connsiteX1" fmla="*/ 638869 w 1306144"/>
                  <a:gd name="connsiteY1" fmla="*/ 1350117 h 2264927"/>
                  <a:gd name="connsiteX2" fmla="*/ 476176 w 1306144"/>
                  <a:gd name="connsiteY2" fmla="*/ 312162 h 2264927"/>
                  <a:gd name="connsiteX3" fmla="*/ 1306144 w 1306144"/>
                  <a:gd name="connsiteY3" fmla="*/ 0 h 2264927"/>
                  <a:gd name="connsiteX0" fmla="*/ 0 w 1306144"/>
                  <a:gd name="connsiteY0" fmla="*/ 2264927 h 2264927"/>
                  <a:gd name="connsiteX1" fmla="*/ 638869 w 1306144"/>
                  <a:gd name="connsiteY1" fmla="*/ 1350117 h 2264927"/>
                  <a:gd name="connsiteX2" fmla="*/ 476176 w 1306144"/>
                  <a:gd name="connsiteY2" fmla="*/ 312162 h 2264927"/>
                  <a:gd name="connsiteX3" fmla="*/ 1306144 w 1306144"/>
                  <a:gd name="connsiteY3" fmla="*/ 0 h 2264927"/>
                  <a:gd name="connsiteX0" fmla="*/ 0 w 1565328"/>
                  <a:gd name="connsiteY0" fmla="*/ 2264927 h 2264927"/>
                  <a:gd name="connsiteX1" fmla="*/ 638869 w 1565328"/>
                  <a:gd name="connsiteY1" fmla="*/ 1350117 h 2264927"/>
                  <a:gd name="connsiteX2" fmla="*/ 1288675 w 1565328"/>
                  <a:gd name="connsiteY2" fmla="*/ 1450956 h 2264927"/>
                  <a:gd name="connsiteX3" fmla="*/ 1306144 w 1565328"/>
                  <a:gd name="connsiteY3" fmla="*/ 0 h 2264927"/>
                  <a:gd name="connsiteX0" fmla="*/ 0 w 1565328"/>
                  <a:gd name="connsiteY0" fmla="*/ 2264927 h 2264927"/>
                  <a:gd name="connsiteX1" fmla="*/ 464339 w 1565328"/>
                  <a:gd name="connsiteY1" fmla="*/ 1115230 h 2264927"/>
                  <a:gd name="connsiteX2" fmla="*/ 1288675 w 1565328"/>
                  <a:gd name="connsiteY2" fmla="*/ 1450956 h 2264927"/>
                  <a:gd name="connsiteX3" fmla="*/ 1306144 w 1565328"/>
                  <a:gd name="connsiteY3" fmla="*/ 0 h 2264927"/>
                  <a:gd name="connsiteX0" fmla="*/ 0 w 1565328"/>
                  <a:gd name="connsiteY0" fmla="*/ 2264927 h 2264927"/>
                  <a:gd name="connsiteX1" fmla="*/ 464339 w 1565328"/>
                  <a:gd name="connsiteY1" fmla="*/ 1115230 h 2264927"/>
                  <a:gd name="connsiteX2" fmla="*/ 1288675 w 1565328"/>
                  <a:gd name="connsiteY2" fmla="*/ 1450956 h 2264927"/>
                  <a:gd name="connsiteX3" fmla="*/ 1306144 w 1565328"/>
                  <a:gd name="connsiteY3" fmla="*/ 0 h 2264927"/>
                  <a:gd name="connsiteX0" fmla="*/ 0 w 1565328"/>
                  <a:gd name="connsiteY0" fmla="*/ 2264927 h 2264927"/>
                  <a:gd name="connsiteX1" fmla="*/ 464339 w 1565328"/>
                  <a:gd name="connsiteY1" fmla="*/ 1115230 h 2264927"/>
                  <a:gd name="connsiteX2" fmla="*/ 1288675 w 1565328"/>
                  <a:gd name="connsiteY2" fmla="*/ 1450956 h 2264927"/>
                  <a:gd name="connsiteX3" fmla="*/ 1306144 w 1565328"/>
                  <a:gd name="connsiteY3" fmla="*/ 0 h 2264927"/>
                  <a:gd name="connsiteX0" fmla="*/ 0 w 1739958"/>
                  <a:gd name="connsiteY0" fmla="*/ 2264927 h 2264927"/>
                  <a:gd name="connsiteX1" fmla="*/ 464339 w 1739958"/>
                  <a:gd name="connsiteY1" fmla="*/ 1115230 h 2264927"/>
                  <a:gd name="connsiteX2" fmla="*/ 1463304 w 1739958"/>
                  <a:gd name="connsiteY2" fmla="*/ 625477 h 2264927"/>
                  <a:gd name="connsiteX3" fmla="*/ 1306144 w 1739958"/>
                  <a:gd name="connsiteY3" fmla="*/ 0 h 2264927"/>
                  <a:gd name="connsiteX0" fmla="*/ 0 w 2173575"/>
                  <a:gd name="connsiteY0" fmla="*/ 2376827 h 2376827"/>
                  <a:gd name="connsiteX1" fmla="*/ 464339 w 2173575"/>
                  <a:gd name="connsiteY1" fmla="*/ 1227130 h 2376827"/>
                  <a:gd name="connsiteX2" fmla="*/ 1463304 w 2173575"/>
                  <a:gd name="connsiteY2" fmla="*/ 737377 h 2376827"/>
                  <a:gd name="connsiteX3" fmla="*/ 2173575 w 2173575"/>
                  <a:gd name="connsiteY3" fmla="*/ 0 h 2376827"/>
                  <a:gd name="connsiteX0" fmla="*/ 97026 w 2270601"/>
                  <a:gd name="connsiteY0" fmla="*/ 2376827 h 2376827"/>
                  <a:gd name="connsiteX1" fmla="*/ 243887 w 2270601"/>
                  <a:gd name="connsiteY1" fmla="*/ 1215869 h 2376827"/>
                  <a:gd name="connsiteX2" fmla="*/ 1560330 w 2270601"/>
                  <a:gd name="connsiteY2" fmla="*/ 737377 h 2376827"/>
                  <a:gd name="connsiteX3" fmla="*/ 2270601 w 2270601"/>
                  <a:gd name="connsiteY3" fmla="*/ 0 h 2376827"/>
                  <a:gd name="connsiteX0" fmla="*/ 0 w 2173575"/>
                  <a:gd name="connsiteY0" fmla="*/ 2376827 h 2376827"/>
                  <a:gd name="connsiteX1" fmla="*/ 508090 w 2173575"/>
                  <a:gd name="connsiteY1" fmla="*/ 1054733 h 2376827"/>
                  <a:gd name="connsiteX2" fmla="*/ 1463304 w 2173575"/>
                  <a:gd name="connsiteY2" fmla="*/ 737377 h 2376827"/>
                  <a:gd name="connsiteX3" fmla="*/ 2173575 w 2173575"/>
                  <a:gd name="connsiteY3" fmla="*/ 0 h 2376827"/>
                  <a:gd name="connsiteX0" fmla="*/ 0 w 2173575"/>
                  <a:gd name="connsiteY0" fmla="*/ 2376827 h 2376827"/>
                  <a:gd name="connsiteX1" fmla="*/ 303210 w 2173575"/>
                  <a:gd name="connsiteY1" fmla="*/ 1265595 h 2376827"/>
                  <a:gd name="connsiteX2" fmla="*/ 1463304 w 2173575"/>
                  <a:gd name="connsiteY2" fmla="*/ 737377 h 2376827"/>
                  <a:gd name="connsiteX3" fmla="*/ 2173575 w 2173575"/>
                  <a:gd name="connsiteY3" fmla="*/ 0 h 2376827"/>
                </a:gdLst>
                <a:ahLst/>
                <a:cxnLst>
                  <a:cxn ang="0">
                    <a:pos x="connsiteX0" y="connsiteY0"/>
                  </a:cxn>
                  <a:cxn ang="0">
                    <a:pos x="connsiteX1" y="connsiteY1"/>
                  </a:cxn>
                  <a:cxn ang="0">
                    <a:pos x="connsiteX2" y="connsiteY2"/>
                  </a:cxn>
                  <a:cxn ang="0">
                    <a:pos x="connsiteX3" y="connsiteY3"/>
                  </a:cxn>
                </a:cxnLst>
                <a:rect l="l" t="t" r="r" b="b"/>
                <a:pathLst>
                  <a:path w="2173575" h="2376827">
                    <a:moveTo>
                      <a:pt x="0" y="2376827"/>
                    </a:moveTo>
                    <a:cubicBezTo>
                      <a:pt x="35169" y="2105521"/>
                      <a:pt x="59326" y="1538837"/>
                      <a:pt x="303210" y="1265595"/>
                    </a:cubicBezTo>
                    <a:cubicBezTo>
                      <a:pt x="547094" y="992353"/>
                      <a:pt x="1349423" y="873030"/>
                      <a:pt x="1463304" y="737377"/>
                    </a:cubicBezTo>
                    <a:cubicBezTo>
                      <a:pt x="1739960" y="633323"/>
                      <a:pt x="2093369" y="512318"/>
                      <a:pt x="2173575" y="0"/>
                    </a:cubicBezTo>
                  </a:path>
                </a:pathLst>
              </a:custGeom>
              <a:noFill/>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p:txBody>
          </p:sp>
        </p:grpSp>
        <p:sp>
          <p:nvSpPr>
            <p:cNvPr id="9" name="Donut 8"/>
            <p:cNvSpPr/>
            <p:nvPr/>
          </p:nvSpPr>
          <p:spPr bwMode="gray">
            <a:xfrm>
              <a:off x="5961887" y="576072"/>
              <a:ext cx="1241225" cy="1179576"/>
            </a:xfrm>
            <a:prstGeom prst="donut">
              <a:avLst>
                <a:gd name="adj" fmla="val 8980"/>
              </a:avLst>
            </a:prstGeom>
            <a:noFill/>
            <a:ln w="57150">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10" name="Freeform 9"/>
            <p:cNvSpPr/>
            <p:nvPr/>
          </p:nvSpPr>
          <p:spPr bwMode="gray">
            <a:xfrm>
              <a:off x="3643306" y="214290"/>
              <a:ext cx="2928958" cy="1372304"/>
            </a:xfrm>
            <a:custGeom>
              <a:avLst/>
              <a:gdLst>
                <a:gd name="connsiteX0" fmla="*/ 0 w 2744596"/>
                <a:gd name="connsiteY0" fmla="*/ 1372299 h 2744597"/>
                <a:gd name="connsiteX1" fmla="*/ 401938 w 2744596"/>
                <a:gd name="connsiteY1" fmla="*/ 401938 h 2744597"/>
                <a:gd name="connsiteX2" fmla="*/ 1372301 w 2744596"/>
                <a:gd name="connsiteY2" fmla="*/ 2 h 2744597"/>
                <a:gd name="connsiteX3" fmla="*/ 2342662 w 2744596"/>
                <a:gd name="connsiteY3" fmla="*/ 401941 h 2744597"/>
                <a:gd name="connsiteX4" fmla="*/ 2744597 w 2744596"/>
                <a:gd name="connsiteY4" fmla="*/ 1372304 h 2744597"/>
                <a:gd name="connsiteX5" fmla="*/ 2342660 w 2744596"/>
                <a:gd name="connsiteY5" fmla="*/ 2342666 h 2744597"/>
                <a:gd name="connsiteX6" fmla="*/ 1372298 w 2744596"/>
                <a:gd name="connsiteY6" fmla="*/ 2744603 h 2744597"/>
                <a:gd name="connsiteX7" fmla="*/ 401936 w 2744596"/>
                <a:gd name="connsiteY7" fmla="*/ 2342665 h 2744597"/>
                <a:gd name="connsiteX8" fmla="*/ 0 w 2744596"/>
                <a:gd name="connsiteY8" fmla="*/ 1372303 h 2744597"/>
                <a:gd name="connsiteX9" fmla="*/ 0 w 2744596"/>
                <a:gd name="connsiteY9" fmla="*/ 1372299 h 2744597"/>
                <a:gd name="connsiteX0" fmla="*/ 0 w 2744598"/>
                <a:gd name="connsiteY0" fmla="*/ 1132087 h 2504391"/>
                <a:gd name="connsiteX1" fmla="*/ 401938 w 2744598"/>
                <a:gd name="connsiteY1" fmla="*/ 161726 h 2504391"/>
                <a:gd name="connsiteX2" fmla="*/ 2342662 w 2744598"/>
                <a:gd name="connsiteY2" fmla="*/ 161729 h 2504391"/>
                <a:gd name="connsiteX3" fmla="*/ 2744597 w 2744598"/>
                <a:gd name="connsiteY3" fmla="*/ 1132092 h 2504391"/>
                <a:gd name="connsiteX4" fmla="*/ 2342660 w 2744598"/>
                <a:gd name="connsiteY4" fmla="*/ 2102454 h 2504391"/>
                <a:gd name="connsiteX5" fmla="*/ 1372298 w 2744598"/>
                <a:gd name="connsiteY5" fmla="*/ 2504391 h 2504391"/>
                <a:gd name="connsiteX6" fmla="*/ 401936 w 2744598"/>
                <a:gd name="connsiteY6" fmla="*/ 2102453 h 2504391"/>
                <a:gd name="connsiteX7" fmla="*/ 0 w 2744598"/>
                <a:gd name="connsiteY7" fmla="*/ 1132091 h 2504391"/>
                <a:gd name="connsiteX8" fmla="*/ 0 w 2744598"/>
                <a:gd name="connsiteY8" fmla="*/ 1132087 h 2504391"/>
                <a:gd name="connsiteX0" fmla="*/ 2342662 w 2744598"/>
                <a:gd name="connsiteY0" fmla="*/ 0 h 2342662"/>
                <a:gd name="connsiteX1" fmla="*/ 2744597 w 2744598"/>
                <a:gd name="connsiteY1" fmla="*/ 970363 h 2342662"/>
                <a:gd name="connsiteX2" fmla="*/ 2342660 w 2744598"/>
                <a:gd name="connsiteY2" fmla="*/ 1940725 h 2342662"/>
                <a:gd name="connsiteX3" fmla="*/ 1372298 w 2744598"/>
                <a:gd name="connsiteY3" fmla="*/ 2342662 h 2342662"/>
                <a:gd name="connsiteX4" fmla="*/ 401936 w 2744598"/>
                <a:gd name="connsiteY4" fmla="*/ 1940724 h 2342662"/>
                <a:gd name="connsiteX5" fmla="*/ 0 w 2744598"/>
                <a:gd name="connsiteY5" fmla="*/ 970362 h 2342662"/>
                <a:gd name="connsiteX6" fmla="*/ 0 w 2744598"/>
                <a:gd name="connsiteY6" fmla="*/ 970358 h 2342662"/>
                <a:gd name="connsiteX7" fmla="*/ 493378 w 2744598"/>
                <a:gd name="connsiteY7" fmla="*/ 91437 h 2342662"/>
                <a:gd name="connsiteX0" fmla="*/ 2342662 w 2744598"/>
                <a:gd name="connsiteY0" fmla="*/ 0 h 2342662"/>
                <a:gd name="connsiteX1" fmla="*/ 2744597 w 2744598"/>
                <a:gd name="connsiteY1" fmla="*/ 970363 h 2342662"/>
                <a:gd name="connsiteX2" fmla="*/ 2342660 w 2744598"/>
                <a:gd name="connsiteY2" fmla="*/ 1940725 h 2342662"/>
                <a:gd name="connsiteX3" fmla="*/ 1372298 w 2744598"/>
                <a:gd name="connsiteY3" fmla="*/ 2342662 h 2342662"/>
                <a:gd name="connsiteX4" fmla="*/ 401936 w 2744598"/>
                <a:gd name="connsiteY4" fmla="*/ 1940724 h 2342662"/>
                <a:gd name="connsiteX5" fmla="*/ 0 w 2744598"/>
                <a:gd name="connsiteY5" fmla="*/ 970362 h 2342662"/>
                <a:gd name="connsiteX6" fmla="*/ 0 w 2744598"/>
                <a:gd name="connsiteY6" fmla="*/ 970358 h 2342662"/>
                <a:gd name="connsiteX0" fmla="*/ 2744597 w 2744597"/>
                <a:gd name="connsiteY0" fmla="*/ 5 h 1372304"/>
                <a:gd name="connsiteX1" fmla="*/ 2342660 w 2744597"/>
                <a:gd name="connsiteY1" fmla="*/ 970367 h 1372304"/>
                <a:gd name="connsiteX2" fmla="*/ 1372298 w 2744597"/>
                <a:gd name="connsiteY2" fmla="*/ 1372304 h 1372304"/>
                <a:gd name="connsiteX3" fmla="*/ 401936 w 2744597"/>
                <a:gd name="connsiteY3" fmla="*/ 970366 h 1372304"/>
                <a:gd name="connsiteX4" fmla="*/ 0 w 2744597"/>
                <a:gd name="connsiteY4" fmla="*/ 4 h 1372304"/>
                <a:gd name="connsiteX5" fmla="*/ 0 w 2744597"/>
                <a:gd name="connsiteY5" fmla="*/ 0 h 1372304"/>
                <a:gd name="connsiteX0" fmla="*/ 2744597 w 2744597"/>
                <a:gd name="connsiteY0" fmla="*/ 5 h 1372304"/>
                <a:gd name="connsiteX1" fmla="*/ 2342660 w 2744597"/>
                <a:gd name="connsiteY1" fmla="*/ 970367 h 1372304"/>
                <a:gd name="connsiteX2" fmla="*/ 1372298 w 2744597"/>
                <a:gd name="connsiteY2" fmla="*/ 1372304 h 1372304"/>
                <a:gd name="connsiteX3" fmla="*/ 401936 w 2744597"/>
                <a:gd name="connsiteY3" fmla="*/ 970366 h 1372304"/>
                <a:gd name="connsiteX4" fmla="*/ 0 w 2744597"/>
                <a:gd name="connsiteY4" fmla="*/ 4 h 1372304"/>
                <a:gd name="connsiteX5" fmla="*/ 0 w 2744597"/>
                <a:gd name="connsiteY5" fmla="*/ 0 h 1372304"/>
                <a:gd name="connsiteX6" fmla="*/ 2744597 w 2744597"/>
                <a:gd name="connsiteY6" fmla="*/ 5 h 1372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44597" h="1372304">
                  <a:moveTo>
                    <a:pt x="2744597" y="5"/>
                  </a:moveTo>
                  <a:cubicBezTo>
                    <a:pt x="2744597" y="363961"/>
                    <a:pt x="2600016" y="713011"/>
                    <a:pt x="2342660" y="970367"/>
                  </a:cubicBezTo>
                  <a:cubicBezTo>
                    <a:pt x="2085304" y="1227723"/>
                    <a:pt x="1736254" y="1372304"/>
                    <a:pt x="1372298" y="1372304"/>
                  </a:cubicBezTo>
                  <a:cubicBezTo>
                    <a:pt x="1008342" y="1372304"/>
                    <a:pt x="659292" y="1227722"/>
                    <a:pt x="401936" y="970366"/>
                  </a:cubicBezTo>
                  <a:cubicBezTo>
                    <a:pt x="144581" y="713010"/>
                    <a:pt x="0" y="363960"/>
                    <a:pt x="0" y="4"/>
                  </a:cubicBezTo>
                  <a:lnTo>
                    <a:pt x="0" y="0"/>
                  </a:lnTo>
                  <a:lnTo>
                    <a:pt x="2744597" y="5"/>
                  </a:lnTo>
                  <a:close/>
                </a:path>
              </a:pathLst>
            </a:cu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Freeform 10"/>
            <p:cNvSpPr/>
            <p:nvPr/>
          </p:nvSpPr>
          <p:spPr bwMode="gray">
            <a:xfrm>
              <a:off x="6029104" y="-40968"/>
              <a:ext cx="1832488" cy="1255390"/>
            </a:xfrm>
            <a:custGeom>
              <a:avLst/>
              <a:gdLst>
                <a:gd name="connsiteX0" fmla="*/ 0 w 1832488"/>
                <a:gd name="connsiteY0" fmla="*/ 941471 h 1882942"/>
                <a:gd name="connsiteX1" fmla="*/ 259625 w 1832488"/>
                <a:gd name="connsiteY1" fmla="*/ 284851 h 1882942"/>
                <a:gd name="connsiteX2" fmla="*/ 916245 w 1832488"/>
                <a:gd name="connsiteY2" fmla="*/ 1 h 1882942"/>
                <a:gd name="connsiteX3" fmla="*/ 1572865 w 1832488"/>
                <a:gd name="connsiteY3" fmla="*/ 284853 h 1882942"/>
                <a:gd name="connsiteX4" fmla="*/ 1832488 w 1832488"/>
                <a:gd name="connsiteY4" fmla="*/ 941473 h 1882942"/>
                <a:gd name="connsiteX5" fmla="*/ 1572864 w 1832488"/>
                <a:gd name="connsiteY5" fmla="*/ 1598093 h 1882942"/>
                <a:gd name="connsiteX6" fmla="*/ 916244 w 1832488"/>
                <a:gd name="connsiteY6" fmla="*/ 1882944 h 1882942"/>
                <a:gd name="connsiteX7" fmla="*/ 259624 w 1832488"/>
                <a:gd name="connsiteY7" fmla="*/ 1598092 h 1882942"/>
                <a:gd name="connsiteX8" fmla="*/ 0 w 1832488"/>
                <a:gd name="connsiteY8" fmla="*/ 941472 h 1882942"/>
                <a:gd name="connsiteX9" fmla="*/ 0 w 1832488"/>
                <a:gd name="connsiteY9" fmla="*/ 941471 h 1882942"/>
                <a:gd name="connsiteX0" fmla="*/ 0 w 1832489"/>
                <a:gd name="connsiteY0" fmla="*/ 766056 h 1707529"/>
                <a:gd name="connsiteX1" fmla="*/ 259625 w 1832489"/>
                <a:gd name="connsiteY1" fmla="*/ 109436 h 1707529"/>
                <a:gd name="connsiteX2" fmla="*/ 1572865 w 1832489"/>
                <a:gd name="connsiteY2" fmla="*/ 109438 h 1707529"/>
                <a:gd name="connsiteX3" fmla="*/ 1832488 w 1832489"/>
                <a:gd name="connsiteY3" fmla="*/ 766058 h 1707529"/>
                <a:gd name="connsiteX4" fmla="*/ 1572864 w 1832489"/>
                <a:gd name="connsiteY4" fmla="*/ 1422678 h 1707529"/>
                <a:gd name="connsiteX5" fmla="*/ 916244 w 1832489"/>
                <a:gd name="connsiteY5" fmla="*/ 1707529 h 1707529"/>
                <a:gd name="connsiteX6" fmla="*/ 259624 w 1832489"/>
                <a:gd name="connsiteY6" fmla="*/ 1422677 h 1707529"/>
                <a:gd name="connsiteX7" fmla="*/ 0 w 1832489"/>
                <a:gd name="connsiteY7" fmla="*/ 766057 h 1707529"/>
                <a:gd name="connsiteX8" fmla="*/ 0 w 1832489"/>
                <a:gd name="connsiteY8" fmla="*/ 766056 h 1707529"/>
                <a:gd name="connsiteX0" fmla="*/ 0 w 1832488"/>
                <a:gd name="connsiteY0" fmla="*/ 656620 h 1598093"/>
                <a:gd name="connsiteX1" fmla="*/ 259625 w 1832488"/>
                <a:gd name="connsiteY1" fmla="*/ 0 h 1598093"/>
                <a:gd name="connsiteX2" fmla="*/ 1832488 w 1832488"/>
                <a:gd name="connsiteY2" fmla="*/ 656622 h 1598093"/>
                <a:gd name="connsiteX3" fmla="*/ 1572864 w 1832488"/>
                <a:gd name="connsiteY3" fmla="*/ 1313242 h 1598093"/>
                <a:gd name="connsiteX4" fmla="*/ 916244 w 1832488"/>
                <a:gd name="connsiteY4" fmla="*/ 1598093 h 1598093"/>
                <a:gd name="connsiteX5" fmla="*/ 259624 w 1832488"/>
                <a:gd name="connsiteY5" fmla="*/ 1313241 h 1598093"/>
                <a:gd name="connsiteX6" fmla="*/ 0 w 1832488"/>
                <a:gd name="connsiteY6" fmla="*/ 656621 h 1598093"/>
                <a:gd name="connsiteX7" fmla="*/ 0 w 1832488"/>
                <a:gd name="connsiteY7" fmla="*/ 656620 h 1598093"/>
                <a:gd name="connsiteX0" fmla="*/ 0 w 1832488"/>
                <a:gd name="connsiteY0" fmla="*/ 109435 h 1050908"/>
                <a:gd name="connsiteX1" fmla="*/ 1832488 w 1832488"/>
                <a:gd name="connsiteY1" fmla="*/ 109437 h 1050908"/>
                <a:gd name="connsiteX2" fmla="*/ 1572864 w 1832488"/>
                <a:gd name="connsiteY2" fmla="*/ 766057 h 1050908"/>
                <a:gd name="connsiteX3" fmla="*/ 916244 w 1832488"/>
                <a:gd name="connsiteY3" fmla="*/ 1050908 h 1050908"/>
                <a:gd name="connsiteX4" fmla="*/ 259624 w 1832488"/>
                <a:gd name="connsiteY4" fmla="*/ 766056 h 1050908"/>
                <a:gd name="connsiteX5" fmla="*/ 0 w 1832488"/>
                <a:gd name="connsiteY5" fmla="*/ 109436 h 1050908"/>
                <a:gd name="connsiteX6" fmla="*/ 0 w 1832488"/>
                <a:gd name="connsiteY6" fmla="*/ 109435 h 1050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2488" h="1050908">
                  <a:moveTo>
                    <a:pt x="0" y="109435"/>
                  </a:moveTo>
                  <a:cubicBezTo>
                    <a:pt x="305415" y="109435"/>
                    <a:pt x="1570344" y="0"/>
                    <a:pt x="1832488" y="109437"/>
                  </a:cubicBezTo>
                  <a:cubicBezTo>
                    <a:pt x="1832488" y="354704"/>
                    <a:pt x="1739339" y="590288"/>
                    <a:pt x="1572864" y="766057"/>
                  </a:cubicBezTo>
                  <a:cubicBezTo>
                    <a:pt x="1400375" y="948175"/>
                    <a:pt x="1163561" y="1050908"/>
                    <a:pt x="916244" y="1050908"/>
                  </a:cubicBezTo>
                  <a:cubicBezTo>
                    <a:pt x="668927" y="1050908"/>
                    <a:pt x="432113" y="948174"/>
                    <a:pt x="259624" y="766056"/>
                  </a:cubicBezTo>
                  <a:cubicBezTo>
                    <a:pt x="93149" y="590287"/>
                    <a:pt x="0" y="354702"/>
                    <a:pt x="0" y="109436"/>
                  </a:cubicBezTo>
                  <a:lnTo>
                    <a:pt x="0" y="109435"/>
                  </a:lnTo>
                  <a:close/>
                </a:path>
              </a:pathLst>
            </a:cu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Oval 11"/>
            <p:cNvSpPr/>
            <p:nvPr/>
          </p:nvSpPr>
          <p:spPr bwMode="gray">
            <a:xfrm>
              <a:off x="6979298" y="419878"/>
              <a:ext cx="1198581" cy="1125359"/>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Freeform 12"/>
            <p:cNvSpPr/>
            <p:nvPr/>
          </p:nvSpPr>
          <p:spPr bwMode="gray">
            <a:xfrm>
              <a:off x="1428728" y="0"/>
              <a:ext cx="888876" cy="839755"/>
            </a:xfrm>
            <a:custGeom>
              <a:avLst/>
              <a:gdLst>
                <a:gd name="connsiteX0" fmla="*/ 0 w 887966"/>
                <a:gd name="connsiteY0" fmla="*/ 443983 h 887966"/>
                <a:gd name="connsiteX1" fmla="*/ 130040 w 887966"/>
                <a:gd name="connsiteY1" fmla="*/ 130040 h 887966"/>
                <a:gd name="connsiteX2" fmla="*/ 443984 w 887966"/>
                <a:gd name="connsiteY2" fmla="*/ 1 h 887966"/>
                <a:gd name="connsiteX3" fmla="*/ 757927 w 887966"/>
                <a:gd name="connsiteY3" fmla="*/ 130041 h 887966"/>
                <a:gd name="connsiteX4" fmla="*/ 887966 w 887966"/>
                <a:gd name="connsiteY4" fmla="*/ 443985 h 887966"/>
                <a:gd name="connsiteX5" fmla="*/ 757926 w 887966"/>
                <a:gd name="connsiteY5" fmla="*/ 757928 h 887966"/>
                <a:gd name="connsiteX6" fmla="*/ 443982 w 887966"/>
                <a:gd name="connsiteY6" fmla="*/ 887968 h 887966"/>
                <a:gd name="connsiteX7" fmla="*/ 130039 w 887966"/>
                <a:gd name="connsiteY7" fmla="*/ 757928 h 887966"/>
                <a:gd name="connsiteX8" fmla="*/ 0 w 887966"/>
                <a:gd name="connsiteY8" fmla="*/ 443984 h 887966"/>
                <a:gd name="connsiteX9" fmla="*/ 0 w 887966"/>
                <a:gd name="connsiteY9" fmla="*/ 443983 h 887966"/>
                <a:gd name="connsiteX0" fmla="*/ 0 w 887966"/>
                <a:gd name="connsiteY0" fmla="*/ 454692 h 898677"/>
                <a:gd name="connsiteX1" fmla="*/ 130040 w 887966"/>
                <a:gd name="connsiteY1" fmla="*/ 140749 h 898677"/>
                <a:gd name="connsiteX2" fmla="*/ 210052 w 887966"/>
                <a:gd name="connsiteY2" fmla="*/ 76487 h 898677"/>
                <a:gd name="connsiteX3" fmla="*/ 443984 w 887966"/>
                <a:gd name="connsiteY3" fmla="*/ 10710 h 898677"/>
                <a:gd name="connsiteX4" fmla="*/ 757927 w 887966"/>
                <a:gd name="connsiteY4" fmla="*/ 140750 h 898677"/>
                <a:gd name="connsiteX5" fmla="*/ 887966 w 887966"/>
                <a:gd name="connsiteY5" fmla="*/ 454694 h 898677"/>
                <a:gd name="connsiteX6" fmla="*/ 757926 w 887966"/>
                <a:gd name="connsiteY6" fmla="*/ 768637 h 898677"/>
                <a:gd name="connsiteX7" fmla="*/ 443982 w 887966"/>
                <a:gd name="connsiteY7" fmla="*/ 898677 h 898677"/>
                <a:gd name="connsiteX8" fmla="*/ 130039 w 887966"/>
                <a:gd name="connsiteY8" fmla="*/ 768637 h 898677"/>
                <a:gd name="connsiteX9" fmla="*/ 0 w 887966"/>
                <a:gd name="connsiteY9" fmla="*/ 454693 h 898677"/>
                <a:gd name="connsiteX10" fmla="*/ 0 w 887966"/>
                <a:gd name="connsiteY10" fmla="*/ 454692 h 898677"/>
                <a:gd name="connsiteX0" fmla="*/ 0 w 887966"/>
                <a:gd name="connsiteY0" fmla="*/ 378205 h 822190"/>
                <a:gd name="connsiteX1" fmla="*/ 130040 w 887966"/>
                <a:gd name="connsiteY1" fmla="*/ 64262 h 822190"/>
                <a:gd name="connsiteX2" fmla="*/ 210052 w 887966"/>
                <a:gd name="connsiteY2" fmla="*/ 0 h 822190"/>
                <a:gd name="connsiteX3" fmla="*/ 757927 w 887966"/>
                <a:gd name="connsiteY3" fmla="*/ 64263 h 822190"/>
                <a:gd name="connsiteX4" fmla="*/ 887966 w 887966"/>
                <a:gd name="connsiteY4" fmla="*/ 378207 h 822190"/>
                <a:gd name="connsiteX5" fmla="*/ 757926 w 887966"/>
                <a:gd name="connsiteY5" fmla="*/ 692150 h 822190"/>
                <a:gd name="connsiteX6" fmla="*/ 443982 w 887966"/>
                <a:gd name="connsiteY6" fmla="*/ 822190 h 822190"/>
                <a:gd name="connsiteX7" fmla="*/ 130039 w 887966"/>
                <a:gd name="connsiteY7" fmla="*/ 692150 h 822190"/>
                <a:gd name="connsiteX8" fmla="*/ 0 w 887966"/>
                <a:gd name="connsiteY8" fmla="*/ 378206 h 822190"/>
                <a:gd name="connsiteX9" fmla="*/ 0 w 887966"/>
                <a:gd name="connsiteY9" fmla="*/ 378205 h 822190"/>
                <a:gd name="connsiteX0" fmla="*/ 0 w 887966"/>
                <a:gd name="connsiteY0" fmla="*/ 380624 h 824609"/>
                <a:gd name="connsiteX1" fmla="*/ 130040 w 887966"/>
                <a:gd name="connsiteY1" fmla="*/ 66681 h 824609"/>
                <a:gd name="connsiteX2" fmla="*/ 210052 w 887966"/>
                <a:gd name="connsiteY2" fmla="*/ 2419 h 824609"/>
                <a:gd name="connsiteX3" fmla="*/ 757927 w 887966"/>
                <a:gd name="connsiteY3" fmla="*/ 66682 h 824609"/>
                <a:gd name="connsiteX4" fmla="*/ 887966 w 887966"/>
                <a:gd name="connsiteY4" fmla="*/ 380626 h 824609"/>
                <a:gd name="connsiteX5" fmla="*/ 757926 w 887966"/>
                <a:gd name="connsiteY5" fmla="*/ 694569 h 824609"/>
                <a:gd name="connsiteX6" fmla="*/ 443982 w 887966"/>
                <a:gd name="connsiteY6" fmla="*/ 824609 h 824609"/>
                <a:gd name="connsiteX7" fmla="*/ 130039 w 887966"/>
                <a:gd name="connsiteY7" fmla="*/ 694569 h 824609"/>
                <a:gd name="connsiteX8" fmla="*/ 0 w 887966"/>
                <a:gd name="connsiteY8" fmla="*/ 380625 h 824609"/>
                <a:gd name="connsiteX9" fmla="*/ 0 w 887966"/>
                <a:gd name="connsiteY9" fmla="*/ 380624 h 82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7966" h="824609">
                  <a:moveTo>
                    <a:pt x="0" y="380624"/>
                  </a:moveTo>
                  <a:cubicBezTo>
                    <a:pt x="0" y="262872"/>
                    <a:pt x="46777" y="149944"/>
                    <a:pt x="130040" y="66681"/>
                  </a:cubicBezTo>
                  <a:cubicBezTo>
                    <a:pt x="165049" y="3647"/>
                    <a:pt x="215342" y="0"/>
                    <a:pt x="210052" y="2419"/>
                  </a:cubicBezTo>
                  <a:cubicBezTo>
                    <a:pt x="314700" y="2419"/>
                    <a:pt x="644941" y="3648"/>
                    <a:pt x="757927" y="66682"/>
                  </a:cubicBezTo>
                  <a:cubicBezTo>
                    <a:pt x="870913" y="129716"/>
                    <a:pt x="887966" y="262874"/>
                    <a:pt x="887966" y="380626"/>
                  </a:cubicBezTo>
                  <a:cubicBezTo>
                    <a:pt x="887966" y="498378"/>
                    <a:pt x="841189" y="611307"/>
                    <a:pt x="757926" y="694569"/>
                  </a:cubicBezTo>
                  <a:cubicBezTo>
                    <a:pt x="674663" y="777832"/>
                    <a:pt x="561734" y="824609"/>
                    <a:pt x="443982" y="824609"/>
                  </a:cubicBezTo>
                  <a:cubicBezTo>
                    <a:pt x="326230" y="824609"/>
                    <a:pt x="213302" y="777832"/>
                    <a:pt x="130039" y="694569"/>
                  </a:cubicBezTo>
                  <a:cubicBezTo>
                    <a:pt x="46776" y="611306"/>
                    <a:pt x="0" y="498377"/>
                    <a:pt x="0" y="380625"/>
                  </a:cubicBezTo>
                  <a:lnTo>
                    <a:pt x="0" y="380624"/>
                  </a:lnTo>
                  <a:close/>
                </a:path>
              </a:pathLst>
            </a:cu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Oval 13"/>
            <p:cNvSpPr/>
            <p:nvPr/>
          </p:nvSpPr>
          <p:spPr bwMode="gray">
            <a:xfrm>
              <a:off x="2714612" y="142852"/>
              <a:ext cx="1505889" cy="1291575"/>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Oval 14"/>
            <p:cNvSpPr/>
            <p:nvPr/>
          </p:nvSpPr>
          <p:spPr bwMode="gray">
            <a:xfrm>
              <a:off x="1882142" y="167637"/>
              <a:ext cx="975346" cy="975347"/>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Oval 15"/>
            <p:cNvSpPr/>
            <p:nvPr/>
          </p:nvSpPr>
          <p:spPr bwMode="gray">
            <a:xfrm>
              <a:off x="8001024" y="211704"/>
              <a:ext cx="1009267" cy="1076552"/>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Oval 16"/>
            <p:cNvSpPr/>
            <p:nvPr/>
          </p:nvSpPr>
          <p:spPr bwMode="gray">
            <a:xfrm>
              <a:off x="6143636" y="709128"/>
              <a:ext cx="863654" cy="84862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Oval 42"/>
            <p:cNvSpPr/>
            <p:nvPr/>
          </p:nvSpPr>
          <p:spPr bwMode="gray">
            <a:xfrm>
              <a:off x="8902202" y="500042"/>
              <a:ext cx="242170" cy="24217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Freeform 102"/>
            <p:cNvSpPr>
              <a:spLocks/>
            </p:cNvSpPr>
            <p:nvPr/>
          </p:nvSpPr>
          <p:spPr bwMode="gray">
            <a:xfrm rot="18960752">
              <a:off x="7652398" y="1064397"/>
              <a:ext cx="1011388" cy="619612"/>
            </a:xfrm>
            <a:custGeom>
              <a:avLst/>
              <a:gdLst/>
              <a:ahLst/>
              <a:cxnLst>
                <a:cxn ang="0">
                  <a:pos x="2529" y="1601"/>
                </a:cxn>
                <a:cxn ang="0">
                  <a:pos x="3456" y="1800"/>
                </a:cxn>
                <a:cxn ang="0">
                  <a:pos x="1218" y="2904"/>
                </a:cxn>
                <a:cxn ang="0">
                  <a:pos x="2582" y="3078"/>
                </a:cxn>
                <a:cxn ang="0">
                  <a:pos x="0" y="5263"/>
                </a:cxn>
                <a:cxn ang="0">
                  <a:pos x="4356" y="2880"/>
                </a:cxn>
                <a:cxn ang="0">
                  <a:pos x="3866" y="2755"/>
                </a:cxn>
                <a:cxn ang="0">
                  <a:pos x="5508" y="1899"/>
                </a:cxn>
                <a:cxn ang="0">
                  <a:pos x="4303" y="1564"/>
                </a:cxn>
                <a:cxn ang="0">
                  <a:pos x="6355" y="0"/>
                </a:cxn>
                <a:cxn ang="0">
                  <a:pos x="2529" y="1601"/>
                </a:cxn>
              </a:cxnLst>
              <a:rect l="0" t="0" r="r" b="b"/>
              <a:pathLst>
                <a:path w="6355" h="5263">
                  <a:moveTo>
                    <a:pt x="2529" y="1601"/>
                  </a:moveTo>
                  <a:lnTo>
                    <a:pt x="3456" y="1800"/>
                  </a:lnTo>
                  <a:lnTo>
                    <a:pt x="1218" y="2904"/>
                  </a:lnTo>
                  <a:lnTo>
                    <a:pt x="2582" y="3078"/>
                  </a:lnTo>
                  <a:lnTo>
                    <a:pt x="0" y="5263"/>
                  </a:lnTo>
                  <a:lnTo>
                    <a:pt x="4356" y="2880"/>
                  </a:lnTo>
                  <a:lnTo>
                    <a:pt x="3866" y="2755"/>
                  </a:lnTo>
                  <a:lnTo>
                    <a:pt x="5508" y="1899"/>
                  </a:lnTo>
                  <a:lnTo>
                    <a:pt x="4303" y="1564"/>
                  </a:lnTo>
                  <a:lnTo>
                    <a:pt x="6355" y="0"/>
                  </a:lnTo>
                  <a:lnTo>
                    <a:pt x="2529" y="1601"/>
                  </a:lnTo>
                  <a:close/>
                </a:path>
              </a:pathLst>
            </a:custGeom>
            <a:solidFill>
              <a:schemeClr val="tx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a:p>
          </p:txBody>
        </p:sp>
        <p:grpSp>
          <p:nvGrpSpPr>
            <p:cNvPr id="20" name="Group 190"/>
            <p:cNvGrpSpPr/>
            <p:nvPr/>
          </p:nvGrpSpPr>
          <p:grpSpPr bwMode="gray">
            <a:xfrm rot="2674089">
              <a:off x="2572239" y="1070408"/>
              <a:ext cx="631741" cy="496560"/>
              <a:chOff x="7276036" y="1384450"/>
              <a:chExt cx="931955" cy="732533"/>
            </a:xfrm>
          </p:grpSpPr>
          <p:sp>
            <p:nvSpPr>
              <p:cNvPr id="30" name="Freeform 24"/>
              <p:cNvSpPr/>
              <p:nvPr/>
            </p:nvSpPr>
            <p:spPr bwMode="gray">
              <a:xfrm rot="19892593">
                <a:off x="7312946" y="1384450"/>
                <a:ext cx="873867" cy="631830"/>
              </a:xfrm>
              <a:custGeom>
                <a:avLst/>
                <a:gdLst>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396231 w 1874827"/>
                  <a:gd name="connsiteY5" fmla="*/ 1248398 h 1354036"/>
                  <a:gd name="connsiteX6" fmla="*/ 1874827 w 1874827"/>
                  <a:gd name="connsiteY6" fmla="*/ 451909 h 1354036"/>
                  <a:gd name="connsiteX7" fmla="*/ 1046344 w 1874827"/>
                  <a:gd name="connsiteY7" fmla="*/ 454978 h 135403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4827" h="1417746">
                    <a:moveTo>
                      <a:pt x="1046344" y="454978"/>
                    </a:moveTo>
                    <a:cubicBezTo>
                      <a:pt x="953325" y="252796"/>
                      <a:pt x="726804" y="0"/>
                      <a:pt x="331393" y="53010"/>
                    </a:cubicBezTo>
                    <a:lnTo>
                      <a:pt x="0" y="912178"/>
                    </a:lnTo>
                    <a:cubicBezTo>
                      <a:pt x="397938" y="743190"/>
                      <a:pt x="635512" y="1040820"/>
                      <a:pt x="791662" y="1133107"/>
                    </a:cubicBezTo>
                    <a:cubicBezTo>
                      <a:pt x="1071427" y="1099716"/>
                      <a:pt x="1393387" y="1154357"/>
                      <a:pt x="1425492" y="1417746"/>
                    </a:cubicBezTo>
                    <a:lnTo>
                      <a:pt x="1396231" y="1248398"/>
                    </a:lnTo>
                    <a:lnTo>
                      <a:pt x="1874827" y="451909"/>
                    </a:lnTo>
                    <a:cubicBezTo>
                      <a:pt x="1709918" y="373807"/>
                      <a:pt x="1526196" y="202996"/>
                      <a:pt x="1046344" y="454978"/>
                    </a:cubicBezTo>
                    <a:close/>
                  </a:path>
                </a:pathLst>
              </a:cu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Freeform 30"/>
              <p:cNvSpPr/>
              <p:nvPr/>
            </p:nvSpPr>
            <p:spPr bwMode="gray">
              <a:xfrm rot="19892593">
                <a:off x="7276036" y="1420872"/>
                <a:ext cx="931955" cy="696111"/>
              </a:xfrm>
              <a:custGeom>
                <a:avLst/>
                <a:gdLst>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4475 w 2046767"/>
                  <a:gd name="connsiteY8" fmla="*/ 355846 h 144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6767" h="1440712">
                    <a:moveTo>
                      <a:pt x="427960" y="0"/>
                    </a:moveTo>
                    <a:lnTo>
                      <a:pt x="364165" y="29240"/>
                    </a:lnTo>
                    <a:lnTo>
                      <a:pt x="0" y="986170"/>
                    </a:lnTo>
                    <a:lnTo>
                      <a:pt x="18607" y="1073888"/>
                    </a:lnTo>
                    <a:lnTo>
                      <a:pt x="781493" y="1150974"/>
                    </a:lnTo>
                    <a:cubicBezTo>
                      <a:pt x="809426" y="1348211"/>
                      <a:pt x="985194" y="1279985"/>
                      <a:pt x="1004776" y="1201479"/>
                    </a:cubicBezTo>
                    <a:lnTo>
                      <a:pt x="1610832" y="1440712"/>
                    </a:lnTo>
                    <a:lnTo>
                      <a:pt x="2046767" y="725672"/>
                    </a:lnTo>
                    <a:lnTo>
                      <a:pt x="2004475" y="355846"/>
                    </a:lnTo>
                  </a:path>
                </a:pathLst>
              </a:cu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sp>
          <p:nvSpPr>
            <p:cNvPr id="21" name="Block Arc 20"/>
            <p:cNvSpPr/>
            <p:nvPr/>
          </p:nvSpPr>
          <p:spPr bwMode="gray">
            <a:xfrm rot="12012437">
              <a:off x="1779451" y="109720"/>
              <a:ext cx="1110202" cy="1179592"/>
            </a:xfrm>
            <a:prstGeom prst="blockArc">
              <a:avLst>
                <a:gd name="adj1" fmla="val 10800000"/>
                <a:gd name="adj2" fmla="val 20283789"/>
                <a:gd name="adj3" fmla="val 489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grpSp>
          <p:nvGrpSpPr>
            <p:cNvPr id="22" name="Group 95"/>
            <p:cNvGrpSpPr/>
            <p:nvPr/>
          </p:nvGrpSpPr>
          <p:grpSpPr bwMode="gray">
            <a:xfrm rot="4323171">
              <a:off x="1070037" y="280935"/>
              <a:ext cx="367753" cy="638126"/>
              <a:chOff x="3426488" y="1748413"/>
              <a:chExt cx="1416817" cy="4137538"/>
            </a:xfrm>
            <a:solidFill>
              <a:schemeClr val="tx2"/>
            </a:solidFill>
            <a:effectLst/>
          </p:grpSpPr>
          <p:sp>
            <p:nvSpPr>
              <p:cNvPr id="23" name="Freeform 22"/>
              <p:cNvSpPr/>
              <p:nvPr/>
            </p:nvSpPr>
            <p:spPr bwMode="gray">
              <a:xfrm>
                <a:off x="4327187" y="2069960"/>
                <a:ext cx="516118" cy="2839624"/>
              </a:xfrm>
              <a:custGeom>
                <a:avLst/>
                <a:gdLst>
                  <a:gd name="connsiteX0" fmla="*/ 150725 w 512465"/>
                  <a:gd name="connsiteY0" fmla="*/ 381838 h 2893926"/>
                  <a:gd name="connsiteX1" fmla="*/ 0 w 512465"/>
                  <a:gd name="connsiteY1" fmla="*/ 2893926 h 2893926"/>
                  <a:gd name="connsiteX2" fmla="*/ 472272 w 512465"/>
                  <a:gd name="connsiteY2" fmla="*/ 2421653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368490 w 512465"/>
                  <a:gd name="connsiteY2" fmla="*/ 2533276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368490 w 512465"/>
                  <a:gd name="connsiteY2" fmla="*/ 2533276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225582 w 512465"/>
                  <a:gd name="connsiteY2" fmla="*/ 2461211 h 2893926"/>
                  <a:gd name="connsiteX3" fmla="*/ 512465 w 512465"/>
                  <a:gd name="connsiteY3" fmla="*/ 0 h 2893926"/>
                  <a:gd name="connsiteX4" fmla="*/ 150725 w 512465"/>
                  <a:gd name="connsiteY4" fmla="*/ 381838 h 2893926"/>
                  <a:gd name="connsiteX0" fmla="*/ 150725 w 512465"/>
                  <a:gd name="connsiteY0" fmla="*/ 381838 h 2893926"/>
                  <a:gd name="connsiteX1" fmla="*/ 0 w 512465"/>
                  <a:gd name="connsiteY1" fmla="*/ 2893926 h 2893926"/>
                  <a:gd name="connsiteX2" fmla="*/ 343388 w 512465"/>
                  <a:gd name="connsiteY2" fmla="*/ 2519101 h 2893926"/>
                  <a:gd name="connsiteX3" fmla="*/ 512465 w 512465"/>
                  <a:gd name="connsiteY3" fmla="*/ 0 h 2893926"/>
                  <a:gd name="connsiteX4" fmla="*/ 150725 w 512465"/>
                  <a:gd name="connsiteY4" fmla="*/ 381838 h 2893926"/>
                  <a:gd name="connsiteX0" fmla="*/ 154378 w 516118"/>
                  <a:gd name="connsiteY0" fmla="*/ 381838 h 2874074"/>
                  <a:gd name="connsiteX1" fmla="*/ 0 w 516118"/>
                  <a:gd name="connsiteY1" fmla="*/ 2874074 h 2874074"/>
                  <a:gd name="connsiteX2" fmla="*/ 347041 w 516118"/>
                  <a:gd name="connsiteY2" fmla="*/ 2519101 h 2874074"/>
                  <a:gd name="connsiteX3" fmla="*/ 516118 w 516118"/>
                  <a:gd name="connsiteY3" fmla="*/ 0 h 2874074"/>
                  <a:gd name="connsiteX4" fmla="*/ 154378 w 516118"/>
                  <a:gd name="connsiteY4" fmla="*/ 381838 h 2874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118" h="2874074">
                    <a:moveTo>
                      <a:pt x="154378" y="381838"/>
                    </a:moveTo>
                    <a:lnTo>
                      <a:pt x="0" y="2874074"/>
                    </a:lnTo>
                    <a:lnTo>
                      <a:pt x="347041" y="2519101"/>
                    </a:lnTo>
                    <a:lnTo>
                      <a:pt x="516118" y="0"/>
                    </a:lnTo>
                    <a:lnTo>
                      <a:pt x="154378" y="381838"/>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 name="Freeform 23"/>
              <p:cNvSpPr/>
              <p:nvPr/>
            </p:nvSpPr>
            <p:spPr bwMode="gray">
              <a:xfrm>
                <a:off x="3436537" y="2110154"/>
                <a:ext cx="428258" cy="2805339"/>
              </a:xfrm>
              <a:custGeom>
                <a:avLst/>
                <a:gdLst>
                  <a:gd name="connsiteX0" fmla="*/ 0 w 422031"/>
                  <a:gd name="connsiteY0" fmla="*/ 0 h 2793442"/>
                  <a:gd name="connsiteX1" fmla="*/ 180871 w 422031"/>
                  <a:gd name="connsiteY1" fmla="*/ 2411604 h 2793442"/>
                  <a:gd name="connsiteX2" fmla="*/ 422031 w 422031"/>
                  <a:gd name="connsiteY2" fmla="*/ 2793442 h 2793442"/>
                  <a:gd name="connsiteX3" fmla="*/ 301451 w 422031"/>
                  <a:gd name="connsiteY3" fmla="*/ 341644 h 2793442"/>
                  <a:gd name="connsiteX4" fmla="*/ 0 w 422031"/>
                  <a:gd name="connsiteY4" fmla="*/ 0 h 2793442"/>
                  <a:gd name="connsiteX0" fmla="*/ 0 w 422031"/>
                  <a:gd name="connsiteY0" fmla="*/ 0 h 2793442"/>
                  <a:gd name="connsiteX1" fmla="*/ 180871 w 422031"/>
                  <a:gd name="connsiteY1" fmla="*/ 2483018 h 2793442"/>
                  <a:gd name="connsiteX2" fmla="*/ 422031 w 422031"/>
                  <a:gd name="connsiteY2" fmla="*/ 2793442 h 2793442"/>
                  <a:gd name="connsiteX3" fmla="*/ 301451 w 422031"/>
                  <a:gd name="connsiteY3" fmla="*/ 341644 h 2793442"/>
                  <a:gd name="connsiteX4" fmla="*/ 0 w 422031"/>
                  <a:gd name="connsiteY4" fmla="*/ 0 h 2793442"/>
                  <a:gd name="connsiteX0" fmla="*/ 0 w 423964"/>
                  <a:gd name="connsiteY0" fmla="*/ 0 h 2798077"/>
                  <a:gd name="connsiteX1" fmla="*/ 180871 w 423964"/>
                  <a:gd name="connsiteY1" fmla="*/ 2483018 h 2798077"/>
                  <a:gd name="connsiteX2" fmla="*/ 423964 w 423964"/>
                  <a:gd name="connsiteY2" fmla="*/ 2798077 h 2798077"/>
                  <a:gd name="connsiteX3" fmla="*/ 301451 w 423964"/>
                  <a:gd name="connsiteY3" fmla="*/ 341644 h 2798077"/>
                  <a:gd name="connsiteX4" fmla="*/ 0 w 423964"/>
                  <a:gd name="connsiteY4" fmla="*/ 0 h 2798077"/>
                  <a:gd name="connsiteX0" fmla="*/ 0 w 433937"/>
                  <a:gd name="connsiteY0" fmla="*/ 0 h 2807630"/>
                  <a:gd name="connsiteX1" fmla="*/ 180871 w 433937"/>
                  <a:gd name="connsiteY1" fmla="*/ 2483018 h 2807630"/>
                  <a:gd name="connsiteX2" fmla="*/ 433937 w 433937"/>
                  <a:gd name="connsiteY2" fmla="*/ 2807630 h 2807630"/>
                  <a:gd name="connsiteX3" fmla="*/ 301451 w 433937"/>
                  <a:gd name="connsiteY3" fmla="*/ 341644 h 2807630"/>
                  <a:gd name="connsiteX4" fmla="*/ 0 w 433937"/>
                  <a:gd name="connsiteY4" fmla="*/ 0 h 2807630"/>
                  <a:gd name="connsiteX0" fmla="*/ 0 w 428258"/>
                  <a:gd name="connsiteY0" fmla="*/ 0 h 2784474"/>
                  <a:gd name="connsiteX1" fmla="*/ 180871 w 428258"/>
                  <a:gd name="connsiteY1" fmla="*/ 2483018 h 2784474"/>
                  <a:gd name="connsiteX2" fmla="*/ 428258 w 428258"/>
                  <a:gd name="connsiteY2" fmla="*/ 2784474 h 2784474"/>
                  <a:gd name="connsiteX3" fmla="*/ 301451 w 428258"/>
                  <a:gd name="connsiteY3" fmla="*/ 341644 h 2784474"/>
                  <a:gd name="connsiteX4" fmla="*/ 0 w 428258"/>
                  <a:gd name="connsiteY4" fmla="*/ 0 h 2784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258" h="2784474">
                    <a:moveTo>
                      <a:pt x="0" y="0"/>
                    </a:moveTo>
                    <a:lnTo>
                      <a:pt x="180871" y="2483018"/>
                    </a:lnTo>
                    <a:lnTo>
                      <a:pt x="428258" y="2784474"/>
                    </a:lnTo>
                    <a:lnTo>
                      <a:pt x="301451" y="341644"/>
                    </a:lnTo>
                    <a:lnTo>
                      <a:pt x="0" y="0"/>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 name="Freeform 24"/>
              <p:cNvSpPr/>
              <p:nvPr/>
            </p:nvSpPr>
            <p:spPr bwMode="gray">
              <a:xfrm>
                <a:off x="3426488" y="1748413"/>
                <a:ext cx="1416817" cy="723482"/>
              </a:xfrm>
              <a:custGeom>
                <a:avLst/>
                <a:gdLst>
                  <a:gd name="connsiteX0" fmla="*/ 351692 w 1416817"/>
                  <a:gd name="connsiteY0" fmla="*/ 0 h 723482"/>
                  <a:gd name="connsiteX1" fmla="*/ 994787 w 1416817"/>
                  <a:gd name="connsiteY1" fmla="*/ 0 h 723482"/>
                  <a:gd name="connsiteX2" fmla="*/ 1416817 w 1416817"/>
                  <a:gd name="connsiteY2" fmla="*/ 331596 h 723482"/>
                  <a:gd name="connsiteX3" fmla="*/ 1045028 w 1416817"/>
                  <a:gd name="connsiteY3" fmla="*/ 723482 h 723482"/>
                  <a:gd name="connsiteX4" fmla="*/ 321547 w 1416817"/>
                  <a:gd name="connsiteY4" fmla="*/ 723482 h 723482"/>
                  <a:gd name="connsiteX5" fmla="*/ 0 w 1416817"/>
                  <a:gd name="connsiteY5" fmla="*/ 361741 h 723482"/>
                  <a:gd name="connsiteX6" fmla="*/ 351692 w 1416817"/>
                  <a:gd name="connsiteY6" fmla="*/ 0 h 723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6817" h="723482">
                    <a:moveTo>
                      <a:pt x="351692" y="0"/>
                    </a:moveTo>
                    <a:lnTo>
                      <a:pt x="994787" y="0"/>
                    </a:lnTo>
                    <a:lnTo>
                      <a:pt x="1416817" y="331596"/>
                    </a:lnTo>
                    <a:lnTo>
                      <a:pt x="1045028" y="723482"/>
                    </a:lnTo>
                    <a:lnTo>
                      <a:pt x="321547" y="723482"/>
                    </a:lnTo>
                    <a:lnTo>
                      <a:pt x="0" y="361741"/>
                    </a:lnTo>
                    <a:lnTo>
                      <a:pt x="351692" y="0"/>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Freeform 25"/>
              <p:cNvSpPr/>
              <p:nvPr/>
            </p:nvSpPr>
            <p:spPr bwMode="gray">
              <a:xfrm>
                <a:off x="3748035" y="2461846"/>
                <a:ext cx="723481" cy="2447972"/>
              </a:xfrm>
              <a:custGeom>
                <a:avLst/>
                <a:gdLst>
                  <a:gd name="connsiteX0" fmla="*/ 0 w 723481"/>
                  <a:gd name="connsiteY0" fmla="*/ 10049 h 2471895"/>
                  <a:gd name="connsiteX1" fmla="*/ 120580 w 723481"/>
                  <a:gd name="connsiteY1" fmla="*/ 2471895 h 2471895"/>
                  <a:gd name="connsiteX2" fmla="*/ 572756 w 723481"/>
                  <a:gd name="connsiteY2" fmla="*/ 2471895 h 2471895"/>
                  <a:gd name="connsiteX3" fmla="*/ 723481 w 723481"/>
                  <a:gd name="connsiteY3" fmla="*/ 0 h 2471895"/>
                  <a:gd name="connsiteX4" fmla="*/ 0 w 723481"/>
                  <a:gd name="connsiteY4" fmla="*/ 10049 h 2471895"/>
                  <a:gd name="connsiteX0" fmla="*/ 0 w 723481"/>
                  <a:gd name="connsiteY0" fmla="*/ 10049 h 2471895"/>
                  <a:gd name="connsiteX1" fmla="*/ 120580 w 723481"/>
                  <a:gd name="connsiteY1" fmla="*/ 2471895 h 2471895"/>
                  <a:gd name="connsiteX2" fmla="*/ 574419 w 723481"/>
                  <a:gd name="connsiteY2" fmla="*/ 2446964 h 2471895"/>
                  <a:gd name="connsiteX3" fmla="*/ 723481 w 723481"/>
                  <a:gd name="connsiteY3" fmla="*/ 0 h 2471895"/>
                  <a:gd name="connsiteX4" fmla="*/ 0 w 723481"/>
                  <a:gd name="connsiteY4" fmla="*/ 10049 h 2471895"/>
                  <a:gd name="connsiteX0" fmla="*/ 0 w 723481"/>
                  <a:gd name="connsiteY0" fmla="*/ 10049 h 2447972"/>
                  <a:gd name="connsiteX1" fmla="*/ 120580 w 723481"/>
                  <a:gd name="connsiteY1" fmla="*/ 2447972 h 2447972"/>
                  <a:gd name="connsiteX2" fmla="*/ 574419 w 723481"/>
                  <a:gd name="connsiteY2" fmla="*/ 2446964 h 2447972"/>
                  <a:gd name="connsiteX3" fmla="*/ 723481 w 723481"/>
                  <a:gd name="connsiteY3" fmla="*/ 0 h 2447972"/>
                  <a:gd name="connsiteX4" fmla="*/ 0 w 723481"/>
                  <a:gd name="connsiteY4" fmla="*/ 10049 h 2447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481" h="2447972">
                    <a:moveTo>
                      <a:pt x="0" y="10049"/>
                    </a:moveTo>
                    <a:lnTo>
                      <a:pt x="120580" y="2447972"/>
                    </a:lnTo>
                    <a:lnTo>
                      <a:pt x="574419" y="2446964"/>
                    </a:lnTo>
                    <a:lnTo>
                      <a:pt x="723481" y="0"/>
                    </a:lnTo>
                    <a:lnTo>
                      <a:pt x="0" y="10049"/>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Freeform 26"/>
              <p:cNvSpPr/>
              <p:nvPr/>
            </p:nvSpPr>
            <p:spPr bwMode="gray">
              <a:xfrm>
                <a:off x="3620218" y="4557694"/>
                <a:ext cx="1053591" cy="939666"/>
              </a:xfrm>
              <a:custGeom>
                <a:avLst/>
                <a:gdLst>
                  <a:gd name="connsiteX0" fmla="*/ 0 w 1065125"/>
                  <a:gd name="connsiteY0" fmla="*/ 40193 h 854110"/>
                  <a:gd name="connsiteX1" fmla="*/ 180870 w 1065125"/>
                  <a:gd name="connsiteY1" fmla="*/ 854110 h 854110"/>
                  <a:gd name="connsiteX2" fmla="*/ 703385 w 1065125"/>
                  <a:gd name="connsiteY2" fmla="*/ 854110 h 854110"/>
                  <a:gd name="connsiteX3" fmla="*/ 1065125 w 1065125"/>
                  <a:gd name="connsiteY3" fmla="*/ 0 h 854110"/>
                  <a:gd name="connsiteX4" fmla="*/ 693336 w 1065125"/>
                  <a:gd name="connsiteY4" fmla="*/ 371789 h 854110"/>
                  <a:gd name="connsiteX5" fmla="*/ 211015 w 1065125"/>
                  <a:gd name="connsiteY5" fmla="*/ 351692 h 854110"/>
                  <a:gd name="connsiteX6" fmla="*/ 0 w 1065125"/>
                  <a:gd name="connsiteY6" fmla="*/ 40193 h 854110"/>
                  <a:gd name="connsiteX0" fmla="*/ 0 w 1065125"/>
                  <a:gd name="connsiteY0" fmla="*/ 40193 h 854110"/>
                  <a:gd name="connsiteX1" fmla="*/ 252276 w 1065125"/>
                  <a:gd name="connsiteY1" fmla="*/ 854110 h 854110"/>
                  <a:gd name="connsiteX2" fmla="*/ 703385 w 1065125"/>
                  <a:gd name="connsiteY2" fmla="*/ 854110 h 854110"/>
                  <a:gd name="connsiteX3" fmla="*/ 1065125 w 1065125"/>
                  <a:gd name="connsiteY3" fmla="*/ 0 h 854110"/>
                  <a:gd name="connsiteX4" fmla="*/ 693336 w 1065125"/>
                  <a:gd name="connsiteY4" fmla="*/ 371789 h 854110"/>
                  <a:gd name="connsiteX5" fmla="*/ 211015 w 1065125"/>
                  <a:gd name="connsiteY5" fmla="*/ 351692 h 854110"/>
                  <a:gd name="connsiteX6" fmla="*/ 0 w 1065125"/>
                  <a:gd name="connsiteY6" fmla="*/ 40193 h 854110"/>
                  <a:gd name="connsiteX0" fmla="*/ 0 w 1039207"/>
                  <a:gd name="connsiteY0" fmla="*/ 34885 h 848802"/>
                  <a:gd name="connsiteX1" fmla="*/ 252276 w 1039207"/>
                  <a:gd name="connsiteY1" fmla="*/ 848802 h 848802"/>
                  <a:gd name="connsiteX2" fmla="*/ 703385 w 1039207"/>
                  <a:gd name="connsiteY2" fmla="*/ 848802 h 848802"/>
                  <a:gd name="connsiteX3" fmla="*/ 1039207 w 1039207"/>
                  <a:gd name="connsiteY3" fmla="*/ 0 h 848802"/>
                  <a:gd name="connsiteX4" fmla="*/ 693336 w 1039207"/>
                  <a:gd name="connsiteY4" fmla="*/ 366481 h 848802"/>
                  <a:gd name="connsiteX5" fmla="*/ 211015 w 1039207"/>
                  <a:gd name="connsiteY5" fmla="*/ 346384 h 848802"/>
                  <a:gd name="connsiteX6" fmla="*/ 0 w 1039207"/>
                  <a:gd name="connsiteY6" fmla="*/ 34885 h 848802"/>
                  <a:gd name="connsiteX0" fmla="*/ 0 w 1048836"/>
                  <a:gd name="connsiteY0" fmla="*/ 50826 h 848802"/>
                  <a:gd name="connsiteX1" fmla="*/ 261905 w 1048836"/>
                  <a:gd name="connsiteY1" fmla="*/ 848802 h 848802"/>
                  <a:gd name="connsiteX2" fmla="*/ 713014 w 1048836"/>
                  <a:gd name="connsiteY2" fmla="*/ 848802 h 848802"/>
                  <a:gd name="connsiteX3" fmla="*/ 1048836 w 1048836"/>
                  <a:gd name="connsiteY3" fmla="*/ 0 h 848802"/>
                  <a:gd name="connsiteX4" fmla="*/ 702965 w 1048836"/>
                  <a:gd name="connsiteY4" fmla="*/ 366481 h 848802"/>
                  <a:gd name="connsiteX5" fmla="*/ 220644 w 1048836"/>
                  <a:gd name="connsiteY5" fmla="*/ 346384 h 848802"/>
                  <a:gd name="connsiteX6" fmla="*/ 0 w 1048836"/>
                  <a:gd name="connsiteY6" fmla="*/ 50826 h 848802"/>
                  <a:gd name="connsiteX0" fmla="*/ 0 w 1048836"/>
                  <a:gd name="connsiteY0" fmla="*/ 50826 h 848802"/>
                  <a:gd name="connsiteX1" fmla="*/ 261905 w 1048836"/>
                  <a:gd name="connsiteY1" fmla="*/ 848802 h 848802"/>
                  <a:gd name="connsiteX2" fmla="*/ 713014 w 1048836"/>
                  <a:gd name="connsiteY2" fmla="*/ 848802 h 848802"/>
                  <a:gd name="connsiteX3" fmla="*/ 1048836 w 1048836"/>
                  <a:gd name="connsiteY3" fmla="*/ 0 h 848802"/>
                  <a:gd name="connsiteX4" fmla="*/ 702965 w 1048836"/>
                  <a:gd name="connsiteY4" fmla="*/ 366481 h 848802"/>
                  <a:gd name="connsiteX5" fmla="*/ 254540 w 1048836"/>
                  <a:gd name="connsiteY5" fmla="*/ 345377 h 848802"/>
                  <a:gd name="connsiteX6" fmla="*/ 0 w 1048836"/>
                  <a:gd name="connsiteY6" fmla="*/ 50826 h 848802"/>
                  <a:gd name="connsiteX0" fmla="*/ 0 w 1048836"/>
                  <a:gd name="connsiteY0" fmla="*/ 50826 h 848802"/>
                  <a:gd name="connsiteX1" fmla="*/ 261905 w 1048836"/>
                  <a:gd name="connsiteY1" fmla="*/ 848802 h 848802"/>
                  <a:gd name="connsiteX2" fmla="*/ 713014 w 1048836"/>
                  <a:gd name="connsiteY2" fmla="*/ 848802 h 848802"/>
                  <a:gd name="connsiteX3" fmla="*/ 1048836 w 1048836"/>
                  <a:gd name="connsiteY3" fmla="*/ 0 h 848802"/>
                  <a:gd name="connsiteX4" fmla="*/ 702965 w 1048836"/>
                  <a:gd name="connsiteY4" fmla="*/ 342557 h 848802"/>
                  <a:gd name="connsiteX5" fmla="*/ 254540 w 1048836"/>
                  <a:gd name="connsiteY5" fmla="*/ 345377 h 848802"/>
                  <a:gd name="connsiteX6" fmla="*/ 0 w 1048836"/>
                  <a:gd name="connsiteY6" fmla="*/ 50826 h 848802"/>
                  <a:gd name="connsiteX0" fmla="*/ 0 w 1048836"/>
                  <a:gd name="connsiteY0" fmla="*/ 50826 h 938903"/>
                  <a:gd name="connsiteX1" fmla="*/ 261905 w 1048836"/>
                  <a:gd name="connsiteY1" fmla="*/ 848802 h 938903"/>
                  <a:gd name="connsiteX2" fmla="*/ 480860 w 1048836"/>
                  <a:gd name="connsiteY2" fmla="*/ 938903 h 938903"/>
                  <a:gd name="connsiteX3" fmla="*/ 713014 w 1048836"/>
                  <a:gd name="connsiteY3" fmla="*/ 848802 h 938903"/>
                  <a:gd name="connsiteX4" fmla="*/ 1048836 w 1048836"/>
                  <a:gd name="connsiteY4" fmla="*/ 0 h 938903"/>
                  <a:gd name="connsiteX5" fmla="*/ 702965 w 1048836"/>
                  <a:gd name="connsiteY5" fmla="*/ 342557 h 938903"/>
                  <a:gd name="connsiteX6" fmla="*/ 254540 w 1048836"/>
                  <a:gd name="connsiteY6" fmla="*/ 345377 h 938903"/>
                  <a:gd name="connsiteX7" fmla="*/ 0 w 1048836"/>
                  <a:gd name="connsiteY7" fmla="*/ 50826 h 938903"/>
                  <a:gd name="connsiteX0" fmla="*/ 0 w 1048836"/>
                  <a:gd name="connsiteY0" fmla="*/ 50826 h 930109"/>
                  <a:gd name="connsiteX1" fmla="*/ 261905 w 1048836"/>
                  <a:gd name="connsiteY1" fmla="*/ 848802 h 930109"/>
                  <a:gd name="connsiteX2" fmla="*/ 421820 w 1048836"/>
                  <a:gd name="connsiteY2" fmla="*/ 930109 h 930109"/>
                  <a:gd name="connsiteX3" fmla="*/ 713014 w 1048836"/>
                  <a:gd name="connsiteY3" fmla="*/ 848802 h 930109"/>
                  <a:gd name="connsiteX4" fmla="*/ 1048836 w 1048836"/>
                  <a:gd name="connsiteY4" fmla="*/ 0 h 930109"/>
                  <a:gd name="connsiteX5" fmla="*/ 702965 w 1048836"/>
                  <a:gd name="connsiteY5" fmla="*/ 342557 h 930109"/>
                  <a:gd name="connsiteX6" fmla="*/ 254540 w 1048836"/>
                  <a:gd name="connsiteY6" fmla="*/ 345377 h 930109"/>
                  <a:gd name="connsiteX7" fmla="*/ 0 w 1048836"/>
                  <a:gd name="connsiteY7" fmla="*/ 50826 h 930109"/>
                  <a:gd name="connsiteX0" fmla="*/ 0 w 1048836"/>
                  <a:gd name="connsiteY0" fmla="*/ 50826 h 934962"/>
                  <a:gd name="connsiteX1" fmla="*/ 261905 w 1048836"/>
                  <a:gd name="connsiteY1" fmla="*/ 848802 h 934962"/>
                  <a:gd name="connsiteX2" fmla="*/ 421820 w 1048836"/>
                  <a:gd name="connsiteY2" fmla="*/ 930109 h 934962"/>
                  <a:gd name="connsiteX3" fmla="*/ 545692 w 1048836"/>
                  <a:gd name="connsiteY3" fmla="*/ 934962 h 934962"/>
                  <a:gd name="connsiteX4" fmla="*/ 713014 w 1048836"/>
                  <a:gd name="connsiteY4" fmla="*/ 848802 h 934962"/>
                  <a:gd name="connsiteX5" fmla="*/ 1048836 w 1048836"/>
                  <a:gd name="connsiteY5" fmla="*/ 0 h 934962"/>
                  <a:gd name="connsiteX6" fmla="*/ 702965 w 1048836"/>
                  <a:gd name="connsiteY6" fmla="*/ 342557 h 934962"/>
                  <a:gd name="connsiteX7" fmla="*/ 254540 w 1048836"/>
                  <a:gd name="connsiteY7" fmla="*/ 345377 h 934962"/>
                  <a:gd name="connsiteX8" fmla="*/ 0 w 1048836"/>
                  <a:gd name="connsiteY8" fmla="*/ 50826 h 934962"/>
                  <a:gd name="connsiteX0" fmla="*/ 0 w 1048836"/>
                  <a:gd name="connsiteY0" fmla="*/ 50826 h 937329"/>
                  <a:gd name="connsiteX1" fmla="*/ 261905 w 1048836"/>
                  <a:gd name="connsiteY1" fmla="*/ 848802 h 937329"/>
                  <a:gd name="connsiteX2" fmla="*/ 421820 w 1048836"/>
                  <a:gd name="connsiteY2" fmla="*/ 930109 h 937329"/>
                  <a:gd name="connsiteX3" fmla="*/ 564745 w 1048836"/>
                  <a:gd name="connsiteY3" fmla="*/ 937329 h 937329"/>
                  <a:gd name="connsiteX4" fmla="*/ 713014 w 1048836"/>
                  <a:gd name="connsiteY4" fmla="*/ 848802 h 937329"/>
                  <a:gd name="connsiteX5" fmla="*/ 1048836 w 1048836"/>
                  <a:gd name="connsiteY5" fmla="*/ 0 h 937329"/>
                  <a:gd name="connsiteX6" fmla="*/ 702965 w 1048836"/>
                  <a:gd name="connsiteY6" fmla="*/ 342557 h 937329"/>
                  <a:gd name="connsiteX7" fmla="*/ 254540 w 1048836"/>
                  <a:gd name="connsiteY7" fmla="*/ 345377 h 937329"/>
                  <a:gd name="connsiteX8" fmla="*/ 0 w 1048836"/>
                  <a:gd name="connsiteY8" fmla="*/ 50826 h 937329"/>
                  <a:gd name="connsiteX0" fmla="*/ 0 w 1048836"/>
                  <a:gd name="connsiteY0" fmla="*/ 50826 h 930109"/>
                  <a:gd name="connsiteX1" fmla="*/ 261905 w 1048836"/>
                  <a:gd name="connsiteY1" fmla="*/ 848802 h 930109"/>
                  <a:gd name="connsiteX2" fmla="*/ 421820 w 1048836"/>
                  <a:gd name="connsiteY2" fmla="*/ 930109 h 930109"/>
                  <a:gd name="connsiteX3" fmla="*/ 564745 w 1048836"/>
                  <a:gd name="connsiteY3" fmla="*/ 927804 h 930109"/>
                  <a:gd name="connsiteX4" fmla="*/ 713014 w 1048836"/>
                  <a:gd name="connsiteY4" fmla="*/ 848802 h 930109"/>
                  <a:gd name="connsiteX5" fmla="*/ 1048836 w 1048836"/>
                  <a:gd name="connsiteY5" fmla="*/ 0 h 930109"/>
                  <a:gd name="connsiteX6" fmla="*/ 702965 w 1048836"/>
                  <a:gd name="connsiteY6" fmla="*/ 342557 h 930109"/>
                  <a:gd name="connsiteX7" fmla="*/ 254540 w 1048836"/>
                  <a:gd name="connsiteY7" fmla="*/ 345377 h 930109"/>
                  <a:gd name="connsiteX8" fmla="*/ 0 w 1048836"/>
                  <a:gd name="connsiteY8" fmla="*/ 50826 h 930109"/>
                  <a:gd name="connsiteX0" fmla="*/ 0 w 1048836"/>
                  <a:gd name="connsiteY0" fmla="*/ 50826 h 930109"/>
                  <a:gd name="connsiteX1" fmla="*/ 261905 w 1048836"/>
                  <a:gd name="connsiteY1" fmla="*/ 848802 h 930109"/>
                  <a:gd name="connsiteX2" fmla="*/ 421820 w 1048836"/>
                  <a:gd name="connsiteY2" fmla="*/ 930109 h 930109"/>
                  <a:gd name="connsiteX3" fmla="*/ 564745 w 1048836"/>
                  <a:gd name="connsiteY3" fmla="*/ 927804 h 930109"/>
                  <a:gd name="connsiteX4" fmla="*/ 713014 w 1048836"/>
                  <a:gd name="connsiteY4" fmla="*/ 848802 h 930109"/>
                  <a:gd name="connsiteX5" fmla="*/ 1048836 w 1048836"/>
                  <a:gd name="connsiteY5" fmla="*/ 0 h 930109"/>
                  <a:gd name="connsiteX6" fmla="*/ 702965 w 1048836"/>
                  <a:gd name="connsiteY6" fmla="*/ 342557 h 930109"/>
                  <a:gd name="connsiteX7" fmla="*/ 266451 w 1048836"/>
                  <a:gd name="connsiteY7" fmla="*/ 381178 h 930109"/>
                  <a:gd name="connsiteX8" fmla="*/ 0 w 1048836"/>
                  <a:gd name="connsiteY8" fmla="*/ 50826 h 930109"/>
                  <a:gd name="connsiteX0" fmla="*/ 0 w 1048836"/>
                  <a:gd name="connsiteY0" fmla="*/ 50826 h 930109"/>
                  <a:gd name="connsiteX1" fmla="*/ 261905 w 1048836"/>
                  <a:gd name="connsiteY1" fmla="*/ 848802 h 930109"/>
                  <a:gd name="connsiteX2" fmla="*/ 421820 w 1048836"/>
                  <a:gd name="connsiteY2" fmla="*/ 930109 h 930109"/>
                  <a:gd name="connsiteX3" fmla="*/ 564745 w 1048836"/>
                  <a:gd name="connsiteY3" fmla="*/ 927804 h 930109"/>
                  <a:gd name="connsiteX4" fmla="*/ 713014 w 1048836"/>
                  <a:gd name="connsiteY4" fmla="*/ 848802 h 930109"/>
                  <a:gd name="connsiteX5" fmla="*/ 1048836 w 1048836"/>
                  <a:gd name="connsiteY5" fmla="*/ 0 h 930109"/>
                  <a:gd name="connsiteX6" fmla="*/ 702965 w 1048836"/>
                  <a:gd name="connsiteY6" fmla="*/ 378369 h 930109"/>
                  <a:gd name="connsiteX7" fmla="*/ 266451 w 1048836"/>
                  <a:gd name="connsiteY7" fmla="*/ 381178 h 930109"/>
                  <a:gd name="connsiteX8" fmla="*/ 0 w 1048836"/>
                  <a:gd name="connsiteY8" fmla="*/ 50826 h 930109"/>
                  <a:gd name="connsiteX0" fmla="*/ 0 w 1034542"/>
                  <a:gd name="connsiteY0" fmla="*/ 109651 h 930109"/>
                  <a:gd name="connsiteX1" fmla="*/ 247611 w 1034542"/>
                  <a:gd name="connsiteY1" fmla="*/ 848802 h 930109"/>
                  <a:gd name="connsiteX2" fmla="*/ 407526 w 1034542"/>
                  <a:gd name="connsiteY2" fmla="*/ 930109 h 930109"/>
                  <a:gd name="connsiteX3" fmla="*/ 550451 w 1034542"/>
                  <a:gd name="connsiteY3" fmla="*/ 927804 h 930109"/>
                  <a:gd name="connsiteX4" fmla="*/ 698720 w 1034542"/>
                  <a:gd name="connsiteY4" fmla="*/ 848802 h 930109"/>
                  <a:gd name="connsiteX5" fmla="*/ 1034542 w 1034542"/>
                  <a:gd name="connsiteY5" fmla="*/ 0 h 930109"/>
                  <a:gd name="connsiteX6" fmla="*/ 688671 w 1034542"/>
                  <a:gd name="connsiteY6" fmla="*/ 378369 h 930109"/>
                  <a:gd name="connsiteX7" fmla="*/ 252157 w 1034542"/>
                  <a:gd name="connsiteY7" fmla="*/ 381178 h 930109"/>
                  <a:gd name="connsiteX8" fmla="*/ 0 w 1034542"/>
                  <a:gd name="connsiteY8" fmla="*/ 109651 h 930109"/>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688671 w 1017873"/>
                  <a:gd name="connsiteY6" fmla="*/ 334892 h 886632"/>
                  <a:gd name="connsiteX7" fmla="*/ 252157 w 1017873"/>
                  <a:gd name="connsiteY7" fmla="*/ 337701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688671 w 1017873"/>
                  <a:gd name="connsiteY6" fmla="*/ 334892 h 886632"/>
                  <a:gd name="connsiteX7" fmla="*/ 225968 w 1017873"/>
                  <a:gd name="connsiteY7" fmla="*/ 345364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719629 w 1017873"/>
                  <a:gd name="connsiteY6" fmla="*/ 342554 h 886632"/>
                  <a:gd name="connsiteX7" fmla="*/ 225968 w 1017873"/>
                  <a:gd name="connsiteY7" fmla="*/ 345364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719629 w 1017873"/>
                  <a:gd name="connsiteY6" fmla="*/ 342554 h 886632"/>
                  <a:gd name="connsiteX7" fmla="*/ 233117 w 1017873"/>
                  <a:gd name="connsiteY7" fmla="*/ 253264 h 886632"/>
                  <a:gd name="connsiteX8" fmla="*/ 0 w 1017873"/>
                  <a:gd name="connsiteY8" fmla="*/ 66174 h 886632"/>
                  <a:gd name="connsiteX0" fmla="*/ 0 w 1017873"/>
                  <a:gd name="connsiteY0" fmla="*/ 66174 h 886632"/>
                  <a:gd name="connsiteX1" fmla="*/ 247611 w 1017873"/>
                  <a:gd name="connsiteY1" fmla="*/ 805325 h 886632"/>
                  <a:gd name="connsiteX2" fmla="*/ 407526 w 1017873"/>
                  <a:gd name="connsiteY2" fmla="*/ 886632 h 886632"/>
                  <a:gd name="connsiteX3" fmla="*/ 550451 w 1017873"/>
                  <a:gd name="connsiteY3" fmla="*/ 884327 h 886632"/>
                  <a:gd name="connsiteX4" fmla="*/ 698720 w 1017873"/>
                  <a:gd name="connsiteY4" fmla="*/ 805325 h 886632"/>
                  <a:gd name="connsiteX5" fmla="*/ 1017873 w 1017873"/>
                  <a:gd name="connsiteY5" fmla="*/ 0 h 886632"/>
                  <a:gd name="connsiteX6" fmla="*/ 695816 w 1017873"/>
                  <a:gd name="connsiteY6" fmla="*/ 253024 h 886632"/>
                  <a:gd name="connsiteX7" fmla="*/ 233117 w 1017873"/>
                  <a:gd name="connsiteY7" fmla="*/ 253264 h 886632"/>
                  <a:gd name="connsiteX8" fmla="*/ 0 w 1017873"/>
                  <a:gd name="connsiteY8" fmla="*/ 66174 h 886632"/>
                  <a:gd name="connsiteX0" fmla="*/ 0 w 1041685"/>
                  <a:gd name="connsiteY0" fmla="*/ 188958 h 1009416"/>
                  <a:gd name="connsiteX1" fmla="*/ 247611 w 1041685"/>
                  <a:gd name="connsiteY1" fmla="*/ 928109 h 1009416"/>
                  <a:gd name="connsiteX2" fmla="*/ 407526 w 1041685"/>
                  <a:gd name="connsiteY2" fmla="*/ 1009416 h 1009416"/>
                  <a:gd name="connsiteX3" fmla="*/ 550451 w 1041685"/>
                  <a:gd name="connsiteY3" fmla="*/ 1007111 h 1009416"/>
                  <a:gd name="connsiteX4" fmla="*/ 698720 w 1041685"/>
                  <a:gd name="connsiteY4" fmla="*/ 928109 h 1009416"/>
                  <a:gd name="connsiteX5" fmla="*/ 1041685 w 1041685"/>
                  <a:gd name="connsiteY5" fmla="*/ 0 h 1009416"/>
                  <a:gd name="connsiteX6" fmla="*/ 695816 w 1041685"/>
                  <a:gd name="connsiteY6" fmla="*/ 375808 h 1009416"/>
                  <a:gd name="connsiteX7" fmla="*/ 233117 w 1041685"/>
                  <a:gd name="connsiteY7" fmla="*/ 376048 h 1009416"/>
                  <a:gd name="connsiteX8" fmla="*/ 0 w 1041685"/>
                  <a:gd name="connsiteY8" fmla="*/ 188958 h 1009416"/>
                  <a:gd name="connsiteX0" fmla="*/ 0 w 1053591"/>
                  <a:gd name="connsiteY0" fmla="*/ 58499 h 1009416"/>
                  <a:gd name="connsiteX1" fmla="*/ 259517 w 1053591"/>
                  <a:gd name="connsiteY1" fmla="*/ 928109 h 1009416"/>
                  <a:gd name="connsiteX2" fmla="*/ 419432 w 1053591"/>
                  <a:gd name="connsiteY2" fmla="*/ 1009416 h 1009416"/>
                  <a:gd name="connsiteX3" fmla="*/ 562357 w 1053591"/>
                  <a:gd name="connsiteY3" fmla="*/ 1007111 h 1009416"/>
                  <a:gd name="connsiteX4" fmla="*/ 710626 w 1053591"/>
                  <a:gd name="connsiteY4" fmla="*/ 928109 h 1009416"/>
                  <a:gd name="connsiteX5" fmla="*/ 1053591 w 1053591"/>
                  <a:gd name="connsiteY5" fmla="*/ 0 h 1009416"/>
                  <a:gd name="connsiteX6" fmla="*/ 707722 w 1053591"/>
                  <a:gd name="connsiteY6" fmla="*/ 375808 h 1009416"/>
                  <a:gd name="connsiteX7" fmla="*/ 245023 w 1053591"/>
                  <a:gd name="connsiteY7" fmla="*/ 376048 h 1009416"/>
                  <a:gd name="connsiteX8" fmla="*/ 0 w 1053591"/>
                  <a:gd name="connsiteY8" fmla="*/ 58499 h 1009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591" h="1009416">
                    <a:moveTo>
                      <a:pt x="0" y="58499"/>
                    </a:moveTo>
                    <a:lnTo>
                      <a:pt x="259517" y="928109"/>
                    </a:lnTo>
                    <a:lnTo>
                      <a:pt x="419432" y="1009416"/>
                    </a:lnTo>
                    <a:lnTo>
                      <a:pt x="562357" y="1007111"/>
                    </a:lnTo>
                    <a:lnTo>
                      <a:pt x="710626" y="928109"/>
                    </a:lnTo>
                    <a:lnTo>
                      <a:pt x="1053591" y="0"/>
                    </a:lnTo>
                    <a:lnTo>
                      <a:pt x="707722" y="375808"/>
                    </a:lnTo>
                    <a:lnTo>
                      <a:pt x="245023" y="376048"/>
                    </a:lnTo>
                    <a:lnTo>
                      <a:pt x="0" y="58499"/>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Freeform 27"/>
              <p:cNvSpPr/>
              <p:nvPr/>
            </p:nvSpPr>
            <p:spPr bwMode="gray">
              <a:xfrm>
                <a:off x="3883819" y="5419725"/>
                <a:ext cx="447302" cy="466226"/>
              </a:xfrm>
              <a:custGeom>
                <a:avLst/>
                <a:gdLst>
                  <a:gd name="connsiteX0" fmla="*/ 0 w 422031"/>
                  <a:gd name="connsiteY0" fmla="*/ 10049 h 502418"/>
                  <a:gd name="connsiteX1" fmla="*/ 180871 w 422031"/>
                  <a:gd name="connsiteY1" fmla="*/ 502418 h 502418"/>
                  <a:gd name="connsiteX2" fmla="*/ 422031 w 422031"/>
                  <a:gd name="connsiteY2" fmla="*/ 0 h 502418"/>
                  <a:gd name="connsiteX3" fmla="*/ 0 w 422031"/>
                  <a:gd name="connsiteY3" fmla="*/ 10049 h 502418"/>
                  <a:gd name="connsiteX0" fmla="*/ 0 w 422031"/>
                  <a:gd name="connsiteY0" fmla="*/ 10049 h 483052"/>
                  <a:gd name="connsiteX1" fmla="*/ 192593 w 422031"/>
                  <a:gd name="connsiteY1" fmla="*/ 483052 h 483052"/>
                  <a:gd name="connsiteX2" fmla="*/ 422031 w 422031"/>
                  <a:gd name="connsiteY2" fmla="*/ 0 h 483052"/>
                  <a:gd name="connsiteX3" fmla="*/ 0 w 422031"/>
                  <a:gd name="connsiteY3" fmla="*/ 10049 h 483052"/>
                  <a:gd name="connsiteX0" fmla="*/ 0 w 422031"/>
                  <a:gd name="connsiteY0" fmla="*/ 10049 h 483052"/>
                  <a:gd name="connsiteX1" fmla="*/ 192593 w 422031"/>
                  <a:gd name="connsiteY1" fmla="*/ 483052 h 483052"/>
                  <a:gd name="connsiteX2" fmla="*/ 422031 w 422031"/>
                  <a:gd name="connsiteY2" fmla="*/ 0 h 483052"/>
                  <a:gd name="connsiteX3" fmla="*/ 196617 w 422031"/>
                  <a:gd name="connsiteY3" fmla="*/ 97658 h 483052"/>
                  <a:gd name="connsiteX4" fmla="*/ 0 w 422031"/>
                  <a:gd name="connsiteY4" fmla="*/ 10049 h 483052"/>
                  <a:gd name="connsiteX0" fmla="*/ 0 w 422031"/>
                  <a:gd name="connsiteY0" fmla="*/ 10049 h 483052"/>
                  <a:gd name="connsiteX1" fmla="*/ 192593 w 422031"/>
                  <a:gd name="connsiteY1" fmla="*/ 483052 h 483052"/>
                  <a:gd name="connsiteX2" fmla="*/ 422031 w 422031"/>
                  <a:gd name="connsiteY2" fmla="*/ 0 h 483052"/>
                  <a:gd name="connsiteX3" fmla="*/ 154102 w 422031"/>
                  <a:gd name="connsiteY3" fmla="*/ 94373 h 483052"/>
                  <a:gd name="connsiteX4" fmla="*/ 0 w 422031"/>
                  <a:gd name="connsiteY4" fmla="*/ 10049 h 483052"/>
                  <a:gd name="connsiteX0" fmla="*/ 0 w 422031"/>
                  <a:gd name="connsiteY0" fmla="*/ 10049 h 483052"/>
                  <a:gd name="connsiteX1" fmla="*/ 192593 w 422031"/>
                  <a:gd name="connsiteY1" fmla="*/ 483052 h 483052"/>
                  <a:gd name="connsiteX2" fmla="*/ 422031 w 422031"/>
                  <a:gd name="connsiteY2" fmla="*/ 0 h 483052"/>
                  <a:gd name="connsiteX3" fmla="*/ 273879 w 422031"/>
                  <a:gd name="connsiteY3" fmla="*/ 105175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54091 w 422031"/>
                  <a:gd name="connsiteY3" fmla="*/ 100398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71682 w 422031"/>
                  <a:gd name="connsiteY3" fmla="*/ 100398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84681 w 422031"/>
                  <a:gd name="connsiteY3" fmla="*/ 92365 h 483052"/>
                  <a:gd name="connsiteX4" fmla="*/ 154102 w 422031"/>
                  <a:gd name="connsiteY4" fmla="*/ 94373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84681 w 422031"/>
                  <a:gd name="connsiteY3" fmla="*/ 92365 h 483052"/>
                  <a:gd name="connsiteX4" fmla="*/ 149769 w 422031"/>
                  <a:gd name="connsiteY4" fmla="*/ 27665 h 483052"/>
                  <a:gd name="connsiteX5" fmla="*/ 0 w 422031"/>
                  <a:gd name="connsiteY5" fmla="*/ 10049 h 483052"/>
                  <a:gd name="connsiteX0" fmla="*/ 0 w 422031"/>
                  <a:gd name="connsiteY0" fmla="*/ 10049 h 483052"/>
                  <a:gd name="connsiteX1" fmla="*/ 192593 w 422031"/>
                  <a:gd name="connsiteY1" fmla="*/ 483052 h 483052"/>
                  <a:gd name="connsiteX2" fmla="*/ 422031 w 422031"/>
                  <a:gd name="connsiteY2" fmla="*/ 0 h 483052"/>
                  <a:gd name="connsiteX3" fmla="*/ 280349 w 422031"/>
                  <a:gd name="connsiteY3" fmla="*/ 22877 h 483052"/>
                  <a:gd name="connsiteX4" fmla="*/ 149769 w 422031"/>
                  <a:gd name="connsiteY4" fmla="*/ 27665 h 483052"/>
                  <a:gd name="connsiteX5" fmla="*/ 0 w 422031"/>
                  <a:gd name="connsiteY5" fmla="*/ 10049 h 483052"/>
                  <a:gd name="connsiteX0" fmla="*/ 0 w 413367"/>
                  <a:gd name="connsiteY0" fmla="*/ 71198 h 544201"/>
                  <a:gd name="connsiteX1" fmla="*/ 192593 w 413367"/>
                  <a:gd name="connsiteY1" fmla="*/ 544201 h 544201"/>
                  <a:gd name="connsiteX2" fmla="*/ 413367 w 413367"/>
                  <a:gd name="connsiteY2" fmla="*/ 0 h 544201"/>
                  <a:gd name="connsiteX3" fmla="*/ 280349 w 413367"/>
                  <a:gd name="connsiteY3" fmla="*/ 84026 h 544201"/>
                  <a:gd name="connsiteX4" fmla="*/ 149769 w 413367"/>
                  <a:gd name="connsiteY4" fmla="*/ 88814 h 544201"/>
                  <a:gd name="connsiteX5" fmla="*/ 0 w 413367"/>
                  <a:gd name="connsiteY5" fmla="*/ 71198 h 544201"/>
                  <a:gd name="connsiteX0" fmla="*/ 0 w 406869"/>
                  <a:gd name="connsiteY0" fmla="*/ 1711 h 544201"/>
                  <a:gd name="connsiteX1" fmla="*/ 186095 w 406869"/>
                  <a:gd name="connsiteY1" fmla="*/ 544201 h 544201"/>
                  <a:gd name="connsiteX2" fmla="*/ 406869 w 406869"/>
                  <a:gd name="connsiteY2" fmla="*/ 0 h 544201"/>
                  <a:gd name="connsiteX3" fmla="*/ 273851 w 406869"/>
                  <a:gd name="connsiteY3" fmla="*/ 84026 h 544201"/>
                  <a:gd name="connsiteX4" fmla="*/ 143271 w 406869"/>
                  <a:gd name="connsiteY4" fmla="*/ 88814 h 544201"/>
                  <a:gd name="connsiteX5" fmla="*/ 0 w 406869"/>
                  <a:gd name="connsiteY5" fmla="*/ 1711 h 54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869" h="544201">
                    <a:moveTo>
                      <a:pt x="0" y="1711"/>
                    </a:moveTo>
                    <a:lnTo>
                      <a:pt x="186095" y="544201"/>
                    </a:lnTo>
                    <a:lnTo>
                      <a:pt x="406869" y="0"/>
                    </a:lnTo>
                    <a:lnTo>
                      <a:pt x="273851" y="84026"/>
                    </a:lnTo>
                    <a:lnTo>
                      <a:pt x="143271" y="88814"/>
                    </a:lnTo>
                    <a:lnTo>
                      <a:pt x="0" y="1711"/>
                    </a:lnTo>
                    <a:close/>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Oval 28"/>
              <p:cNvSpPr/>
              <p:nvPr/>
            </p:nvSpPr>
            <p:spPr bwMode="gray">
              <a:xfrm>
                <a:off x="3929058" y="2000240"/>
                <a:ext cx="428628" cy="214314"/>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2" name="Title 1"/>
          <p:cNvSpPr>
            <a:spLocks noGrp="1"/>
          </p:cNvSpPr>
          <p:nvPr>
            <p:ph type="title"/>
          </p:nvPr>
        </p:nvSpPr>
        <p:spPr bwMode="black">
          <a:xfrm>
            <a:off x="2560320" y="73152"/>
            <a:ext cx="9241536" cy="1143000"/>
          </a:xfrm>
        </p:spPr>
        <p:txBody>
          <a:bodyPr/>
          <a:lstStyle>
            <a:lvl1pPr>
              <a:defRPr>
                <a:solidFill>
                  <a:schemeClr val="bg2"/>
                </a:solidFill>
              </a:defRPr>
            </a:lvl1pPr>
          </a:lstStyle>
          <a:p>
            <a:r>
              <a:rPr lang="ko-KR" altLang="en-US"/>
              <a:t>마스터 제목 스타일 편집</a:t>
            </a:r>
            <a:endParaRPr lang="en-US"/>
          </a:p>
        </p:txBody>
      </p:sp>
      <p:sp>
        <p:nvSpPr>
          <p:cNvPr id="3" name="Date Placeholder 2"/>
          <p:cNvSpPr>
            <a:spLocks noGrp="1"/>
          </p:cNvSpPr>
          <p:nvPr>
            <p:ph type="dt" sz="half" idx="10"/>
          </p:nvPr>
        </p:nvSpPr>
        <p:spPr/>
        <p:txBody>
          <a:bodyPr/>
          <a:lstStyle/>
          <a:p>
            <a:fld id="{ABB6CAB1-808E-4799-9D98-144830B52616}" type="datetimeFigureOut">
              <a:rPr lang="ko-KR" altLang="en-US" smtClean="0"/>
              <a:t>2023-06-02</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F3A97BFD-8C48-4723-AC20-5179B58460D8}" type="slidenum">
              <a:rPr lang="ko-KR" altLang="en-US" smtClean="0"/>
              <a:t>‹#›</a:t>
            </a:fld>
            <a:endParaRPr lang="ko-KR" altLang="en-US"/>
          </a:p>
        </p:txBody>
      </p:sp>
    </p:spTree>
    <p:extLst>
      <p:ext uri="{BB962C8B-B14F-4D97-AF65-F5344CB8AC3E}">
        <p14:creationId xmlns:p14="http://schemas.microsoft.com/office/powerpoint/2010/main" val="2994009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5" name="Rectangle 4"/>
          <p:cNvSpPr/>
          <p:nvPr/>
        </p:nvSpPr>
        <p:spPr bwMode="gray">
          <a:xfrm>
            <a:off x="0" y="6016752"/>
            <a:ext cx="12192000" cy="822960"/>
          </a:xfrm>
          <a:prstGeom prst="rect">
            <a:avLst/>
          </a:prstGeom>
          <a:solidFill>
            <a:schemeClr val="accent3"/>
          </a:solidFill>
          <a:ln>
            <a:noFill/>
          </a:ln>
          <a:effectLst>
            <a:outerShdw blurRad="50800" dist="38100" dir="54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6" name="Group 5"/>
          <p:cNvGrpSpPr/>
          <p:nvPr/>
        </p:nvGrpSpPr>
        <p:grpSpPr bwMode="gray">
          <a:xfrm>
            <a:off x="597408" y="5742432"/>
            <a:ext cx="609600" cy="502920"/>
            <a:chOff x="457200" y="859536"/>
            <a:chExt cx="550696" cy="610876"/>
          </a:xfrm>
        </p:grpSpPr>
        <p:grpSp>
          <p:nvGrpSpPr>
            <p:cNvPr id="7" name="Group 10"/>
            <p:cNvGrpSpPr/>
            <p:nvPr userDrawn="1"/>
          </p:nvGrpSpPr>
          <p:grpSpPr bwMode="gray">
            <a:xfrm>
              <a:off x="457200" y="859536"/>
              <a:ext cx="203224" cy="610876"/>
              <a:chOff x="438912" y="859536"/>
              <a:chExt cx="203224" cy="610876"/>
            </a:xfrm>
          </p:grpSpPr>
          <p:sp>
            <p:nvSpPr>
              <p:cNvPr id="12" name="Oval 11"/>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Oval 12"/>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ounded Rectangle 13"/>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8" name="Group 11"/>
            <p:cNvGrpSpPr/>
            <p:nvPr userDrawn="1"/>
          </p:nvGrpSpPr>
          <p:grpSpPr bwMode="gray">
            <a:xfrm>
              <a:off x="804672" y="859536"/>
              <a:ext cx="203224" cy="610876"/>
              <a:chOff x="438912" y="859536"/>
              <a:chExt cx="203224" cy="610876"/>
            </a:xfrm>
          </p:grpSpPr>
          <p:sp>
            <p:nvSpPr>
              <p:cNvPr id="9" name="Oval 8"/>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Oval 9"/>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ounded Rectangle 10"/>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grpSp>
        <p:nvGrpSpPr>
          <p:cNvPr id="15" name="Group 14"/>
          <p:cNvGrpSpPr/>
          <p:nvPr/>
        </p:nvGrpSpPr>
        <p:grpSpPr bwMode="gray">
          <a:xfrm>
            <a:off x="10936224" y="5742432"/>
            <a:ext cx="633984" cy="502920"/>
            <a:chOff x="457200" y="859536"/>
            <a:chExt cx="550696" cy="610876"/>
          </a:xfrm>
        </p:grpSpPr>
        <p:grpSp>
          <p:nvGrpSpPr>
            <p:cNvPr id="16" name="Group 15"/>
            <p:cNvGrpSpPr/>
            <p:nvPr userDrawn="1"/>
          </p:nvGrpSpPr>
          <p:grpSpPr bwMode="gray">
            <a:xfrm>
              <a:off x="457200" y="859536"/>
              <a:ext cx="203224" cy="610876"/>
              <a:chOff x="438912" y="859536"/>
              <a:chExt cx="203224" cy="610876"/>
            </a:xfrm>
          </p:grpSpPr>
          <p:sp>
            <p:nvSpPr>
              <p:cNvPr id="21" name="Oval 20"/>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 name="Oval 21"/>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3" name="Rounded Rectangle 22"/>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7" name="Group 16"/>
            <p:cNvGrpSpPr/>
            <p:nvPr userDrawn="1"/>
          </p:nvGrpSpPr>
          <p:grpSpPr bwMode="gray">
            <a:xfrm>
              <a:off x="804672" y="859536"/>
              <a:ext cx="203224" cy="610876"/>
              <a:chOff x="438912" y="859536"/>
              <a:chExt cx="203224" cy="610876"/>
            </a:xfrm>
          </p:grpSpPr>
          <p:sp>
            <p:nvSpPr>
              <p:cNvPr id="18" name="Oval 17"/>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Oval 18"/>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 name="Rounded Rectangle 19"/>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2" name="Date Placeholder 1"/>
          <p:cNvSpPr>
            <a:spLocks noGrp="1"/>
          </p:cNvSpPr>
          <p:nvPr>
            <p:ph type="dt" sz="half" idx="10"/>
          </p:nvPr>
        </p:nvSpPr>
        <p:spPr/>
        <p:txBody>
          <a:bodyPr/>
          <a:lstStyle/>
          <a:p>
            <a:fld id="{ABB6CAB1-808E-4799-9D98-144830B52616}" type="datetimeFigureOut">
              <a:rPr lang="ko-KR" altLang="en-US" smtClean="0"/>
              <a:t>2023-06-02</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F3A97BFD-8C48-4723-AC20-5179B58460D8}" type="slidenum">
              <a:rPr lang="ko-KR" altLang="en-US" smtClean="0"/>
              <a:t>‹#›</a:t>
            </a:fld>
            <a:endParaRPr lang="ko-KR" altLang="en-US"/>
          </a:p>
        </p:txBody>
      </p:sp>
    </p:spTree>
    <p:extLst>
      <p:ext uri="{BB962C8B-B14F-4D97-AF65-F5344CB8AC3E}">
        <p14:creationId xmlns:p14="http://schemas.microsoft.com/office/powerpoint/2010/main" val="177357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bg bwMode="gray">
      <p:bgRef idx="1003">
        <a:schemeClr val="bg2"/>
      </p:bgRef>
    </p:bg>
    <p:spTree>
      <p:nvGrpSpPr>
        <p:cNvPr id="1" name=""/>
        <p:cNvGrpSpPr/>
        <p:nvPr/>
      </p:nvGrpSpPr>
      <p:grpSpPr>
        <a:xfrm>
          <a:off x="0" y="0"/>
          <a:ext cx="0" cy="0"/>
          <a:chOff x="0" y="0"/>
          <a:chExt cx="0" cy="0"/>
        </a:xfrm>
      </p:grpSpPr>
      <p:sp>
        <p:nvSpPr>
          <p:cNvPr id="28" name="Rectangle 27"/>
          <p:cNvSpPr/>
          <p:nvPr/>
        </p:nvSpPr>
        <p:spPr bwMode="gray">
          <a:xfrm rot="5400000">
            <a:off x="6458712" y="1123188"/>
            <a:ext cx="6858000" cy="4620768"/>
          </a:xfrm>
          <a:prstGeom prst="rect">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8100000" scaled="1"/>
            <a:tileRect/>
          </a:gradFill>
          <a:ln>
            <a:noFill/>
          </a:ln>
          <a:effectLst>
            <a:outerShdw blurRad="50800" dist="25400" dir="108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bwMode="gray">
          <a:xfrm>
            <a:off x="7790688" y="1005840"/>
            <a:ext cx="4194048" cy="923544"/>
          </a:xfrm>
        </p:spPr>
        <p:txBody>
          <a:bodyPr anchor="b">
            <a:normAutofit/>
          </a:bodyPr>
          <a:lstStyle>
            <a:lvl1pPr algn="l">
              <a:defRPr sz="2400" b="0">
                <a:effectLst>
                  <a:outerShdw blurRad="63500" sx="102000" sy="102000" algn="ctr" rotWithShape="0">
                    <a:prstClr val="black">
                      <a:alpha val="40000"/>
                    </a:prstClr>
                  </a:outerShdw>
                </a:effectLst>
              </a:defRPr>
            </a:lvl1pPr>
          </a:lstStyle>
          <a:p>
            <a:r>
              <a:rPr lang="ko-KR" altLang="en-US"/>
              <a:t>마스터 제목 스타일 편집</a:t>
            </a:r>
            <a:endParaRPr lang="en-US"/>
          </a:p>
        </p:txBody>
      </p:sp>
      <p:sp>
        <p:nvSpPr>
          <p:cNvPr id="3" name="Content Placeholder 2"/>
          <p:cNvSpPr>
            <a:spLocks noGrp="1"/>
          </p:cNvSpPr>
          <p:nvPr>
            <p:ph idx="1"/>
          </p:nvPr>
        </p:nvSpPr>
        <p:spPr>
          <a:xfrm>
            <a:off x="195072" y="996696"/>
            <a:ext cx="6912864" cy="49651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Text Placeholder 3"/>
          <p:cNvSpPr>
            <a:spLocks noGrp="1"/>
          </p:cNvSpPr>
          <p:nvPr>
            <p:ph type="body" sz="half" idx="2"/>
          </p:nvPr>
        </p:nvSpPr>
        <p:spPr>
          <a:xfrm>
            <a:off x="7790688" y="1929384"/>
            <a:ext cx="4194048" cy="400507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ABB6CAB1-808E-4799-9D98-144830B52616}" type="datetimeFigureOut">
              <a:rPr lang="ko-KR" altLang="en-US" smtClean="0"/>
              <a:t>2023-06-02</a:t>
            </a:fld>
            <a:endParaRPr lang="ko-KR" altLang="en-US"/>
          </a:p>
        </p:txBody>
      </p:sp>
      <p:sp>
        <p:nvSpPr>
          <p:cNvPr id="6" name="Footer Placeholder 5"/>
          <p:cNvSpPr>
            <a:spLocks noGrp="1"/>
          </p:cNvSpPr>
          <p:nvPr>
            <p:ph type="ftr" sz="quarter" idx="11"/>
          </p:nvPr>
        </p:nvSpPr>
        <p:spPr/>
        <p:txBody>
          <a:bodyPr/>
          <a:lstStyle/>
          <a:p>
            <a:endParaRPr lang="ko-KR" altLang="en-US"/>
          </a:p>
        </p:txBody>
      </p:sp>
      <p:grpSp>
        <p:nvGrpSpPr>
          <p:cNvPr id="8" name="Group 98"/>
          <p:cNvGrpSpPr/>
          <p:nvPr/>
        </p:nvGrpSpPr>
        <p:grpSpPr bwMode="invGray">
          <a:xfrm rot="1221911">
            <a:off x="2117192" y="5711303"/>
            <a:ext cx="998237" cy="1049218"/>
            <a:chOff x="3090931" y="2231917"/>
            <a:chExt cx="1238104" cy="1735114"/>
          </a:xfrm>
          <a:effectLst/>
        </p:grpSpPr>
        <p:sp>
          <p:nvSpPr>
            <p:cNvPr id="9" name="Freeform 60"/>
            <p:cNvSpPr/>
            <p:nvPr/>
          </p:nvSpPr>
          <p:spPr bwMode="invGray">
            <a:xfrm>
              <a:off x="3282936" y="2430108"/>
              <a:ext cx="829619" cy="1536923"/>
            </a:xfrm>
            <a:custGeom>
              <a:avLst/>
              <a:gdLst>
                <a:gd name="connsiteX0" fmla="*/ 934497 w 2672862"/>
                <a:gd name="connsiteY0" fmla="*/ 2803490 h 3637503"/>
                <a:gd name="connsiteX1" fmla="*/ 924448 w 2672862"/>
                <a:gd name="connsiteY1" fmla="*/ 2220686 h 3637503"/>
                <a:gd name="connsiteX2" fmla="*/ 0 w 2672862"/>
                <a:gd name="connsiteY2" fmla="*/ 1416818 h 3637503"/>
                <a:gd name="connsiteX3" fmla="*/ 442128 w 2672862"/>
                <a:gd name="connsiteY3" fmla="*/ 20097 h 3637503"/>
                <a:gd name="connsiteX4" fmla="*/ 2069960 w 2672862"/>
                <a:gd name="connsiteY4" fmla="*/ 0 h 3637503"/>
                <a:gd name="connsiteX5" fmla="*/ 2672862 w 2672862"/>
                <a:gd name="connsiteY5" fmla="*/ 1326382 h 3637503"/>
                <a:gd name="connsiteX6" fmla="*/ 1497204 w 2672862"/>
                <a:gd name="connsiteY6" fmla="*/ 2170444 h 3637503"/>
                <a:gd name="connsiteX7" fmla="*/ 1497204 w 2672862"/>
                <a:gd name="connsiteY7" fmla="*/ 2793442 h 3637503"/>
                <a:gd name="connsiteX8" fmla="*/ 1657978 w 2672862"/>
                <a:gd name="connsiteY8" fmla="*/ 2944167 h 3637503"/>
                <a:gd name="connsiteX9" fmla="*/ 1517301 w 2672862"/>
                <a:gd name="connsiteY9" fmla="*/ 3044651 h 3637503"/>
                <a:gd name="connsiteX10" fmla="*/ 1678075 w 2672862"/>
                <a:gd name="connsiteY10" fmla="*/ 3165231 h 3637503"/>
                <a:gd name="connsiteX11" fmla="*/ 1547446 w 2672862"/>
                <a:gd name="connsiteY11" fmla="*/ 3245618 h 3637503"/>
                <a:gd name="connsiteX12" fmla="*/ 1678075 w 2672862"/>
                <a:gd name="connsiteY12" fmla="*/ 3406391 h 3637503"/>
                <a:gd name="connsiteX13" fmla="*/ 1527349 w 2672862"/>
                <a:gd name="connsiteY13" fmla="*/ 3516923 h 3637503"/>
                <a:gd name="connsiteX14" fmla="*/ 1527349 w 2672862"/>
                <a:gd name="connsiteY14" fmla="*/ 3637503 h 3637503"/>
                <a:gd name="connsiteX15" fmla="*/ 984738 w 2672862"/>
                <a:gd name="connsiteY15" fmla="*/ 3637503 h 3637503"/>
                <a:gd name="connsiteX16" fmla="*/ 984738 w 2672862"/>
                <a:gd name="connsiteY16" fmla="*/ 3486778 h 3637503"/>
                <a:gd name="connsiteX17" fmla="*/ 783771 w 2672862"/>
                <a:gd name="connsiteY17" fmla="*/ 3456633 h 3637503"/>
                <a:gd name="connsiteX18" fmla="*/ 954593 w 2672862"/>
                <a:gd name="connsiteY18" fmla="*/ 3346101 h 3637503"/>
                <a:gd name="connsiteX19" fmla="*/ 753626 w 2672862"/>
                <a:gd name="connsiteY19" fmla="*/ 3275763 h 3637503"/>
                <a:gd name="connsiteX20" fmla="*/ 914400 w 2672862"/>
                <a:gd name="connsiteY20" fmla="*/ 3175279 h 3637503"/>
                <a:gd name="connsiteX21" fmla="*/ 693336 w 2672862"/>
                <a:gd name="connsiteY21" fmla="*/ 3084844 h 3637503"/>
                <a:gd name="connsiteX22" fmla="*/ 934497 w 2672862"/>
                <a:gd name="connsiteY22" fmla="*/ 2803490 h 3637503"/>
                <a:gd name="connsiteX0" fmla="*/ 934497 w 2672862"/>
                <a:gd name="connsiteY0" fmla="*/ 3021204 h 3855217"/>
                <a:gd name="connsiteX1" fmla="*/ 924448 w 2672862"/>
                <a:gd name="connsiteY1" fmla="*/ 2438400 h 3855217"/>
                <a:gd name="connsiteX2" fmla="*/ 0 w 2672862"/>
                <a:gd name="connsiteY2" fmla="*/ 1634532 h 3855217"/>
                <a:gd name="connsiteX3" fmla="*/ 442128 w 2672862"/>
                <a:gd name="connsiteY3" fmla="*/ 237811 h 3855217"/>
                <a:gd name="connsiteX4" fmla="*/ 2069960 w 2672862"/>
                <a:gd name="connsiteY4" fmla="*/ 217714 h 3855217"/>
                <a:gd name="connsiteX5" fmla="*/ 2672862 w 2672862"/>
                <a:gd name="connsiteY5" fmla="*/ 1544096 h 3855217"/>
                <a:gd name="connsiteX6" fmla="*/ 1497204 w 2672862"/>
                <a:gd name="connsiteY6" fmla="*/ 2388158 h 3855217"/>
                <a:gd name="connsiteX7" fmla="*/ 1497204 w 2672862"/>
                <a:gd name="connsiteY7" fmla="*/ 3011156 h 3855217"/>
                <a:gd name="connsiteX8" fmla="*/ 1657978 w 2672862"/>
                <a:gd name="connsiteY8" fmla="*/ 3161881 h 3855217"/>
                <a:gd name="connsiteX9" fmla="*/ 1517301 w 2672862"/>
                <a:gd name="connsiteY9" fmla="*/ 3262365 h 3855217"/>
                <a:gd name="connsiteX10" fmla="*/ 1678075 w 2672862"/>
                <a:gd name="connsiteY10" fmla="*/ 3382945 h 3855217"/>
                <a:gd name="connsiteX11" fmla="*/ 1547446 w 2672862"/>
                <a:gd name="connsiteY11" fmla="*/ 3463332 h 3855217"/>
                <a:gd name="connsiteX12" fmla="*/ 1678075 w 2672862"/>
                <a:gd name="connsiteY12" fmla="*/ 3624105 h 3855217"/>
                <a:gd name="connsiteX13" fmla="*/ 1527349 w 2672862"/>
                <a:gd name="connsiteY13" fmla="*/ 3734637 h 3855217"/>
                <a:gd name="connsiteX14" fmla="*/ 1527349 w 2672862"/>
                <a:gd name="connsiteY14" fmla="*/ 3855217 h 3855217"/>
                <a:gd name="connsiteX15" fmla="*/ 984738 w 2672862"/>
                <a:gd name="connsiteY15" fmla="*/ 3855217 h 3855217"/>
                <a:gd name="connsiteX16" fmla="*/ 984738 w 2672862"/>
                <a:gd name="connsiteY16" fmla="*/ 3704492 h 3855217"/>
                <a:gd name="connsiteX17" fmla="*/ 783771 w 2672862"/>
                <a:gd name="connsiteY17" fmla="*/ 3674347 h 3855217"/>
                <a:gd name="connsiteX18" fmla="*/ 954593 w 2672862"/>
                <a:gd name="connsiteY18" fmla="*/ 3563815 h 3855217"/>
                <a:gd name="connsiteX19" fmla="*/ 753626 w 2672862"/>
                <a:gd name="connsiteY19" fmla="*/ 3493477 h 3855217"/>
                <a:gd name="connsiteX20" fmla="*/ 914400 w 2672862"/>
                <a:gd name="connsiteY20" fmla="*/ 3392993 h 3855217"/>
                <a:gd name="connsiteX21" fmla="*/ 693336 w 2672862"/>
                <a:gd name="connsiteY21" fmla="*/ 3302558 h 3855217"/>
                <a:gd name="connsiteX22" fmla="*/ 934497 w 2672862"/>
                <a:gd name="connsiteY22" fmla="*/ 3021204 h 3855217"/>
                <a:gd name="connsiteX0" fmla="*/ 934497 w 2768321"/>
                <a:gd name="connsiteY0" fmla="*/ 3021204 h 3855217"/>
                <a:gd name="connsiteX1" fmla="*/ 924448 w 2768321"/>
                <a:gd name="connsiteY1" fmla="*/ 2438400 h 3855217"/>
                <a:gd name="connsiteX2" fmla="*/ 0 w 2768321"/>
                <a:gd name="connsiteY2" fmla="*/ 1634532 h 3855217"/>
                <a:gd name="connsiteX3" fmla="*/ 442128 w 2768321"/>
                <a:gd name="connsiteY3" fmla="*/ 237811 h 3855217"/>
                <a:gd name="connsiteX4" fmla="*/ 2069960 w 2768321"/>
                <a:gd name="connsiteY4" fmla="*/ 217714 h 3855217"/>
                <a:gd name="connsiteX5" fmla="*/ 2672862 w 2768321"/>
                <a:gd name="connsiteY5" fmla="*/ 1544096 h 3855217"/>
                <a:gd name="connsiteX6" fmla="*/ 1497204 w 2768321"/>
                <a:gd name="connsiteY6" fmla="*/ 2388158 h 3855217"/>
                <a:gd name="connsiteX7" fmla="*/ 1497204 w 2768321"/>
                <a:gd name="connsiteY7" fmla="*/ 3011156 h 3855217"/>
                <a:gd name="connsiteX8" fmla="*/ 1657978 w 2768321"/>
                <a:gd name="connsiteY8" fmla="*/ 3161881 h 3855217"/>
                <a:gd name="connsiteX9" fmla="*/ 1517301 w 2768321"/>
                <a:gd name="connsiteY9" fmla="*/ 3262365 h 3855217"/>
                <a:gd name="connsiteX10" fmla="*/ 1678075 w 2768321"/>
                <a:gd name="connsiteY10" fmla="*/ 3382945 h 3855217"/>
                <a:gd name="connsiteX11" fmla="*/ 1547446 w 2768321"/>
                <a:gd name="connsiteY11" fmla="*/ 3463332 h 3855217"/>
                <a:gd name="connsiteX12" fmla="*/ 1678075 w 2768321"/>
                <a:gd name="connsiteY12" fmla="*/ 3624105 h 3855217"/>
                <a:gd name="connsiteX13" fmla="*/ 1527349 w 2768321"/>
                <a:gd name="connsiteY13" fmla="*/ 3734637 h 3855217"/>
                <a:gd name="connsiteX14" fmla="*/ 1527349 w 2768321"/>
                <a:gd name="connsiteY14" fmla="*/ 3855217 h 3855217"/>
                <a:gd name="connsiteX15" fmla="*/ 984738 w 2768321"/>
                <a:gd name="connsiteY15" fmla="*/ 3855217 h 3855217"/>
                <a:gd name="connsiteX16" fmla="*/ 984738 w 2768321"/>
                <a:gd name="connsiteY16" fmla="*/ 3704492 h 3855217"/>
                <a:gd name="connsiteX17" fmla="*/ 783771 w 2768321"/>
                <a:gd name="connsiteY17" fmla="*/ 3674347 h 3855217"/>
                <a:gd name="connsiteX18" fmla="*/ 954593 w 2768321"/>
                <a:gd name="connsiteY18" fmla="*/ 3563815 h 3855217"/>
                <a:gd name="connsiteX19" fmla="*/ 753626 w 2768321"/>
                <a:gd name="connsiteY19" fmla="*/ 3493477 h 3855217"/>
                <a:gd name="connsiteX20" fmla="*/ 914400 w 2768321"/>
                <a:gd name="connsiteY20" fmla="*/ 3392993 h 3855217"/>
                <a:gd name="connsiteX21" fmla="*/ 693336 w 2768321"/>
                <a:gd name="connsiteY21" fmla="*/ 3302558 h 3855217"/>
                <a:gd name="connsiteX22" fmla="*/ 934497 w 2768321"/>
                <a:gd name="connsiteY22" fmla="*/ 3021204 h 3855217"/>
                <a:gd name="connsiteX0" fmla="*/ 1014884 w 2848708"/>
                <a:gd name="connsiteY0" fmla="*/ 3021204 h 3855217"/>
                <a:gd name="connsiteX1" fmla="*/ 1004835 w 2848708"/>
                <a:gd name="connsiteY1" fmla="*/ 2438400 h 3855217"/>
                <a:gd name="connsiteX2" fmla="*/ 80387 w 2848708"/>
                <a:gd name="connsiteY2" fmla="*/ 1634532 h 3855217"/>
                <a:gd name="connsiteX3" fmla="*/ 522515 w 2848708"/>
                <a:gd name="connsiteY3" fmla="*/ 237811 h 3855217"/>
                <a:gd name="connsiteX4" fmla="*/ 2150347 w 2848708"/>
                <a:gd name="connsiteY4" fmla="*/ 217714 h 3855217"/>
                <a:gd name="connsiteX5" fmla="*/ 2753249 w 2848708"/>
                <a:gd name="connsiteY5" fmla="*/ 1544096 h 3855217"/>
                <a:gd name="connsiteX6" fmla="*/ 1577591 w 2848708"/>
                <a:gd name="connsiteY6" fmla="*/ 2388158 h 3855217"/>
                <a:gd name="connsiteX7" fmla="*/ 1577591 w 2848708"/>
                <a:gd name="connsiteY7" fmla="*/ 3011156 h 3855217"/>
                <a:gd name="connsiteX8" fmla="*/ 1738365 w 2848708"/>
                <a:gd name="connsiteY8" fmla="*/ 3161881 h 3855217"/>
                <a:gd name="connsiteX9" fmla="*/ 1597688 w 2848708"/>
                <a:gd name="connsiteY9" fmla="*/ 3262365 h 3855217"/>
                <a:gd name="connsiteX10" fmla="*/ 1758462 w 2848708"/>
                <a:gd name="connsiteY10" fmla="*/ 3382945 h 3855217"/>
                <a:gd name="connsiteX11" fmla="*/ 1627833 w 2848708"/>
                <a:gd name="connsiteY11" fmla="*/ 3463332 h 3855217"/>
                <a:gd name="connsiteX12" fmla="*/ 1758462 w 2848708"/>
                <a:gd name="connsiteY12" fmla="*/ 3624105 h 3855217"/>
                <a:gd name="connsiteX13" fmla="*/ 1607736 w 2848708"/>
                <a:gd name="connsiteY13" fmla="*/ 3734637 h 3855217"/>
                <a:gd name="connsiteX14" fmla="*/ 1607736 w 2848708"/>
                <a:gd name="connsiteY14" fmla="*/ 3855217 h 3855217"/>
                <a:gd name="connsiteX15" fmla="*/ 1065125 w 2848708"/>
                <a:gd name="connsiteY15" fmla="*/ 3855217 h 3855217"/>
                <a:gd name="connsiteX16" fmla="*/ 1065125 w 2848708"/>
                <a:gd name="connsiteY16" fmla="*/ 3704492 h 3855217"/>
                <a:gd name="connsiteX17" fmla="*/ 864158 w 2848708"/>
                <a:gd name="connsiteY17" fmla="*/ 3674347 h 3855217"/>
                <a:gd name="connsiteX18" fmla="*/ 1034980 w 2848708"/>
                <a:gd name="connsiteY18" fmla="*/ 3563815 h 3855217"/>
                <a:gd name="connsiteX19" fmla="*/ 834013 w 2848708"/>
                <a:gd name="connsiteY19" fmla="*/ 3493477 h 3855217"/>
                <a:gd name="connsiteX20" fmla="*/ 994787 w 2848708"/>
                <a:gd name="connsiteY20" fmla="*/ 3392993 h 3855217"/>
                <a:gd name="connsiteX21" fmla="*/ 773723 w 2848708"/>
                <a:gd name="connsiteY21" fmla="*/ 3302558 h 3855217"/>
                <a:gd name="connsiteX22" fmla="*/ 1014884 w 2848708"/>
                <a:gd name="connsiteY22" fmla="*/ 3021204 h 3855217"/>
                <a:gd name="connsiteX0" fmla="*/ 1014884 w 2848708"/>
                <a:gd name="connsiteY0" fmla="*/ 3233867 h 4067880"/>
                <a:gd name="connsiteX1" fmla="*/ 1004835 w 2848708"/>
                <a:gd name="connsiteY1" fmla="*/ 2651063 h 4067880"/>
                <a:gd name="connsiteX2" fmla="*/ 80387 w 2848708"/>
                <a:gd name="connsiteY2" fmla="*/ 1847195 h 4067880"/>
                <a:gd name="connsiteX3" fmla="*/ 522515 w 2848708"/>
                <a:gd name="connsiteY3" fmla="*/ 236136 h 4067880"/>
                <a:gd name="connsiteX4" fmla="*/ 2150347 w 2848708"/>
                <a:gd name="connsiteY4" fmla="*/ 430377 h 4067880"/>
                <a:gd name="connsiteX5" fmla="*/ 2753249 w 2848708"/>
                <a:gd name="connsiteY5" fmla="*/ 1756759 h 4067880"/>
                <a:gd name="connsiteX6" fmla="*/ 1577591 w 2848708"/>
                <a:gd name="connsiteY6" fmla="*/ 2600821 h 4067880"/>
                <a:gd name="connsiteX7" fmla="*/ 1577591 w 2848708"/>
                <a:gd name="connsiteY7" fmla="*/ 3223819 h 4067880"/>
                <a:gd name="connsiteX8" fmla="*/ 1738365 w 2848708"/>
                <a:gd name="connsiteY8" fmla="*/ 3374544 h 4067880"/>
                <a:gd name="connsiteX9" fmla="*/ 1597688 w 2848708"/>
                <a:gd name="connsiteY9" fmla="*/ 3475028 h 4067880"/>
                <a:gd name="connsiteX10" fmla="*/ 1758462 w 2848708"/>
                <a:gd name="connsiteY10" fmla="*/ 3595608 h 4067880"/>
                <a:gd name="connsiteX11" fmla="*/ 1627833 w 2848708"/>
                <a:gd name="connsiteY11" fmla="*/ 3675995 h 4067880"/>
                <a:gd name="connsiteX12" fmla="*/ 1758462 w 2848708"/>
                <a:gd name="connsiteY12" fmla="*/ 3836768 h 4067880"/>
                <a:gd name="connsiteX13" fmla="*/ 1607736 w 2848708"/>
                <a:gd name="connsiteY13" fmla="*/ 3947300 h 4067880"/>
                <a:gd name="connsiteX14" fmla="*/ 1607736 w 2848708"/>
                <a:gd name="connsiteY14" fmla="*/ 4067880 h 4067880"/>
                <a:gd name="connsiteX15" fmla="*/ 1065125 w 2848708"/>
                <a:gd name="connsiteY15" fmla="*/ 4067880 h 4067880"/>
                <a:gd name="connsiteX16" fmla="*/ 1065125 w 2848708"/>
                <a:gd name="connsiteY16" fmla="*/ 3917155 h 4067880"/>
                <a:gd name="connsiteX17" fmla="*/ 864158 w 2848708"/>
                <a:gd name="connsiteY17" fmla="*/ 3887010 h 4067880"/>
                <a:gd name="connsiteX18" fmla="*/ 1034980 w 2848708"/>
                <a:gd name="connsiteY18" fmla="*/ 3776478 h 4067880"/>
                <a:gd name="connsiteX19" fmla="*/ 834013 w 2848708"/>
                <a:gd name="connsiteY19" fmla="*/ 3706140 h 4067880"/>
                <a:gd name="connsiteX20" fmla="*/ 994787 w 2848708"/>
                <a:gd name="connsiteY20" fmla="*/ 3605656 h 4067880"/>
                <a:gd name="connsiteX21" fmla="*/ 773723 w 2848708"/>
                <a:gd name="connsiteY21" fmla="*/ 3515221 h 4067880"/>
                <a:gd name="connsiteX22" fmla="*/ 1014884 w 2848708"/>
                <a:gd name="connsiteY22" fmla="*/ 3233867 h 4067880"/>
                <a:gd name="connsiteX0" fmla="*/ 1014884 w 2848708"/>
                <a:gd name="connsiteY0" fmla="*/ 3342703 h 4176716"/>
                <a:gd name="connsiteX1" fmla="*/ 1004835 w 2848708"/>
                <a:gd name="connsiteY1" fmla="*/ 2759899 h 4176716"/>
                <a:gd name="connsiteX2" fmla="*/ 80387 w 2848708"/>
                <a:gd name="connsiteY2" fmla="*/ 1956031 h 4176716"/>
                <a:gd name="connsiteX3" fmla="*/ 522515 w 2848708"/>
                <a:gd name="connsiteY3" fmla="*/ 344972 h 4176716"/>
                <a:gd name="connsiteX4" fmla="*/ 2150347 w 2848708"/>
                <a:gd name="connsiteY4" fmla="*/ 253437 h 4176716"/>
                <a:gd name="connsiteX5" fmla="*/ 2753249 w 2848708"/>
                <a:gd name="connsiteY5" fmla="*/ 1865595 h 4176716"/>
                <a:gd name="connsiteX6" fmla="*/ 1577591 w 2848708"/>
                <a:gd name="connsiteY6" fmla="*/ 2709657 h 4176716"/>
                <a:gd name="connsiteX7" fmla="*/ 1577591 w 2848708"/>
                <a:gd name="connsiteY7" fmla="*/ 3332655 h 4176716"/>
                <a:gd name="connsiteX8" fmla="*/ 1738365 w 2848708"/>
                <a:gd name="connsiteY8" fmla="*/ 3483380 h 4176716"/>
                <a:gd name="connsiteX9" fmla="*/ 1597688 w 2848708"/>
                <a:gd name="connsiteY9" fmla="*/ 3583864 h 4176716"/>
                <a:gd name="connsiteX10" fmla="*/ 1758462 w 2848708"/>
                <a:gd name="connsiteY10" fmla="*/ 3704444 h 4176716"/>
                <a:gd name="connsiteX11" fmla="*/ 1627833 w 2848708"/>
                <a:gd name="connsiteY11" fmla="*/ 3784831 h 4176716"/>
                <a:gd name="connsiteX12" fmla="*/ 1758462 w 2848708"/>
                <a:gd name="connsiteY12" fmla="*/ 3945604 h 4176716"/>
                <a:gd name="connsiteX13" fmla="*/ 1607736 w 2848708"/>
                <a:gd name="connsiteY13" fmla="*/ 4056136 h 4176716"/>
                <a:gd name="connsiteX14" fmla="*/ 1607736 w 2848708"/>
                <a:gd name="connsiteY14" fmla="*/ 4176716 h 4176716"/>
                <a:gd name="connsiteX15" fmla="*/ 1065125 w 2848708"/>
                <a:gd name="connsiteY15" fmla="*/ 4176716 h 4176716"/>
                <a:gd name="connsiteX16" fmla="*/ 1065125 w 2848708"/>
                <a:gd name="connsiteY16" fmla="*/ 4025991 h 4176716"/>
                <a:gd name="connsiteX17" fmla="*/ 864158 w 2848708"/>
                <a:gd name="connsiteY17" fmla="*/ 3995846 h 4176716"/>
                <a:gd name="connsiteX18" fmla="*/ 1034980 w 2848708"/>
                <a:gd name="connsiteY18" fmla="*/ 3885314 h 4176716"/>
                <a:gd name="connsiteX19" fmla="*/ 834013 w 2848708"/>
                <a:gd name="connsiteY19" fmla="*/ 3814976 h 4176716"/>
                <a:gd name="connsiteX20" fmla="*/ 994787 w 2848708"/>
                <a:gd name="connsiteY20" fmla="*/ 3714492 h 4176716"/>
                <a:gd name="connsiteX21" fmla="*/ 773723 w 2848708"/>
                <a:gd name="connsiteY21" fmla="*/ 3624057 h 4176716"/>
                <a:gd name="connsiteX22" fmla="*/ 1014884 w 2848708"/>
                <a:gd name="connsiteY22" fmla="*/ 3342703 h 4176716"/>
                <a:gd name="connsiteX0" fmla="*/ 1014884 w 2450693"/>
                <a:gd name="connsiteY0" fmla="*/ 3342703 h 4176716"/>
                <a:gd name="connsiteX1" fmla="*/ 1004835 w 2450693"/>
                <a:gd name="connsiteY1" fmla="*/ 2759899 h 4176716"/>
                <a:gd name="connsiteX2" fmla="*/ 80387 w 2450693"/>
                <a:gd name="connsiteY2" fmla="*/ 1956031 h 4176716"/>
                <a:gd name="connsiteX3" fmla="*/ 522515 w 2450693"/>
                <a:gd name="connsiteY3" fmla="*/ 344972 h 4176716"/>
                <a:gd name="connsiteX4" fmla="*/ 2150347 w 2450693"/>
                <a:gd name="connsiteY4" fmla="*/ 253437 h 4176716"/>
                <a:gd name="connsiteX5" fmla="*/ 2324589 w 2450693"/>
                <a:gd name="connsiteY5" fmla="*/ 1865595 h 4176716"/>
                <a:gd name="connsiteX6" fmla="*/ 1577591 w 2450693"/>
                <a:gd name="connsiteY6" fmla="*/ 2709657 h 4176716"/>
                <a:gd name="connsiteX7" fmla="*/ 1577591 w 2450693"/>
                <a:gd name="connsiteY7" fmla="*/ 3332655 h 4176716"/>
                <a:gd name="connsiteX8" fmla="*/ 1738365 w 2450693"/>
                <a:gd name="connsiteY8" fmla="*/ 3483380 h 4176716"/>
                <a:gd name="connsiteX9" fmla="*/ 1597688 w 2450693"/>
                <a:gd name="connsiteY9" fmla="*/ 3583864 h 4176716"/>
                <a:gd name="connsiteX10" fmla="*/ 1758462 w 2450693"/>
                <a:gd name="connsiteY10" fmla="*/ 3704444 h 4176716"/>
                <a:gd name="connsiteX11" fmla="*/ 1627833 w 2450693"/>
                <a:gd name="connsiteY11" fmla="*/ 3784831 h 4176716"/>
                <a:gd name="connsiteX12" fmla="*/ 1758462 w 2450693"/>
                <a:gd name="connsiteY12" fmla="*/ 3945604 h 4176716"/>
                <a:gd name="connsiteX13" fmla="*/ 1607736 w 2450693"/>
                <a:gd name="connsiteY13" fmla="*/ 4056136 h 4176716"/>
                <a:gd name="connsiteX14" fmla="*/ 1607736 w 2450693"/>
                <a:gd name="connsiteY14" fmla="*/ 4176716 h 4176716"/>
                <a:gd name="connsiteX15" fmla="*/ 1065125 w 2450693"/>
                <a:gd name="connsiteY15" fmla="*/ 4176716 h 4176716"/>
                <a:gd name="connsiteX16" fmla="*/ 1065125 w 2450693"/>
                <a:gd name="connsiteY16" fmla="*/ 4025991 h 4176716"/>
                <a:gd name="connsiteX17" fmla="*/ 864158 w 2450693"/>
                <a:gd name="connsiteY17" fmla="*/ 3995846 h 4176716"/>
                <a:gd name="connsiteX18" fmla="*/ 1034980 w 2450693"/>
                <a:gd name="connsiteY18" fmla="*/ 3885314 h 4176716"/>
                <a:gd name="connsiteX19" fmla="*/ 834013 w 2450693"/>
                <a:gd name="connsiteY19" fmla="*/ 3814976 h 4176716"/>
                <a:gd name="connsiteX20" fmla="*/ 994787 w 2450693"/>
                <a:gd name="connsiteY20" fmla="*/ 3714492 h 4176716"/>
                <a:gd name="connsiteX21" fmla="*/ 773723 w 2450693"/>
                <a:gd name="connsiteY21" fmla="*/ 3624057 h 4176716"/>
                <a:gd name="connsiteX22" fmla="*/ 1014884 w 2450693"/>
                <a:gd name="connsiteY22" fmla="*/ 3342703 h 4176716"/>
                <a:gd name="connsiteX0" fmla="*/ 1014884 w 2450693"/>
                <a:gd name="connsiteY0" fmla="*/ 3342703 h 4176716"/>
                <a:gd name="connsiteX1" fmla="*/ 1004835 w 2450693"/>
                <a:gd name="connsiteY1" fmla="*/ 2759899 h 4176716"/>
                <a:gd name="connsiteX2" fmla="*/ 80387 w 2450693"/>
                <a:gd name="connsiteY2" fmla="*/ 1956031 h 4176716"/>
                <a:gd name="connsiteX3" fmla="*/ 522515 w 2450693"/>
                <a:gd name="connsiteY3" fmla="*/ 344972 h 4176716"/>
                <a:gd name="connsiteX4" fmla="*/ 2150347 w 2450693"/>
                <a:gd name="connsiteY4" fmla="*/ 253437 h 4176716"/>
                <a:gd name="connsiteX5" fmla="*/ 2324589 w 2450693"/>
                <a:gd name="connsiteY5" fmla="*/ 1865595 h 4176716"/>
                <a:gd name="connsiteX6" fmla="*/ 1577591 w 2450693"/>
                <a:gd name="connsiteY6" fmla="*/ 2709657 h 4176716"/>
                <a:gd name="connsiteX7" fmla="*/ 1577591 w 2450693"/>
                <a:gd name="connsiteY7" fmla="*/ 3332655 h 4176716"/>
                <a:gd name="connsiteX8" fmla="*/ 1738365 w 2450693"/>
                <a:gd name="connsiteY8" fmla="*/ 3483380 h 4176716"/>
                <a:gd name="connsiteX9" fmla="*/ 1597688 w 2450693"/>
                <a:gd name="connsiteY9" fmla="*/ 3583864 h 4176716"/>
                <a:gd name="connsiteX10" fmla="*/ 1758462 w 2450693"/>
                <a:gd name="connsiteY10" fmla="*/ 3704444 h 4176716"/>
                <a:gd name="connsiteX11" fmla="*/ 1627833 w 2450693"/>
                <a:gd name="connsiteY11" fmla="*/ 3784831 h 4176716"/>
                <a:gd name="connsiteX12" fmla="*/ 1758462 w 2450693"/>
                <a:gd name="connsiteY12" fmla="*/ 3945604 h 4176716"/>
                <a:gd name="connsiteX13" fmla="*/ 1607736 w 2450693"/>
                <a:gd name="connsiteY13" fmla="*/ 4056136 h 4176716"/>
                <a:gd name="connsiteX14" fmla="*/ 1607736 w 2450693"/>
                <a:gd name="connsiteY14" fmla="*/ 4176716 h 4176716"/>
                <a:gd name="connsiteX15" fmla="*/ 1065125 w 2450693"/>
                <a:gd name="connsiteY15" fmla="*/ 4176716 h 4176716"/>
                <a:gd name="connsiteX16" fmla="*/ 1065125 w 2450693"/>
                <a:gd name="connsiteY16" fmla="*/ 4025991 h 4176716"/>
                <a:gd name="connsiteX17" fmla="*/ 864158 w 2450693"/>
                <a:gd name="connsiteY17" fmla="*/ 3995846 h 4176716"/>
                <a:gd name="connsiteX18" fmla="*/ 1034980 w 2450693"/>
                <a:gd name="connsiteY18" fmla="*/ 3885314 h 4176716"/>
                <a:gd name="connsiteX19" fmla="*/ 834013 w 2450693"/>
                <a:gd name="connsiteY19" fmla="*/ 3814976 h 4176716"/>
                <a:gd name="connsiteX20" fmla="*/ 994787 w 2450693"/>
                <a:gd name="connsiteY20" fmla="*/ 3714492 h 4176716"/>
                <a:gd name="connsiteX21" fmla="*/ 773723 w 2450693"/>
                <a:gd name="connsiteY21" fmla="*/ 3624057 h 4176716"/>
                <a:gd name="connsiteX22" fmla="*/ 1014884 w 2450693"/>
                <a:gd name="connsiteY22" fmla="*/ 3342703 h 4176716"/>
                <a:gd name="connsiteX0" fmla="*/ 789742 w 2225551"/>
                <a:gd name="connsiteY0" fmla="*/ 3342703 h 4176716"/>
                <a:gd name="connsiteX1" fmla="*/ 779693 w 2225551"/>
                <a:gd name="connsiteY1" fmla="*/ 2759899 h 4176716"/>
                <a:gd name="connsiteX2" fmla="*/ 140965 w 2225551"/>
                <a:gd name="connsiteY2" fmla="*/ 1956031 h 4176716"/>
                <a:gd name="connsiteX3" fmla="*/ 297373 w 2225551"/>
                <a:gd name="connsiteY3" fmla="*/ 344972 h 4176716"/>
                <a:gd name="connsiteX4" fmla="*/ 1925205 w 2225551"/>
                <a:gd name="connsiteY4" fmla="*/ 253437 h 4176716"/>
                <a:gd name="connsiteX5" fmla="*/ 2099447 w 2225551"/>
                <a:gd name="connsiteY5" fmla="*/ 1865595 h 4176716"/>
                <a:gd name="connsiteX6" fmla="*/ 1352449 w 2225551"/>
                <a:gd name="connsiteY6" fmla="*/ 2709657 h 4176716"/>
                <a:gd name="connsiteX7" fmla="*/ 1352449 w 2225551"/>
                <a:gd name="connsiteY7" fmla="*/ 3332655 h 4176716"/>
                <a:gd name="connsiteX8" fmla="*/ 1513223 w 2225551"/>
                <a:gd name="connsiteY8" fmla="*/ 3483380 h 4176716"/>
                <a:gd name="connsiteX9" fmla="*/ 1372546 w 2225551"/>
                <a:gd name="connsiteY9" fmla="*/ 3583864 h 4176716"/>
                <a:gd name="connsiteX10" fmla="*/ 1533320 w 2225551"/>
                <a:gd name="connsiteY10" fmla="*/ 3704444 h 4176716"/>
                <a:gd name="connsiteX11" fmla="*/ 1402691 w 2225551"/>
                <a:gd name="connsiteY11" fmla="*/ 3784831 h 4176716"/>
                <a:gd name="connsiteX12" fmla="*/ 1533320 w 2225551"/>
                <a:gd name="connsiteY12" fmla="*/ 3945604 h 4176716"/>
                <a:gd name="connsiteX13" fmla="*/ 1382594 w 2225551"/>
                <a:gd name="connsiteY13" fmla="*/ 4056136 h 4176716"/>
                <a:gd name="connsiteX14" fmla="*/ 1382594 w 2225551"/>
                <a:gd name="connsiteY14" fmla="*/ 4176716 h 4176716"/>
                <a:gd name="connsiteX15" fmla="*/ 839983 w 2225551"/>
                <a:gd name="connsiteY15" fmla="*/ 4176716 h 4176716"/>
                <a:gd name="connsiteX16" fmla="*/ 839983 w 2225551"/>
                <a:gd name="connsiteY16" fmla="*/ 4025991 h 4176716"/>
                <a:gd name="connsiteX17" fmla="*/ 639016 w 2225551"/>
                <a:gd name="connsiteY17" fmla="*/ 3995846 h 4176716"/>
                <a:gd name="connsiteX18" fmla="*/ 809838 w 2225551"/>
                <a:gd name="connsiteY18" fmla="*/ 3885314 h 4176716"/>
                <a:gd name="connsiteX19" fmla="*/ 608871 w 2225551"/>
                <a:gd name="connsiteY19" fmla="*/ 3814976 h 4176716"/>
                <a:gd name="connsiteX20" fmla="*/ 769645 w 2225551"/>
                <a:gd name="connsiteY20" fmla="*/ 3714492 h 4176716"/>
                <a:gd name="connsiteX21" fmla="*/ 548581 w 2225551"/>
                <a:gd name="connsiteY21" fmla="*/ 3624057 h 4176716"/>
                <a:gd name="connsiteX22" fmla="*/ 789742 w 2225551"/>
                <a:gd name="connsiteY22" fmla="*/ 3342703 h 4176716"/>
                <a:gd name="connsiteX0" fmla="*/ 888075 w 2323884"/>
                <a:gd name="connsiteY0" fmla="*/ 3342703 h 4176716"/>
                <a:gd name="connsiteX1" fmla="*/ 878026 w 2323884"/>
                <a:gd name="connsiteY1" fmla="*/ 2759899 h 4176716"/>
                <a:gd name="connsiteX2" fmla="*/ 239298 w 2323884"/>
                <a:gd name="connsiteY2" fmla="*/ 1956031 h 4176716"/>
                <a:gd name="connsiteX3" fmla="*/ 395706 w 2323884"/>
                <a:gd name="connsiteY3" fmla="*/ 344972 h 4176716"/>
                <a:gd name="connsiteX4" fmla="*/ 2023538 w 2323884"/>
                <a:gd name="connsiteY4" fmla="*/ 253437 h 4176716"/>
                <a:gd name="connsiteX5" fmla="*/ 2197780 w 2323884"/>
                <a:gd name="connsiteY5" fmla="*/ 1865595 h 4176716"/>
                <a:gd name="connsiteX6" fmla="*/ 1450782 w 2323884"/>
                <a:gd name="connsiteY6" fmla="*/ 2709657 h 4176716"/>
                <a:gd name="connsiteX7" fmla="*/ 1450782 w 2323884"/>
                <a:gd name="connsiteY7" fmla="*/ 3332655 h 4176716"/>
                <a:gd name="connsiteX8" fmla="*/ 1611556 w 2323884"/>
                <a:gd name="connsiteY8" fmla="*/ 3483380 h 4176716"/>
                <a:gd name="connsiteX9" fmla="*/ 1470879 w 2323884"/>
                <a:gd name="connsiteY9" fmla="*/ 3583864 h 4176716"/>
                <a:gd name="connsiteX10" fmla="*/ 1631653 w 2323884"/>
                <a:gd name="connsiteY10" fmla="*/ 3704444 h 4176716"/>
                <a:gd name="connsiteX11" fmla="*/ 1501024 w 2323884"/>
                <a:gd name="connsiteY11" fmla="*/ 3784831 h 4176716"/>
                <a:gd name="connsiteX12" fmla="*/ 1631653 w 2323884"/>
                <a:gd name="connsiteY12" fmla="*/ 3945604 h 4176716"/>
                <a:gd name="connsiteX13" fmla="*/ 1480927 w 2323884"/>
                <a:gd name="connsiteY13" fmla="*/ 4056136 h 4176716"/>
                <a:gd name="connsiteX14" fmla="*/ 1480927 w 2323884"/>
                <a:gd name="connsiteY14" fmla="*/ 4176716 h 4176716"/>
                <a:gd name="connsiteX15" fmla="*/ 938316 w 2323884"/>
                <a:gd name="connsiteY15" fmla="*/ 4176716 h 4176716"/>
                <a:gd name="connsiteX16" fmla="*/ 938316 w 2323884"/>
                <a:gd name="connsiteY16" fmla="*/ 4025991 h 4176716"/>
                <a:gd name="connsiteX17" fmla="*/ 737349 w 2323884"/>
                <a:gd name="connsiteY17" fmla="*/ 3995846 h 4176716"/>
                <a:gd name="connsiteX18" fmla="*/ 908171 w 2323884"/>
                <a:gd name="connsiteY18" fmla="*/ 3885314 h 4176716"/>
                <a:gd name="connsiteX19" fmla="*/ 707204 w 2323884"/>
                <a:gd name="connsiteY19" fmla="*/ 3814976 h 4176716"/>
                <a:gd name="connsiteX20" fmla="*/ 867978 w 2323884"/>
                <a:gd name="connsiteY20" fmla="*/ 3714492 h 4176716"/>
                <a:gd name="connsiteX21" fmla="*/ 646914 w 2323884"/>
                <a:gd name="connsiteY21" fmla="*/ 3624057 h 4176716"/>
                <a:gd name="connsiteX22" fmla="*/ 888075 w 2323884"/>
                <a:gd name="connsiteY22" fmla="*/ 3342703 h 4176716"/>
                <a:gd name="connsiteX0" fmla="*/ 789742 w 2225551"/>
                <a:gd name="connsiteY0" fmla="*/ 3495835 h 4329848"/>
                <a:gd name="connsiteX1" fmla="*/ 779693 w 2225551"/>
                <a:gd name="connsiteY1" fmla="*/ 2913031 h 4329848"/>
                <a:gd name="connsiteX2" fmla="*/ 140965 w 2225551"/>
                <a:gd name="connsiteY2" fmla="*/ 2109163 h 4329848"/>
                <a:gd name="connsiteX3" fmla="*/ 297373 w 2225551"/>
                <a:gd name="connsiteY3" fmla="*/ 283766 h 4329848"/>
                <a:gd name="connsiteX4" fmla="*/ 1925205 w 2225551"/>
                <a:gd name="connsiteY4" fmla="*/ 406569 h 4329848"/>
                <a:gd name="connsiteX5" fmla="*/ 2099447 w 2225551"/>
                <a:gd name="connsiteY5" fmla="*/ 2018727 h 4329848"/>
                <a:gd name="connsiteX6" fmla="*/ 1352449 w 2225551"/>
                <a:gd name="connsiteY6" fmla="*/ 2862789 h 4329848"/>
                <a:gd name="connsiteX7" fmla="*/ 1352449 w 2225551"/>
                <a:gd name="connsiteY7" fmla="*/ 3485787 h 4329848"/>
                <a:gd name="connsiteX8" fmla="*/ 1513223 w 2225551"/>
                <a:gd name="connsiteY8" fmla="*/ 3636512 h 4329848"/>
                <a:gd name="connsiteX9" fmla="*/ 1372546 w 2225551"/>
                <a:gd name="connsiteY9" fmla="*/ 3736996 h 4329848"/>
                <a:gd name="connsiteX10" fmla="*/ 1533320 w 2225551"/>
                <a:gd name="connsiteY10" fmla="*/ 3857576 h 4329848"/>
                <a:gd name="connsiteX11" fmla="*/ 1402691 w 2225551"/>
                <a:gd name="connsiteY11" fmla="*/ 3937963 h 4329848"/>
                <a:gd name="connsiteX12" fmla="*/ 1533320 w 2225551"/>
                <a:gd name="connsiteY12" fmla="*/ 4098736 h 4329848"/>
                <a:gd name="connsiteX13" fmla="*/ 1382594 w 2225551"/>
                <a:gd name="connsiteY13" fmla="*/ 4209268 h 4329848"/>
                <a:gd name="connsiteX14" fmla="*/ 1382594 w 2225551"/>
                <a:gd name="connsiteY14" fmla="*/ 4329848 h 4329848"/>
                <a:gd name="connsiteX15" fmla="*/ 839983 w 2225551"/>
                <a:gd name="connsiteY15" fmla="*/ 4329848 h 4329848"/>
                <a:gd name="connsiteX16" fmla="*/ 839983 w 2225551"/>
                <a:gd name="connsiteY16" fmla="*/ 4179123 h 4329848"/>
                <a:gd name="connsiteX17" fmla="*/ 639016 w 2225551"/>
                <a:gd name="connsiteY17" fmla="*/ 4148978 h 4329848"/>
                <a:gd name="connsiteX18" fmla="*/ 809838 w 2225551"/>
                <a:gd name="connsiteY18" fmla="*/ 4038446 h 4329848"/>
                <a:gd name="connsiteX19" fmla="*/ 608871 w 2225551"/>
                <a:gd name="connsiteY19" fmla="*/ 3968108 h 4329848"/>
                <a:gd name="connsiteX20" fmla="*/ 769645 w 2225551"/>
                <a:gd name="connsiteY20" fmla="*/ 3867624 h 4329848"/>
                <a:gd name="connsiteX21" fmla="*/ 548581 w 2225551"/>
                <a:gd name="connsiteY21" fmla="*/ 3777189 h 4329848"/>
                <a:gd name="connsiteX22" fmla="*/ 789742 w 2225551"/>
                <a:gd name="connsiteY22" fmla="*/ 3495835 h 4329848"/>
                <a:gd name="connsiteX0" fmla="*/ 1064041 w 2499850"/>
                <a:gd name="connsiteY0" fmla="*/ 3764765 h 4598778"/>
                <a:gd name="connsiteX1" fmla="*/ 1053992 w 2499850"/>
                <a:gd name="connsiteY1" fmla="*/ 3181961 h 4598778"/>
                <a:gd name="connsiteX2" fmla="*/ 415264 w 2499850"/>
                <a:gd name="connsiteY2" fmla="*/ 2378093 h 4598778"/>
                <a:gd name="connsiteX3" fmla="*/ 571672 w 2499850"/>
                <a:gd name="connsiteY3" fmla="*/ 552696 h 4598778"/>
                <a:gd name="connsiteX4" fmla="*/ 2199504 w 2499850"/>
                <a:gd name="connsiteY4" fmla="*/ 675499 h 4598778"/>
                <a:gd name="connsiteX5" fmla="*/ 2373746 w 2499850"/>
                <a:gd name="connsiteY5" fmla="*/ 2287657 h 4598778"/>
                <a:gd name="connsiteX6" fmla="*/ 1626748 w 2499850"/>
                <a:gd name="connsiteY6" fmla="*/ 3131719 h 4598778"/>
                <a:gd name="connsiteX7" fmla="*/ 1626748 w 2499850"/>
                <a:gd name="connsiteY7" fmla="*/ 3754717 h 4598778"/>
                <a:gd name="connsiteX8" fmla="*/ 1787522 w 2499850"/>
                <a:gd name="connsiteY8" fmla="*/ 3905442 h 4598778"/>
                <a:gd name="connsiteX9" fmla="*/ 1646845 w 2499850"/>
                <a:gd name="connsiteY9" fmla="*/ 4005926 h 4598778"/>
                <a:gd name="connsiteX10" fmla="*/ 1807619 w 2499850"/>
                <a:gd name="connsiteY10" fmla="*/ 4126506 h 4598778"/>
                <a:gd name="connsiteX11" fmla="*/ 1676990 w 2499850"/>
                <a:gd name="connsiteY11" fmla="*/ 4206893 h 4598778"/>
                <a:gd name="connsiteX12" fmla="*/ 1807619 w 2499850"/>
                <a:gd name="connsiteY12" fmla="*/ 4367666 h 4598778"/>
                <a:gd name="connsiteX13" fmla="*/ 1656893 w 2499850"/>
                <a:gd name="connsiteY13" fmla="*/ 4478198 h 4598778"/>
                <a:gd name="connsiteX14" fmla="*/ 1656893 w 2499850"/>
                <a:gd name="connsiteY14" fmla="*/ 4598778 h 4598778"/>
                <a:gd name="connsiteX15" fmla="*/ 1114282 w 2499850"/>
                <a:gd name="connsiteY15" fmla="*/ 4598778 h 4598778"/>
                <a:gd name="connsiteX16" fmla="*/ 1114282 w 2499850"/>
                <a:gd name="connsiteY16" fmla="*/ 4448053 h 4598778"/>
                <a:gd name="connsiteX17" fmla="*/ 913315 w 2499850"/>
                <a:gd name="connsiteY17" fmla="*/ 4417908 h 4598778"/>
                <a:gd name="connsiteX18" fmla="*/ 1084137 w 2499850"/>
                <a:gd name="connsiteY18" fmla="*/ 4307376 h 4598778"/>
                <a:gd name="connsiteX19" fmla="*/ 883170 w 2499850"/>
                <a:gd name="connsiteY19" fmla="*/ 4237038 h 4598778"/>
                <a:gd name="connsiteX20" fmla="*/ 1043944 w 2499850"/>
                <a:gd name="connsiteY20" fmla="*/ 4136554 h 4598778"/>
                <a:gd name="connsiteX21" fmla="*/ 822880 w 2499850"/>
                <a:gd name="connsiteY21" fmla="*/ 4046119 h 4598778"/>
                <a:gd name="connsiteX22" fmla="*/ 1064041 w 2499850"/>
                <a:gd name="connsiteY22" fmla="*/ 3764765 h 4598778"/>
                <a:gd name="connsiteX0" fmla="*/ 1064041 w 2499850"/>
                <a:gd name="connsiteY0" fmla="*/ 3764765 h 4598778"/>
                <a:gd name="connsiteX1" fmla="*/ 1053992 w 2499850"/>
                <a:gd name="connsiteY1" fmla="*/ 3181961 h 4598778"/>
                <a:gd name="connsiteX2" fmla="*/ 415264 w 2499850"/>
                <a:gd name="connsiteY2" fmla="*/ 2378093 h 4598778"/>
                <a:gd name="connsiteX3" fmla="*/ 571672 w 2499850"/>
                <a:gd name="connsiteY3" fmla="*/ 552696 h 4598778"/>
                <a:gd name="connsiteX4" fmla="*/ 2199504 w 2499850"/>
                <a:gd name="connsiteY4" fmla="*/ 675499 h 4598778"/>
                <a:gd name="connsiteX5" fmla="*/ 2373746 w 2499850"/>
                <a:gd name="connsiteY5" fmla="*/ 2287657 h 4598778"/>
                <a:gd name="connsiteX6" fmla="*/ 1626748 w 2499850"/>
                <a:gd name="connsiteY6" fmla="*/ 3131719 h 4598778"/>
                <a:gd name="connsiteX7" fmla="*/ 1626748 w 2499850"/>
                <a:gd name="connsiteY7" fmla="*/ 3754717 h 4598778"/>
                <a:gd name="connsiteX8" fmla="*/ 1787522 w 2499850"/>
                <a:gd name="connsiteY8" fmla="*/ 3905442 h 4598778"/>
                <a:gd name="connsiteX9" fmla="*/ 1646845 w 2499850"/>
                <a:gd name="connsiteY9" fmla="*/ 4005926 h 4598778"/>
                <a:gd name="connsiteX10" fmla="*/ 1807619 w 2499850"/>
                <a:gd name="connsiteY10" fmla="*/ 4126506 h 4598778"/>
                <a:gd name="connsiteX11" fmla="*/ 1676990 w 2499850"/>
                <a:gd name="connsiteY11" fmla="*/ 4206893 h 4598778"/>
                <a:gd name="connsiteX12" fmla="*/ 1807619 w 2499850"/>
                <a:gd name="connsiteY12" fmla="*/ 4367666 h 4598778"/>
                <a:gd name="connsiteX13" fmla="*/ 1656893 w 2499850"/>
                <a:gd name="connsiteY13" fmla="*/ 4478198 h 4598778"/>
                <a:gd name="connsiteX14" fmla="*/ 1656893 w 2499850"/>
                <a:gd name="connsiteY14" fmla="*/ 4598778 h 4598778"/>
                <a:gd name="connsiteX15" fmla="*/ 1114282 w 2499850"/>
                <a:gd name="connsiteY15" fmla="*/ 4598778 h 4598778"/>
                <a:gd name="connsiteX16" fmla="*/ 1114282 w 2499850"/>
                <a:gd name="connsiteY16" fmla="*/ 4448053 h 4598778"/>
                <a:gd name="connsiteX17" fmla="*/ 913315 w 2499850"/>
                <a:gd name="connsiteY17" fmla="*/ 4417908 h 4598778"/>
                <a:gd name="connsiteX18" fmla="*/ 1084137 w 2499850"/>
                <a:gd name="connsiteY18" fmla="*/ 4307376 h 4598778"/>
                <a:gd name="connsiteX19" fmla="*/ 883170 w 2499850"/>
                <a:gd name="connsiteY19" fmla="*/ 4237038 h 4598778"/>
                <a:gd name="connsiteX20" fmla="*/ 1043944 w 2499850"/>
                <a:gd name="connsiteY20" fmla="*/ 4136554 h 4598778"/>
                <a:gd name="connsiteX21" fmla="*/ 822880 w 2499850"/>
                <a:gd name="connsiteY21" fmla="*/ 4046119 h 4598778"/>
                <a:gd name="connsiteX22" fmla="*/ 1064041 w 2499850"/>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626748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064041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064041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822880 w 2497151"/>
                <a:gd name="connsiteY21" fmla="*/ 4046119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43944 w 2497151"/>
                <a:gd name="connsiteY20" fmla="*/ 4136554 h 4598778"/>
                <a:gd name="connsiteX21" fmla="*/ 965724 w 2497151"/>
                <a:gd name="connsiteY21" fmla="*/ 3974657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66574 w 2497151"/>
                <a:gd name="connsiteY20" fmla="*/ 4091329 h 4598778"/>
                <a:gd name="connsiteX21" fmla="*/ 965724 w 2497151"/>
                <a:gd name="connsiteY21" fmla="*/ 3974657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883170 w 2497151"/>
                <a:gd name="connsiteY19" fmla="*/ 4237038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13315 w 2497151"/>
                <a:gd name="connsiteY17" fmla="*/ 4417908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807619 w 2497151"/>
                <a:gd name="connsiteY12" fmla="*/ 4367666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7619 w 2497151"/>
                <a:gd name="connsiteY10" fmla="*/ 412650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87522 w 2497151"/>
                <a:gd name="connsiteY8" fmla="*/ 3905442 h 4598778"/>
                <a:gd name="connsiteX9" fmla="*/ 1646845 w 2497151"/>
                <a:gd name="connsiteY9" fmla="*/ 4005926 h 4598778"/>
                <a:gd name="connsiteX10" fmla="*/ 1800099 w 2497151"/>
                <a:gd name="connsiteY10" fmla="*/ 414157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46845 w 2497151"/>
                <a:gd name="connsiteY9" fmla="*/ 4005926 h 4598778"/>
                <a:gd name="connsiteX10" fmla="*/ 1800099 w 2497151"/>
                <a:gd name="connsiteY10" fmla="*/ 414157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46845 w 2497151"/>
                <a:gd name="connsiteY9" fmla="*/ 4005926 h 4598778"/>
                <a:gd name="connsiteX10" fmla="*/ 1724751 w 2497151"/>
                <a:gd name="connsiteY10" fmla="*/ 417171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76990 w 2497151"/>
                <a:gd name="connsiteY11" fmla="*/ 4206893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54400 w 2497151"/>
                <a:gd name="connsiteY11" fmla="*/ 4267181 h 4598778"/>
                <a:gd name="connsiteX12" fmla="*/ 1777473 w 2497151"/>
                <a:gd name="connsiteY12" fmla="*/ 4314912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598778"/>
                <a:gd name="connsiteX1" fmla="*/ 1053992 w 2497151"/>
                <a:gd name="connsiteY1" fmla="*/ 3181961 h 4598778"/>
                <a:gd name="connsiteX2" fmla="*/ 415264 w 2497151"/>
                <a:gd name="connsiteY2" fmla="*/ 2378093 h 4598778"/>
                <a:gd name="connsiteX3" fmla="*/ 571672 w 2497151"/>
                <a:gd name="connsiteY3" fmla="*/ 552696 h 4598778"/>
                <a:gd name="connsiteX4" fmla="*/ 2199504 w 2497151"/>
                <a:gd name="connsiteY4" fmla="*/ 675499 h 4598778"/>
                <a:gd name="connsiteX5" fmla="*/ 2373746 w 2497151"/>
                <a:gd name="connsiteY5" fmla="*/ 2287657 h 4598778"/>
                <a:gd name="connsiteX6" fmla="*/ 1626748 w 2497151"/>
                <a:gd name="connsiteY6" fmla="*/ 3131719 h 4598778"/>
                <a:gd name="connsiteX7" fmla="*/ 1483840 w 2497151"/>
                <a:gd name="connsiteY7" fmla="*/ 3754717 h 4598778"/>
                <a:gd name="connsiteX8" fmla="*/ 1704618 w 2497151"/>
                <a:gd name="connsiteY8" fmla="*/ 3882834 h 4598778"/>
                <a:gd name="connsiteX9" fmla="*/ 1609179 w 2497151"/>
                <a:gd name="connsiteY9" fmla="*/ 4043602 h 4598778"/>
                <a:gd name="connsiteX10" fmla="*/ 1724751 w 2497151"/>
                <a:gd name="connsiteY10" fmla="*/ 4171716 h 4598778"/>
                <a:gd name="connsiteX11" fmla="*/ 1654400 w 2497151"/>
                <a:gd name="connsiteY11" fmla="*/ 4267181 h 4598778"/>
                <a:gd name="connsiteX12" fmla="*/ 1739807 w 2497151"/>
                <a:gd name="connsiteY12" fmla="*/ 4382734 h 4598778"/>
                <a:gd name="connsiteX13" fmla="*/ 1656893 w 2497151"/>
                <a:gd name="connsiteY13" fmla="*/ 4478198 h 4598778"/>
                <a:gd name="connsiteX14" fmla="*/ 1656893 w 2497151"/>
                <a:gd name="connsiteY14" fmla="*/ 4598778 h 4598778"/>
                <a:gd name="connsiteX15" fmla="*/ 1114282 w 2497151"/>
                <a:gd name="connsiteY15" fmla="*/ 4598778 h 4598778"/>
                <a:gd name="connsiteX16" fmla="*/ 1114282 w 2497151"/>
                <a:gd name="connsiteY16" fmla="*/ 4448053 h 4598778"/>
                <a:gd name="connsiteX17" fmla="*/ 996217 w 2497151"/>
                <a:gd name="connsiteY17" fmla="*/ 4380224 h 4598778"/>
                <a:gd name="connsiteX18" fmla="*/ 1084137 w 2497151"/>
                <a:gd name="connsiteY18" fmla="*/ 4307376 h 4598778"/>
                <a:gd name="connsiteX19" fmla="*/ 950999 w 2497151"/>
                <a:gd name="connsiteY19" fmla="*/ 4221963 h 4598778"/>
                <a:gd name="connsiteX20" fmla="*/ 1066574 w 2497151"/>
                <a:gd name="connsiteY20" fmla="*/ 4091329 h 4598778"/>
                <a:gd name="connsiteX21" fmla="*/ 973284 w 2497151"/>
                <a:gd name="connsiteY21" fmla="*/ 3936968 h 4598778"/>
                <a:gd name="connsiteX22" fmla="*/ 1206885 w 2497151"/>
                <a:gd name="connsiteY22" fmla="*/ 3764765 h 4598778"/>
                <a:gd name="connsiteX0" fmla="*/ 1206885 w 2497151"/>
                <a:gd name="connsiteY0" fmla="*/ 3764765 h 4749500"/>
                <a:gd name="connsiteX1" fmla="*/ 1053992 w 2497151"/>
                <a:gd name="connsiteY1" fmla="*/ 3181961 h 4749500"/>
                <a:gd name="connsiteX2" fmla="*/ 415264 w 2497151"/>
                <a:gd name="connsiteY2" fmla="*/ 2378093 h 4749500"/>
                <a:gd name="connsiteX3" fmla="*/ 571672 w 2497151"/>
                <a:gd name="connsiteY3" fmla="*/ 552696 h 4749500"/>
                <a:gd name="connsiteX4" fmla="*/ 2199504 w 2497151"/>
                <a:gd name="connsiteY4" fmla="*/ 675499 h 4749500"/>
                <a:gd name="connsiteX5" fmla="*/ 2373746 w 2497151"/>
                <a:gd name="connsiteY5" fmla="*/ 2287657 h 4749500"/>
                <a:gd name="connsiteX6" fmla="*/ 1626748 w 2497151"/>
                <a:gd name="connsiteY6" fmla="*/ 3131719 h 4749500"/>
                <a:gd name="connsiteX7" fmla="*/ 1483840 w 2497151"/>
                <a:gd name="connsiteY7" fmla="*/ 3754717 h 4749500"/>
                <a:gd name="connsiteX8" fmla="*/ 1704618 w 2497151"/>
                <a:gd name="connsiteY8" fmla="*/ 3882834 h 4749500"/>
                <a:gd name="connsiteX9" fmla="*/ 1609179 w 2497151"/>
                <a:gd name="connsiteY9" fmla="*/ 4043602 h 4749500"/>
                <a:gd name="connsiteX10" fmla="*/ 1724751 w 2497151"/>
                <a:gd name="connsiteY10" fmla="*/ 4171716 h 4749500"/>
                <a:gd name="connsiteX11" fmla="*/ 1654400 w 2497151"/>
                <a:gd name="connsiteY11" fmla="*/ 4267181 h 4749500"/>
                <a:gd name="connsiteX12" fmla="*/ 1739807 w 2497151"/>
                <a:gd name="connsiteY12" fmla="*/ 4382734 h 4749500"/>
                <a:gd name="connsiteX13" fmla="*/ 1656893 w 2497151"/>
                <a:gd name="connsiteY13" fmla="*/ 4478198 h 4749500"/>
                <a:gd name="connsiteX14" fmla="*/ 1656893 w 2497151"/>
                <a:gd name="connsiteY14" fmla="*/ 4598778 h 4749500"/>
                <a:gd name="connsiteX15" fmla="*/ 1114282 w 2497151"/>
                <a:gd name="connsiteY15" fmla="*/ 4598778 h 4749500"/>
                <a:gd name="connsiteX16" fmla="*/ 1114282 w 2497151"/>
                <a:gd name="connsiteY16" fmla="*/ 4448053 h 4749500"/>
                <a:gd name="connsiteX17" fmla="*/ 996217 w 2497151"/>
                <a:gd name="connsiteY17" fmla="*/ 4380224 h 4749500"/>
                <a:gd name="connsiteX18" fmla="*/ 1084137 w 2497151"/>
                <a:gd name="connsiteY18" fmla="*/ 4307376 h 4749500"/>
                <a:gd name="connsiteX19" fmla="*/ 950999 w 2497151"/>
                <a:gd name="connsiteY19" fmla="*/ 4221963 h 4749500"/>
                <a:gd name="connsiteX20" fmla="*/ 1066574 w 2497151"/>
                <a:gd name="connsiteY20" fmla="*/ 4091329 h 4749500"/>
                <a:gd name="connsiteX21" fmla="*/ 973284 w 2497151"/>
                <a:gd name="connsiteY21" fmla="*/ 3936968 h 4749500"/>
                <a:gd name="connsiteX22" fmla="*/ 1206885 w 2497151"/>
                <a:gd name="connsiteY22" fmla="*/ 3764765 h 4749500"/>
                <a:gd name="connsiteX0" fmla="*/ 1206885 w 2497151"/>
                <a:gd name="connsiteY0" fmla="*/ 3764765 h 4749500"/>
                <a:gd name="connsiteX1" fmla="*/ 1053992 w 2497151"/>
                <a:gd name="connsiteY1" fmla="*/ 3181961 h 4749500"/>
                <a:gd name="connsiteX2" fmla="*/ 415264 w 2497151"/>
                <a:gd name="connsiteY2" fmla="*/ 2378093 h 4749500"/>
                <a:gd name="connsiteX3" fmla="*/ 571672 w 2497151"/>
                <a:gd name="connsiteY3" fmla="*/ 552696 h 4749500"/>
                <a:gd name="connsiteX4" fmla="*/ 2199504 w 2497151"/>
                <a:gd name="connsiteY4" fmla="*/ 675499 h 4749500"/>
                <a:gd name="connsiteX5" fmla="*/ 2373746 w 2497151"/>
                <a:gd name="connsiteY5" fmla="*/ 2287657 h 4749500"/>
                <a:gd name="connsiteX6" fmla="*/ 1626748 w 2497151"/>
                <a:gd name="connsiteY6" fmla="*/ 3131719 h 4749500"/>
                <a:gd name="connsiteX7" fmla="*/ 1483840 w 2497151"/>
                <a:gd name="connsiteY7" fmla="*/ 3754717 h 4749500"/>
                <a:gd name="connsiteX8" fmla="*/ 1704618 w 2497151"/>
                <a:gd name="connsiteY8" fmla="*/ 3882834 h 4749500"/>
                <a:gd name="connsiteX9" fmla="*/ 1609179 w 2497151"/>
                <a:gd name="connsiteY9" fmla="*/ 4043602 h 4749500"/>
                <a:gd name="connsiteX10" fmla="*/ 1724751 w 2497151"/>
                <a:gd name="connsiteY10" fmla="*/ 4171716 h 4749500"/>
                <a:gd name="connsiteX11" fmla="*/ 1654400 w 2497151"/>
                <a:gd name="connsiteY11" fmla="*/ 4267181 h 4749500"/>
                <a:gd name="connsiteX12" fmla="*/ 1739807 w 2497151"/>
                <a:gd name="connsiteY12" fmla="*/ 4382734 h 4749500"/>
                <a:gd name="connsiteX13" fmla="*/ 1656893 w 2497151"/>
                <a:gd name="connsiteY13" fmla="*/ 4478198 h 4749500"/>
                <a:gd name="connsiteX14" fmla="*/ 1656893 w 2497151"/>
                <a:gd name="connsiteY14" fmla="*/ 4598778 h 4749500"/>
                <a:gd name="connsiteX15" fmla="*/ 1114282 w 2497151"/>
                <a:gd name="connsiteY15" fmla="*/ 4598778 h 4749500"/>
                <a:gd name="connsiteX16" fmla="*/ 1114282 w 2497151"/>
                <a:gd name="connsiteY16" fmla="*/ 4448053 h 4749500"/>
                <a:gd name="connsiteX17" fmla="*/ 996217 w 2497151"/>
                <a:gd name="connsiteY17" fmla="*/ 4380224 h 4749500"/>
                <a:gd name="connsiteX18" fmla="*/ 1084137 w 2497151"/>
                <a:gd name="connsiteY18" fmla="*/ 4307376 h 4749500"/>
                <a:gd name="connsiteX19" fmla="*/ 950999 w 2497151"/>
                <a:gd name="connsiteY19" fmla="*/ 4221963 h 4749500"/>
                <a:gd name="connsiteX20" fmla="*/ 1066574 w 2497151"/>
                <a:gd name="connsiteY20" fmla="*/ 4091329 h 4749500"/>
                <a:gd name="connsiteX21" fmla="*/ 973284 w 2497151"/>
                <a:gd name="connsiteY21" fmla="*/ 3936968 h 4749500"/>
                <a:gd name="connsiteX22" fmla="*/ 1206885 w 2497151"/>
                <a:gd name="connsiteY22" fmla="*/ 3764765 h 4749500"/>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0999 w 2497151"/>
                <a:gd name="connsiteY19" fmla="*/ 4221963 h 4689207"/>
                <a:gd name="connsiteX20" fmla="*/ 1066574 w 2497151"/>
                <a:gd name="connsiteY20" fmla="*/ 4091329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0999 w 2497151"/>
                <a:gd name="connsiteY19" fmla="*/ 4221963 h 4689207"/>
                <a:gd name="connsiteX20" fmla="*/ 1066574 w 2497151"/>
                <a:gd name="connsiteY20" fmla="*/ 4091329 h 4689207"/>
                <a:gd name="connsiteX21" fmla="*/ 1027547 w 2497151"/>
                <a:gd name="connsiteY21" fmla="*/ 4073381 h 4689207"/>
                <a:gd name="connsiteX22" fmla="*/ 973284 w 2497151"/>
                <a:gd name="connsiteY22" fmla="*/ 3936968 h 4689207"/>
                <a:gd name="connsiteX23" fmla="*/ 1206885 w 2497151"/>
                <a:gd name="connsiteY23"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88703 w 2497151"/>
                <a:gd name="connsiteY19" fmla="*/ 4139054 h 4689207"/>
                <a:gd name="connsiteX20" fmla="*/ 1066574 w 2497151"/>
                <a:gd name="connsiteY20" fmla="*/ 4091329 h 4689207"/>
                <a:gd name="connsiteX21" fmla="*/ 1027547 w 2497151"/>
                <a:gd name="connsiteY21" fmla="*/ 4073381 h 4689207"/>
                <a:gd name="connsiteX22" fmla="*/ 973284 w 2497151"/>
                <a:gd name="connsiteY22" fmla="*/ 3936968 h 4689207"/>
                <a:gd name="connsiteX23" fmla="*/ 1206885 w 2497151"/>
                <a:gd name="connsiteY23"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88703 w 2497151"/>
                <a:gd name="connsiteY19" fmla="*/ 4139054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96261 w 2497151"/>
                <a:gd name="connsiteY19" fmla="*/ 4244561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497151"/>
                <a:gd name="connsiteY0" fmla="*/ 3764765 h 4689207"/>
                <a:gd name="connsiteX1" fmla="*/ 1053992 w 2497151"/>
                <a:gd name="connsiteY1" fmla="*/ 3181961 h 4689207"/>
                <a:gd name="connsiteX2" fmla="*/ 415264 w 2497151"/>
                <a:gd name="connsiteY2" fmla="*/ 2378093 h 4689207"/>
                <a:gd name="connsiteX3" fmla="*/ 571672 w 2497151"/>
                <a:gd name="connsiteY3" fmla="*/ 552696 h 4689207"/>
                <a:gd name="connsiteX4" fmla="*/ 2199504 w 2497151"/>
                <a:gd name="connsiteY4" fmla="*/ 675499 h 4689207"/>
                <a:gd name="connsiteX5" fmla="*/ 2373746 w 2497151"/>
                <a:gd name="connsiteY5" fmla="*/ 2287657 h 4689207"/>
                <a:gd name="connsiteX6" fmla="*/ 1626748 w 2497151"/>
                <a:gd name="connsiteY6" fmla="*/ 3131719 h 4689207"/>
                <a:gd name="connsiteX7" fmla="*/ 1483840 w 2497151"/>
                <a:gd name="connsiteY7" fmla="*/ 3754717 h 4689207"/>
                <a:gd name="connsiteX8" fmla="*/ 1704618 w 2497151"/>
                <a:gd name="connsiteY8" fmla="*/ 3882834 h 4689207"/>
                <a:gd name="connsiteX9" fmla="*/ 1609179 w 2497151"/>
                <a:gd name="connsiteY9" fmla="*/ 4043602 h 4689207"/>
                <a:gd name="connsiteX10" fmla="*/ 1724751 w 2497151"/>
                <a:gd name="connsiteY10" fmla="*/ 4171716 h 4689207"/>
                <a:gd name="connsiteX11" fmla="*/ 1654400 w 2497151"/>
                <a:gd name="connsiteY11" fmla="*/ 4267181 h 4689207"/>
                <a:gd name="connsiteX12" fmla="*/ 1739807 w 2497151"/>
                <a:gd name="connsiteY12" fmla="*/ 4382734 h 4689207"/>
                <a:gd name="connsiteX13" fmla="*/ 1656893 w 2497151"/>
                <a:gd name="connsiteY13" fmla="*/ 4478198 h 4689207"/>
                <a:gd name="connsiteX14" fmla="*/ 1656893 w 2497151"/>
                <a:gd name="connsiteY14" fmla="*/ 4598778 h 4689207"/>
                <a:gd name="connsiteX15" fmla="*/ 1114282 w 2497151"/>
                <a:gd name="connsiteY15" fmla="*/ 4598778 h 4689207"/>
                <a:gd name="connsiteX16" fmla="*/ 1114282 w 2497151"/>
                <a:gd name="connsiteY16" fmla="*/ 4448053 h 4689207"/>
                <a:gd name="connsiteX17" fmla="*/ 996217 w 2497151"/>
                <a:gd name="connsiteY17" fmla="*/ 4380224 h 4689207"/>
                <a:gd name="connsiteX18" fmla="*/ 1084137 w 2497151"/>
                <a:gd name="connsiteY18" fmla="*/ 4307376 h 4689207"/>
                <a:gd name="connsiteX19" fmla="*/ 951066 w 2497151"/>
                <a:gd name="connsiteY19" fmla="*/ 4199334 h 4689207"/>
                <a:gd name="connsiteX20" fmla="*/ 1027547 w 2497151"/>
                <a:gd name="connsiteY20" fmla="*/ 4073381 h 4689207"/>
                <a:gd name="connsiteX21" fmla="*/ 973284 w 2497151"/>
                <a:gd name="connsiteY21" fmla="*/ 3936968 h 4689207"/>
                <a:gd name="connsiteX22" fmla="*/ 1206885 w 2497151"/>
                <a:gd name="connsiteY22" fmla="*/ 3764765 h 4689207"/>
                <a:gd name="connsiteX0" fmla="*/ 1206885 w 2549908"/>
                <a:gd name="connsiteY0" fmla="*/ 3764765 h 4689207"/>
                <a:gd name="connsiteX1" fmla="*/ 1053992 w 2549908"/>
                <a:gd name="connsiteY1" fmla="*/ 3181961 h 4689207"/>
                <a:gd name="connsiteX2" fmla="*/ 415264 w 2549908"/>
                <a:gd name="connsiteY2" fmla="*/ 2378093 h 4689207"/>
                <a:gd name="connsiteX3" fmla="*/ 571672 w 2549908"/>
                <a:gd name="connsiteY3" fmla="*/ 552696 h 4689207"/>
                <a:gd name="connsiteX4" fmla="*/ 2199504 w 2549908"/>
                <a:gd name="connsiteY4" fmla="*/ 675499 h 4689207"/>
                <a:gd name="connsiteX5" fmla="*/ 2373746 w 2549908"/>
                <a:gd name="connsiteY5" fmla="*/ 2287657 h 4689207"/>
                <a:gd name="connsiteX6" fmla="*/ 1626748 w 2549908"/>
                <a:gd name="connsiteY6" fmla="*/ 3131719 h 4689207"/>
                <a:gd name="connsiteX7" fmla="*/ 1483840 w 2549908"/>
                <a:gd name="connsiteY7" fmla="*/ 3754717 h 4689207"/>
                <a:gd name="connsiteX8" fmla="*/ 1704618 w 2549908"/>
                <a:gd name="connsiteY8" fmla="*/ 3882834 h 4689207"/>
                <a:gd name="connsiteX9" fmla="*/ 1609179 w 2549908"/>
                <a:gd name="connsiteY9" fmla="*/ 4043602 h 4689207"/>
                <a:gd name="connsiteX10" fmla="*/ 1724751 w 2549908"/>
                <a:gd name="connsiteY10" fmla="*/ 4171716 h 4689207"/>
                <a:gd name="connsiteX11" fmla="*/ 1654400 w 2549908"/>
                <a:gd name="connsiteY11" fmla="*/ 4267181 h 4689207"/>
                <a:gd name="connsiteX12" fmla="*/ 1739807 w 2549908"/>
                <a:gd name="connsiteY12" fmla="*/ 4382734 h 4689207"/>
                <a:gd name="connsiteX13" fmla="*/ 1656893 w 2549908"/>
                <a:gd name="connsiteY13" fmla="*/ 4478198 h 4689207"/>
                <a:gd name="connsiteX14" fmla="*/ 1656893 w 2549908"/>
                <a:gd name="connsiteY14" fmla="*/ 4598778 h 4689207"/>
                <a:gd name="connsiteX15" fmla="*/ 1114282 w 2549908"/>
                <a:gd name="connsiteY15" fmla="*/ 4598778 h 4689207"/>
                <a:gd name="connsiteX16" fmla="*/ 1114282 w 2549908"/>
                <a:gd name="connsiteY16" fmla="*/ 4448053 h 4689207"/>
                <a:gd name="connsiteX17" fmla="*/ 996217 w 2549908"/>
                <a:gd name="connsiteY17" fmla="*/ 4380224 h 4689207"/>
                <a:gd name="connsiteX18" fmla="*/ 1084137 w 2549908"/>
                <a:gd name="connsiteY18" fmla="*/ 4307376 h 4689207"/>
                <a:gd name="connsiteX19" fmla="*/ 951066 w 2549908"/>
                <a:gd name="connsiteY19" fmla="*/ 4199334 h 4689207"/>
                <a:gd name="connsiteX20" fmla="*/ 1027547 w 2549908"/>
                <a:gd name="connsiteY20" fmla="*/ 4073381 h 4689207"/>
                <a:gd name="connsiteX21" fmla="*/ 973284 w 2549908"/>
                <a:gd name="connsiteY21" fmla="*/ 3936968 h 4689207"/>
                <a:gd name="connsiteX22" fmla="*/ 1206885 w 2549908"/>
                <a:gd name="connsiteY22" fmla="*/ 3764765 h 4689207"/>
                <a:gd name="connsiteX0" fmla="*/ 1206885 w 2625716"/>
                <a:gd name="connsiteY0" fmla="*/ 3764765 h 4689207"/>
                <a:gd name="connsiteX1" fmla="*/ 1053992 w 2625716"/>
                <a:gd name="connsiteY1" fmla="*/ 3181961 h 4689207"/>
                <a:gd name="connsiteX2" fmla="*/ 415264 w 2625716"/>
                <a:gd name="connsiteY2" fmla="*/ 2378093 h 4689207"/>
                <a:gd name="connsiteX3" fmla="*/ 571672 w 2625716"/>
                <a:gd name="connsiteY3" fmla="*/ 552696 h 4689207"/>
                <a:gd name="connsiteX4" fmla="*/ 2199504 w 2625716"/>
                <a:gd name="connsiteY4" fmla="*/ 675499 h 4689207"/>
                <a:gd name="connsiteX5" fmla="*/ 2373746 w 2625716"/>
                <a:gd name="connsiteY5" fmla="*/ 2287657 h 4689207"/>
                <a:gd name="connsiteX6" fmla="*/ 1626748 w 2625716"/>
                <a:gd name="connsiteY6" fmla="*/ 3131719 h 4689207"/>
                <a:gd name="connsiteX7" fmla="*/ 1483840 w 2625716"/>
                <a:gd name="connsiteY7" fmla="*/ 3754717 h 4689207"/>
                <a:gd name="connsiteX8" fmla="*/ 1704618 w 2625716"/>
                <a:gd name="connsiteY8" fmla="*/ 3882834 h 4689207"/>
                <a:gd name="connsiteX9" fmla="*/ 1609179 w 2625716"/>
                <a:gd name="connsiteY9" fmla="*/ 4043602 h 4689207"/>
                <a:gd name="connsiteX10" fmla="*/ 1724751 w 2625716"/>
                <a:gd name="connsiteY10" fmla="*/ 4171716 h 4689207"/>
                <a:gd name="connsiteX11" fmla="*/ 1654400 w 2625716"/>
                <a:gd name="connsiteY11" fmla="*/ 4267181 h 4689207"/>
                <a:gd name="connsiteX12" fmla="*/ 1739807 w 2625716"/>
                <a:gd name="connsiteY12" fmla="*/ 4382734 h 4689207"/>
                <a:gd name="connsiteX13" fmla="*/ 1656893 w 2625716"/>
                <a:gd name="connsiteY13" fmla="*/ 4478198 h 4689207"/>
                <a:gd name="connsiteX14" fmla="*/ 1656893 w 2625716"/>
                <a:gd name="connsiteY14" fmla="*/ 4598778 h 4689207"/>
                <a:gd name="connsiteX15" fmla="*/ 1114282 w 2625716"/>
                <a:gd name="connsiteY15" fmla="*/ 4598778 h 4689207"/>
                <a:gd name="connsiteX16" fmla="*/ 1114282 w 2625716"/>
                <a:gd name="connsiteY16" fmla="*/ 4448053 h 4689207"/>
                <a:gd name="connsiteX17" fmla="*/ 996217 w 2625716"/>
                <a:gd name="connsiteY17" fmla="*/ 4380224 h 4689207"/>
                <a:gd name="connsiteX18" fmla="*/ 1084137 w 2625716"/>
                <a:gd name="connsiteY18" fmla="*/ 4307376 h 4689207"/>
                <a:gd name="connsiteX19" fmla="*/ 951066 w 2625716"/>
                <a:gd name="connsiteY19" fmla="*/ 4199334 h 4689207"/>
                <a:gd name="connsiteX20" fmla="*/ 1027547 w 2625716"/>
                <a:gd name="connsiteY20" fmla="*/ 4073381 h 4689207"/>
                <a:gd name="connsiteX21" fmla="*/ 973284 w 2625716"/>
                <a:gd name="connsiteY21" fmla="*/ 3936968 h 4689207"/>
                <a:gd name="connsiteX22" fmla="*/ 1206885 w 2625716"/>
                <a:gd name="connsiteY22" fmla="*/ 3764765 h 4689207"/>
                <a:gd name="connsiteX0" fmla="*/ 1206885 w 2625716"/>
                <a:gd name="connsiteY0" fmla="*/ 3764765 h 4689207"/>
                <a:gd name="connsiteX1" fmla="*/ 1053992 w 2625716"/>
                <a:gd name="connsiteY1" fmla="*/ 3181961 h 4689207"/>
                <a:gd name="connsiteX2" fmla="*/ 415264 w 2625716"/>
                <a:gd name="connsiteY2" fmla="*/ 2378093 h 4689207"/>
                <a:gd name="connsiteX3" fmla="*/ 571672 w 2625716"/>
                <a:gd name="connsiteY3" fmla="*/ 552696 h 4689207"/>
                <a:gd name="connsiteX4" fmla="*/ 2199504 w 2625716"/>
                <a:gd name="connsiteY4" fmla="*/ 675499 h 4689207"/>
                <a:gd name="connsiteX5" fmla="*/ 2373746 w 2625716"/>
                <a:gd name="connsiteY5" fmla="*/ 2287657 h 4689207"/>
                <a:gd name="connsiteX6" fmla="*/ 1626748 w 2625716"/>
                <a:gd name="connsiteY6" fmla="*/ 3131719 h 4689207"/>
                <a:gd name="connsiteX7" fmla="*/ 1483840 w 2625716"/>
                <a:gd name="connsiteY7" fmla="*/ 3754717 h 4689207"/>
                <a:gd name="connsiteX8" fmla="*/ 1704618 w 2625716"/>
                <a:gd name="connsiteY8" fmla="*/ 3882834 h 4689207"/>
                <a:gd name="connsiteX9" fmla="*/ 1609179 w 2625716"/>
                <a:gd name="connsiteY9" fmla="*/ 4043602 h 4689207"/>
                <a:gd name="connsiteX10" fmla="*/ 1724751 w 2625716"/>
                <a:gd name="connsiteY10" fmla="*/ 4171716 h 4689207"/>
                <a:gd name="connsiteX11" fmla="*/ 1654400 w 2625716"/>
                <a:gd name="connsiteY11" fmla="*/ 4267181 h 4689207"/>
                <a:gd name="connsiteX12" fmla="*/ 1739807 w 2625716"/>
                <a:gd name="connsiteY12" fmla="*/ 4382734 h 4689207"/>
                <a:gd name="connsiteX13" fmla="*/ 1656893 w 2625716"/>
                <a:gd name="connsiteY13" fmla="*/ 4478198 h 4689207"/>
                <a:gd name="connsiteX14" fmla="*/ 1656893 w 2625716"/>
                <a:gd name="connsiteY14" fmla="*/ 4598778 h 4689207"/>
                <a:gd name="connsiteX15" fmla="*/ 1114282 w 2625716"/>
                <a:gd name="connsiteY15" fmla="*/ 4598778 h 4689207"/>
                <a:gd name="connsiteX16" fmla="*/ 1114282 w 2625716"/>
                <a:gd name="connsiteY16" fmla="*/ 4448053 h 4689207"/>
                <a:gd name="connsiteX17" fmla="*/ 996217 w 2625716"/>
                <a:gd name="connsiteY17" fmla="*/ 4380224 h 4689207"/>
                <a:gd name="connsiteX18" fmla="*/ 1084137 w 2625716"/>
                <a:gd name="connsiteY18" fmla="*/ 4307376 h 4689207"/>
                <a:gd name="connsiteX19" fmla="*/ 951066 w 2625716"/>
                <a:gd name="connsiteY19" fmla="*/ 4199334 h 4689207"/>
                <a:gd name="connsiteX20" fmla="*/ 1027547 w 2625716"/>
                <a:gd name="connsiteY20" fmla="*/ 4073381 h 4689207"/>
                <a:gd name="connsiteX21" fmla="*/ 973284 w 2625716"/>
                <a:gd name="connsiteY21" fmla="*/ 3936968 h 4689207"/>
                <a:gd name="connsiteX22" fmla="*/ 1206885 w 2625716"/>
                <a:gd name="connsiteY22" fmla="*/ 3764765 h 4689207"/>
                <a:gd name="connsiteX0" fmla="*/ 1206885 w 2625716"/>
                <a:gd name="connsiteY0" fmla="*/ 3764765 h 4689234"/>
                <a:gd name="connsiteX1" fmla="*/ 1053992 w 2625716"/>
                <a:gd name="connsiteY1" fmla="*/ 3181961 h 4689234"/>
                <a:gd name="connsiteX2" fmla="*/ 415264 w 2625716"/>
                <a:gd name="connsiteY2" fmla="*/ 2378093 h 4689234"/>
                <a:gd name="connsiteX3" fmla="*/ 571672 w 2625716"/>
                <a:gd name="connsiteY3" fmla="*/ 552696 h 4689234"/>
                <a:gd name="connsiteX4" fmla="*/ 2199504 w 2625716"/>
                <a:gd name="connsiteY4" fmla="*/ 675499 h 4689234"/>
                <a:gd name="connsiteX5" fmla="*/ 2373746 w 2625716"/>
                <a:gd name="connsiteY5" fmla="*/ 2287657 h 4689234"/>
                <a:gd name="connsiteX6" fmla="*/ 1626748 w 2625716"/>
                <a:gd name="connsiteY6" fmla="*/ 3131719 h 4689234"/>
                <a:gd name="connsiteX7" fmla="*/ 1483840 w 2625716"/>
                <a:gd name="connsiteY7" fmla="*/ 3754717 h 4689234"/>
                <a:gd name="connsiteX8" fmla="*/ 1704618 w 2625716"/>
                <a:gd name="connsiteY8" fmla="*/ 3882834 h 4689234"/>
                <a:gd name="connsiteX9" fmla="*/ 1609179 w 2625716"/>
                <a:gd name="connsiteY9" fmla="*/ 4043602 h 4689234"/>
                <a:gd name="connsiteX10" fmla="*/ 1724751 w 2625716"/>
                <a:gd name="connsiteY10" fmla="*/ 4171716 h 4689234"/>
                <a:gd name="connsiteX11" fmla="*/ 1654400 w 2625716"/>
                <a:gd name="connsiteY11" fmla="*/ 4267181 h 4689234"/>
                <a:gd name="connsiteX12" fmla="*/ 1739807 w 2625716"/>
                <a:gd name="connsiteY12" fmla="*/ 4382734 h 4689234"/>
                <a:gd name="connsiteX13" fmla="*/ 1656893 w 2625716"/>
                <a:gd name="connsiteY13" fmla="*/ 4478198 h 4689234"/>
                <a:gd name="connsiteX14" fmla="*/ 1656893 w 2625716"/>
                <a:gd name="connsiteY14" fmla="*/ 4598778 h 4689234"/>
                <a:gd name="connsiteX15" fmla="*/ 911622 w 2625716"/>
                <a:gd name="connsiteY15" fmla="*/ 4598807 h 4689234"/>
                <a:gd name="connsiteX16" fmla="*/ 1114282 w 2625716"/>
                <a:gd name="connsiteY16" fmla="*/ 4448053 h 4689234"/>
                <a:gd name="connsiteX17" fmla="*/ 996217 w 2625716"/>
                <a:gd name="connsiteY17" fmla="*/ 4380224 h 4689234"/>
                <a:gd name="connsiteX18" fmla="*/ 1084137 w 2625716"/>
                <a:gd name="connsiteY18" fmla="*/ 4307376 h 4689234"/>
                <a:gd name="connsiteX19" fmla="*/ 951066 w 2625716"/>
                <a:gd name="connsiteY19" fmla="*/ 4199334 h 4689234"/>
                <a:gd name="connsiteX20" fmla="*/ 1027547 w 2625716"/>
                <a:gd name="connsiteY20" fmla="*/ 4073381 h 4689234"/>
                <a:gd name="connsiteX21" fmla="*/ 973284 w 2625716"/>
                <a:gd name="connsiteY21" fmla="*/ 3936968 h 4689234"/>
                <a:gd name="connsiteX22" fmla="*/ 1206885 w 2625716"/>
                <a:gd name="connsiteY22" fmla="*/ 3764765 h 4689234"/>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11622 w 2625716"/>
                <a:gd name="connsiteY15" fmla="*/ 4598807 h 4739835"/>
                <a:gd name="connsiteX16" fmla="*/ 1114282 w 2625716"/>
                <a:gd name="connsiteY16" fmla="*/ 4448053 h 4739835"/>
                <a:gd name="connsiteX17" fmla="*/ 996217 w 2625716"/>
                <a:gd name="connsiteY17" fmla="*/ 4380224 h 4739835"/>
                <a:gd name="connsiteX18" fmla="*/ 1084137 w 2625716"/>
                <a:gd name="connsiteY18" fmla="*/ 4307376 h 4739835"/>
                <a:gd name="connsiteX19" fmla="*/ 951066 w 2625716"/>
                <a:gd name="connsiteY19" fmla="*/ 4199334 h 4739835"/>
                <a:gd name="connsiteX20" fmla="*/ 1027547 w 2625716"/>
                <a:gd name="connsiteY20" fmla="*/ 4073381 h 4739835"/>
                <a:gd name="connsiteX21" fmla="*/ 973284 w 2625716"/>
                <a:gd name="connsiteY21" fmla="*/ 3936968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96217 w 2625716"/>
                <a:gd name="connsiteY17" fmla="*/ 4380224 h 4739833"/>
                <a:gd name="connsiteX18" fmla="*/ 1084137 w 2625716"/>
                <a:gd name="connsiteY18" fmla="*/ 4307376 h 4739833"/>
                <a:gd name="connsiteX19" fmla="*/ 951066 w 2625716"/>
                <a:gd name="connsiteY19" fmla="*/ 4199334 h 4739833"/>
                <a:gd name="connsiteX20" fmla="*/ 1027547 w 2625716"/>
                <a:gd name="connsiteY20" fmla="*/ 4073381 h 4739833"/>
                <a:gd name="connsiteX21" fmla="*/ 973284 w 2625716"/>
                <a:gd name="connsiteY21" fmla="*/ 3936968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96217 w 2625716"/>
                <a:gd name="connsiteY17" fmla="*/ 4380224 h 4739835"/>
                <a:gd name="connsiteX18" fmla="*/ 1084137 w 2625716"/>
                <a:gd name="connsiteY18" fmla="*/ 4307376 h 4739835"/>
                <a:gd name="connsiteX19" fmla="*/ 951066 w 2625716"/>
                <a:gd name="connsiteY19" fmla="*/ 4199334 h 4739835"/>
                <a:gd name="connsiteX20" fmla="*/ 1027547 w 2625716"/>
                <a:gd name="connsiteY20" fmla="*/ 4073381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99334 h 4739833"/>
                <a:gd name="connsiteX20" fmla="*/ 1027547 w 2625716"/>
                <a:gd name="connsiteY20" fmla="*/ 4073381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24751 w 2625716"/>
                <a:gd name="connsiteY10" fmla="*/ 4171716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49050 w 2625716"/>
                <a:gd name="connsiteY17" fmla="*/ 4380225 h 4739835"/>
                <a:gd name="connsiteX18" fmla="*/ 1084137 w 2625716"/>
                <a:gd name="connsiteY18" fmla="*/ 4307376 h 4739835"/>
                <a:gd name="connsiteX19" fmla="*/ 951066 w 2625716"/>
                <a:gd name="connsiteY19" fmla="*/ 4199334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24751 w 2625716"/>
                <a:gd name="connsiteY10" fmla="*/ 4171716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598808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598808 h 4739835"/>
                <a:gd name="connsiteX16" fmla="*/ 1114282 w 2625716"/>
                <a:gd name="connsiteY16" fmla="*/ 4448053 h 4739835"/>
                <a:gd name="connsiteX17" fmla="*/ 949050 w 2625716"/>
                <a:gd name="connsiteY17" fmla="*/ 4380225 h 4739835"/>
                <a:gd name="connsiteX18" fmla="*/ 1084137 w 2625716"/>
                <a:gd name="connsiteY18" fmla="*/ 4307376 h 4739835"/>
                <a:gd name="connsiteX19" fmla="*/ 951066 w 2625716"/>
                <a:gd name="connsiteY19" fmla="*/ 4166681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114282 w 2625716"/>
                <a:gd name="connsiteY16" fmla="*/ 4448053 h 4739833"/>
                <a:gd name="connsiteX17" fmla="*/ 949050 w 2625716"/>
                <a:gd name="connsiteY17" fmla="*/ 4380225 h 4739833"/>
                <a:gd name="connsiteX18" fmla="*/ 1084137 w 2625716"/>
                <a:gd name="connsiteY18" fmla="*/ 4307376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84137 w 2625716"/>
                <a:gd name="connsiteY18" fmla="*/ 4307376 h 4739835"/>
                <a:gd name="connsiteX19" fmla="*/ 951066 w 2625716"/>
                <a:gd name="connsiteY19" fmla="*/ 4166681 h 4739835"/>
                <a:gd name="connsiteX20" fmla="*/ 1052945 w 2625716"/>
                <a:gd name="connsiteY20" fmla="*/ 4040725 h 4739835"/>
                <a:gd name="connsiteX21" fmla="*/ 995051 w 2625716"/>
                <a:gd name="connsiteY21" fmla="*/ 3897050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51066 w 2625716"/>
                <a:gd name="connsiteY19" fmla="*/ 4166681 h 4739833"/>
                <a:gd name="connsiteX20" fmla="*/ 1052945 w 2625716"/>
                <a:gd name="connsiteY20" fmla="*/ 4040725 h 4739833"/>
                <a:gd name="connsiteX21" fmla="*/ 995051 w 2625716"/>
                <a:gd name="connsiteY21" fmla="*/ 3897050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51066 w 2625716"/>
                <a:gd name="connsiteY19" fmla="*/ 4166681 h 4739835"/>
                <a:gd name="connsiteX20" fmla="*/ 1052945 w 2625716"/>
                <a:gd name="connsiteY20" fmla="*/ 4040725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04618 w 2625716"/>
                <a:gd name="connsiteY8" fmla="*/ 3882834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51066 w 2625716"/>
                <a:gd name="connsiteY19" fmla="*/ 4166681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04618 w 2625716"/>
                <a:gd name="connsiteY8" fmla="*/ 3882834 h 4739835"/>
                <a:gd name="connsiteX9" fmla="*/ 1609179 w 2625716"/>
                <a:gd name="connsiteY9" fmla="*/ 4043602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43807 w 2625716"/>
                <a:gd name="connsiteY19" fmla="*/ 4137647 h 4739835"/>
                <a:gd name="connsiteX20" fmla="*/ 1060199 w 2625716"/>
                <a:gd name="connsiteY20" fmla="*/ 4018948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22751 w 2625716"/>
                <a:gd name="connsiteY8" fmla="*/ 3871941 h 4739833"/>
                <a:gd name="connsiteX9" fmla="*/ 1609179 w 2625716"/>
                <a:gd name="connsiteY9" fmla="*/ 4043602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93 w 2625716"/>
                <a:gd name="connsiteY13" fmla="*/ 4478198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43807 w 2625716"/>
                <a:gd name="connsiteY19" fmla="*/ 4137647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39835"/>
                <a:gd name="connsiteX1" fmla="*/ 1053992 w 2625716"/>
                <a:gd name="connsiteY1" fmla="*/ 3181961 h 4739835"/>
                <a:gd name="connsiteX2" fmla="*/ 415264 w 2625716"/>
                <a:gd name="connsiteY2" fmla="*/ 2378093 h 4739835"/>
                <a:gd name="connsiteX3" fmla="*/ 571672 w 2625716"/>
                <a:gd name="connsiteY3" fmla="*/ 552696 h 4739835"/>
                <a:gd name="connsiteX4" fmla="*/ 2199504 w 2625716"/>
                <a:gd name="connsiteY4" fmla="*/ 675499 h 4739835"/>
                <a:gd name="connsiteX5" fmla="*/ 2373746 w 2625716"/>
                <a:gd name="connsiteY5" fmla="*/ 2287657 h 4739835"/>
                <a:gd name="connsiteX6" fmla="*/ 1626748 w 2625716"/>
                <a:gd name="connsiteY6" fmla="*/ 3131719 h 4739835"/>
                <a:gd name="connsiteX7" fmla="*/ 1483840 w 2625716"/>
                <a:gd name="connsiteY7" fmla="*/ 3754717 h 4739835"/>
                <a:gd name="connsiteX8" fmla="*/ 1722751 w 2625716"/>
                <a:gd name="connsiteY8" fmla="*/ 3871941 h 4739835"/>
                <a:gd name="connsiteX9" fmla="*/ 1627314 w 2625716"/>
                <a:gd name="connsiteY9" fmla="*/ 4007311 h 4739835"/>
                <a:gd name="connsiteX10" fmla="*/ 1742885 w 2625716"/>
                <a:gd name="connsiteY10" fmla="*/ 4135424 h 4739835"/>
                <a:gd name="connsiteX11" fmla="*/ 1654400 w 2625716"/>
                <a:gd name="connsiteY11" fmla="*/ 4267181 h 4739835"/>
                <a:gd name="connsiteX12" fmla="*/ 1739807 w 2625716"/>
                <a:gd name="connsiteY12" fmla="*/ 4382734 h 4739835"/>
                <a:gd name="connsiteX13" fmla="*/ 1656893 w 2625716"/>
                <a:gd name="connsiteY13" fmla="*/ 4478198 h 4739835"/>
                <a:gd name="connsiteX14" fmla="*/ 1732848 w 2625716"/>
                <a:gd name="connsiteY14" fmla="*/ 4649414 h 4739835"/>
                <a:gd name="connsiteX15" fmla="*/ 962419 w 2625716"/>
                <a:gd name="connsiteY15" fmla="*/ 4635090 h 4739835"/>
                <a:gd name="connsiteX16" fmla="*/ 1041714 w 2625716"/>
                <a:gd name="connsiteY16" fmla="*/ 4502465 h 4739835"/>
                <a:gd name="connsiteX17" fmla="*/ 949050 w 2625716"/>
                <a:gd name="connsiteY17" fmla="*/ 4380225 h 4739835"/>
                <a:gd name="connsiteX18" fmla="*/ 1055109 w 2625716"/>
                <a:gd name="connsiteY18" fmla="*/ 4260198 h 4739835"/>
                <a:gd name="connsiteX19" fmla="*/ 943807 w 2625716"/>
                <a:gd name="connsiteY19" fmla="*/ 4137647 h 4739835"/>
                <a:gd name="connsiteX20" fmla="*/ 1060199 w 2625716"/>
                <a:gd name="connsiteY20" fmla="*/ 4018948 h 4739835"/>
                <a:gd name="connsiteX21" fmla="*/ 958766 w 2625716"/>
                <a:gd name="connsiteY21" fmla="*/ 3882529 h 4739835"/>
                <a:gd name="connsiteX22" fmla="*/ 1206885 w 2625716"/>
                <a:gd name="connsiteY22" fmla="*/ 3764765 h 4739835"/>
                <a:gd name="connsiteX0" fmla="*/ 1206885 w 2625716"/>
                <a:gd name="connsiteY0" fmla="*/ 3764765 h 4739833"/>
                <a:gd name="connsiteX1" fmla="*/ 1053992 w 2625716"/>
                <a:gd name="connsiteY1" fmla="*/ 3181961 h 4739833"/>
                <a:gd name="connsiteX2" fmla="*/ 415264 w 2625716"/>
                <a:gd name="connsiteY2" fmla="*/ 2378093 h 4739833"/>
                <a:gd name="connsiteX3" fmla="*/ 571672 w 2625716"/>
                <a:gd name="connsiteY3" fmla="*/ 552696 h 4739833"/>
                <a:gd name="connsiteX4" fmla="*/ 2199504 w 2625716"/>
                <a:gd name="connsiteY4" fmla="*/ 675499 h 4739833"/>
                <a:gd name="connsiteX5" fmla="*/ 2373746 w 2625716"/>
                <a:gd name="connsiteY5" fmla="*/ 2287657 h 4739833"/>
                <a:gd name="connsiteX6" fmla="*/ 1626748 w 2625716"/>
                <a:gd name="connsiteY6" fmla="*/ 3131719 h 4739833"/>
                <a:gd name="connsiteX7" fmla="*/ 1483840 w 2625716"/>
                <a:gd name="connsiteY7" fmla="*/ 3754717 h 4739833"/>
                <a:gd name="connsiteX8" fmla="*/ 1722751 w 2625716"/>
                <a:gd name="connsiteY8" fmla="*/ 3871941 h 4739833"/>
                <a:gd name="connsiteX9" fmla="*/ 1627314 w 2625716"/>
                <a:gd name="connsiteY9" fmla="*/ 4007311 h 4739833"/>
                <a:gd name="connsiteX10" fmla="*/ 1742885 w 2625716"/>
                <a:gd name="connsiteY10" fmla="*/ 4135424 h 4739833"/>
                <a:gd name="connsiteX11" fmla="*/ 1654400 w 2625716"/>
                <a:gd name="connsiteY11" fmla="*/ 4267181 h 4739833"/>
                <a:gd name="connsiteX12" fmla="*/ 1739807 w 2625716"/>
                <a:gd name="connsiteY12" fmla="*/ 4382734 h 4739833"/>
                <a:gd name="connsiteX13" fmla="*/ 1656886 w 2625716"/>
                <a:gd name="connsiteY13" fmla="*/ 4503584 h 4739833"/>
                <a:gd name="connsiteX14" fmla="*/ 1732848 w 2625716"/>
                <a:gd name="connsiteY14" fmla="*/ 4649414 h 4739833"/>
                <a:gd name="connsiteX15" fmla="*/ 962419 w 2625716"/>
                <a:gd name="connsiteY15" fmla="*/ 4635090 h 4739833"/>
                <a:gd name="connsiteX16" fmla="*/ 1041714 w 2625716"/>
                <a:gd name="connsiteY16" fmla="*/ 4502465 h 4739833"/>
                <a:gd name="connsiteX17" fmla="*/ 949050 w 2625716"/>
                <a:gd name="connsiteY17" fmla="*/ 4380225 h 4739833"/>
                <a:gd name="connsiteX18" fmla="*/ 1055109 w 2625716"/>
                <a:gd name="connsiteY18" fmla="*/ 4260198 h 4739833"/>
                <a:gd name="connsiteX19" fmla="*/ 943807 w 2625716"/>
                <a:gd name="connsiteY19" fmla="*/ 4137647 h 4739833"/>
                <a:gd name="connsiteX20" fmla="*/ 1060199 w 2625716"/>
                <a:gd name="connsiteY20" fmla="*/ 4018948 h 4739833"/>
                <a:gd name="connsiteX21" fmla="*/ 958766 w 2625716"/>
                <a:gd name="connsiteY21" fmla="*/ 3882529 h 4739833"/>
                <a:gd name="connsiteX22" fmla="*/ 1206885 w 2625716"/>
                <a:gd name="connsiteY22" fmla="*/ 3764765 h 4739833"/>
                <a:gd name="connsiteX0" fmla="*/ 1206885 w 2625716"/>
                <a:gd name="connsiteY0" fmla="*/ 3764765 h 4700421"/>
                <a:gd name="connsiteX1" fmla="*/ 1053992 w 2625716"/>
                <a:gd name="connsiteY1" fmla="*/ 3181961 h 4700421"/>
                <a:gd name="connsiteX2" fmla="*/ 415264 w 2625716"/>
                <a:gd name="connsiteY2" fmla="*/ 2378093 h 4700421"/>
                <a:gd name="connsiteX3" fmla="*/ 571672 w 2625716"/>
                <a:gd name="connsiteY3" fmla="*/ 552696 h 4700421"/>
                <a:gd name="connsiteX4" fmla="*/ 2199504 w 2625716"/>
                <a:gd name="connsiteY4" fmla="*/ 675499 h 4700421"/>
                <a:gd name="connsiteX5" fmla="*/ 2373746 w 2625716"/>
                <a:gd name="connsiteY5" fmla="*/ 2287657 h 4700421"/>
                <a:gd name="connsiteX6" fmla="*/ 1626748 w 2625716"/>
                <a:gd name="connsiteY6" fmla="*/ 3131719 h 4700421"/>
                <a:gd name="connsiteX7" fmla="*/ 1483840 w 2625716"/>
                <a:gd name="connsiteY7" fmla="*/ 3754717 h 4700421"/>
                <a:gd name="connsiteX8" fmla="*/ 1722751 w 2625716"/>
                <a:gd name="connsiteY8" fmla="*/ 3871941 h 4700421"/>
                <a:gd name="connsiteX9" fmla="*/ 1627314 w 2625716"/>
                <a:gd name="connsiteY9" fmla="*/ 4007311 h 4700421"/>
                <a:gd name="connsiteX10" fmla="*/ 1742885 w 2625716"/>
                <a:gd name="connsiteY10" fmla="*/ 4135424 h 4700421"/>
                <a:gd name="connsiteX11" fmla="*/ 1654400 w 2625716"/>
                <a:gd name="connsiteY11" fmla="*/ 4267181 h 4700421"/>
                <a:gd name="connsiteX12" fmla="*/ 1739807 w 2625716"/>
                <a:gd name="connsiteY12" fmla="*/ 4382734 h 4700421"/>
                <a:gd name="connsiteX13" fmla="*/ 1656886 w 2625716"/>
                <a:gd name="connsiteY13" fmla="*/ 4503584 h 4700421"/>
                <a:gd name="connsiteX14" fmla="*/ 1732848 w 2625716"/>
                <a:gd name="connsiteY14" fmla="*/ 4649414 h 4700421"/>
                <a:gd name="connsiteX15" fmla="*/ 1250742 w 2625716"/>
                <a:gd name="connsiteY15" fmla="*/ 4698033 h 4700421"/>
                <a:gd name="connsiteX16" fmla="*/ 962419 w 2625716"/>
                <a:gd name="connsiteY16" fmla="*/ 4635090 h 4700421"/>
                <a:gd name="connsiteX17" fmla="*/ 1041714 w 2625716"/>
                <a:gd name="connsiteY17" fmla="*/ 4502465 h 4700421"/>
                <a:gd name="connsiteX18" fmla="*/ 949050 w 2625716"/>
                <a:gd name="connsiteY18" fmla="*/ 4380225 h 4700421"/>
                <a:gd name="connsiteX19" fmla="*/ 1055109 w 2625716"/>
                <a:gd name="connsiteY19" fmla="*/ 4260198 h 4700421"/>
                <a:gd name="connsiteX20" fmla="*/ 943807 w 2625716"/>
                <a:gd name="connsiteY20" fmla="*/ 4137647 h 4700421"/>
                <a:gd name="connsiteX21" fmla="*/ 1060199 w 2625716"/>
                <a:gd name="connsiteY21" fmla="*/ 4018948 h 4700421"/>
                <a:gd name="connsiteX22" fmla="*/ 958766 w 2625716"/>
                <a:gd name="connsiteY22" fmla="*/ 3882529 h 4700421"/>
                <a:gd name="connsiteX23" fmla="*/ 1206885 w 2625716"/>
                <a:gd name="connsiteY23" fmla="*/ 3764765 h 4700421"/>
                <a:gd name="connsiteX0" fmla="*/ 1206885 w 2625716"/>
                <a:gd name="connsiteY0" fmla="*/ 3764765 h 4708214"/>
                <a:gd name="connsiteX1" fmla="*/ 1053992 w 2625716"/>
                <a:gd name="connsiteY1" fmla="*/ 3181961 h 4708214"/>
                <a:gd name="connsiteX2" fmla="*/ 415264 w 2625716"/>
                <a:gd name="connsiteY2" fmla="*/ 2378093 h 4708214"/>
                <a:gd name="connsiteX3" fmla="*/ 571672 w 2625716"/>
                <a:gd name="connsiteY3" fmla="*/ 552696 h 4708214"/>
                <a:gd name="connsiteX4" fmla="*/ 2199504 w 2625716"/>
                <a:gd name="connsiteY4" fmla="*/ 675499 h 4708214"/>
                <a:gd name="connsiteX5" fmla="*/ 2373746 w 2625716"/>
                <a:gd name="connsiteY5" fmla="*/ 2287657 h 4708214"/>
                <a:gd name="connsiteX6" fmla="*/ 1626748 w 2625716"/>
                <a:gd name="connsiteY6" fmla="*/ 3131719 h 4708214"/>
                <a:gd name="connsiteX7" fmla="*/ 1483840 w 2625716"/>
                <a:gd name="connsiteY7" fmla="*/ 3754717 h 4708214"/>
                <a:gd name="connsiteX8" fmla="*/ 1722751 w 2625716"/>
                <a:gd name="connsiteY8" fmla="*/ 3871941 h 4708214"/>
                <a:gd name="connsiteX9" fmla="*/ 1627314 w 2625716"/>
                <a:gd name="connsiteY9" fmla="*/ 4007311 h 4708214"/>
                <a:gd name="connsiteX10" fmla="*/ 1742885 w 2625716"/>
                <a:gd name="connsiteY10" fmla="*/ 4135424 h 4708214"/>
                <a:gd name="connsiteX11" fmla="*/ 1654400 w 2625716"/>
                <a:gd name="connsiteY11" fmla="*/ 4267181 h 4708214"/>
                <a:gd name="connsiteX12" fmla="*/ 1739807 w 2625716"/>
                <a:gd name="connsiteY12" fmla="*/ 4382734 h 4708214"/>
                <a:gd name="connsiteX13" fmla="*/ 1656886 w 2625716"/>
                <a:gd name="connsiteY13" fmla="*/ 4503584 h 4708214"/>
                <a:gd name="connsiteX14" fmla="*/ 1732848 w 2625716"/>
                <a:gd name="connsiteY14" fmla="*/ 4649414 h 4708214"/>
                <a:gd name="connsiteX15" fmla="*/ 1506359 w 2625716"/>
                <a:gd name="connsiteY15" fmla="*/ 4696184 h 4708214"/>
                <a:gd name="connsiteX16" fmla="*/ 1250742 w 2625716"/>
                <a:gd name="connsiteY16" fmla="*/ 4698033 h 4708214"/>
                <a:gd name="connsiteX17" fmla="*/ 962419 w 2625716"/>
                <a:gd name="connsiteY17" fmla="*/ 4635090 h 4708214"/>
                <a:gd name="connsiteX18" fmla="*/ 1041714 w 2625716"/>
                <a:gd name="connsiteY18" fmla="*/ 4502465 h 4708214"/>
                <a:gd name="connsiteX19" fmla="*/ 949050 w 2625716"/>
                <a:gd name="connsiteY19" fmla="*/ 4380225 h 4708214"/>
                <a:gd name="connsiteX20" fmla="*/ 1055109 w 2625716"/>
                <a:gd name="connsiteY20" fmla="*/ 4260198 h 4708214"/>
                <a:gd name="connsiteX21" fmla="*/ 943807 w 2625716"/>
                <a:gd name="connsiteY21" fmla="*/ 4137647 h 4708214"/>
                <a:gd name="connsiteX22" fmla="*/ 1060199 w 2625716"/>
                <a:gd name="connsiteY22" fmla="*/ 4018948 h 4708214"/>
                <a:gd name="connsiteX23" fmla="*/ 958766 w 2625716"/>
                <a:gd name="connsiteY23" fmla="*/ 3882529 h 4708214"/>
                <a:gd name="connsiteX24" fmla="*/ 1206885 w 2625716"/>
                <a:gd name="connsiteY24" fmla="*/ 3764765 h 4708214"/>
                <a:gd name="connsiteX0" fmla="*/ 1206885 w 2625716"/>
                <a:gd name="connsiteY0" fmla="*/ 3764765 h 4704286"/>
                <a:gd name="connsiteX1" fmla="*/ 1053992 w 2625716"/>
                <a:gd name="connsiteY1" fmla="*/ 3181961 h 4704286"/>
                <a:gd name="connsiteX2" fmla="*/ 415264 w 2625716"/>
                <a:gd name="connsiteY2" fmla="*/ 2378093 h 4704286"/>
                <a:gd name="connsiteX3" fmla="*/ 571672 w 2625716"/>
                <a:gd name="connsiteY3" fmla="*/ 552696 h 4704286"/>
                <a:gd name="connsiteX4" fmla="*/ 2199504 w 2625716"/>
                <a:gd name="connsiteY4" fmla="*/ 675499 h 4704286"/>
                <a:gd name="connsiteX5" fmla="*/ 2373746 w 2625716"/>
                <a:gd name="connsiteY5" fmla="*/ 2287657 h 4704286"/>
                <a:gd name="connsiteX6" fmla="*/ 1626748 w 2625716"/>
                <a:gd name="connsiteY6" fmla="*/ 3131719 h 4704286"/>
                <a:gd name="connsiteX7" fmla="*/ 1483840 w 2625716"/>
                <a:gd name="connsiteY7" fmla="*/ 3754717 h 4704286"/>
                <a:gd name="connsiteX8" fmla="*/ 1722751 w 2625716"/>
                <a:gd name="connsiteY8" fmla="*/ 3871941 h 4704286"/>
                <a:gd name="connsiteX9" fmla="*/ 1627314 w 2625716"/>
                <a:gd name="connsiteY9" fmla="*/ 4007311 h 4704286"/>
                <a:gd name="connsiteX10" fmla="*/ 1742885 w 2625716"/>
                <a:gd name="connsiteY10" fmla="*/ 4135424 h 4704286"/>
                <a:gd name="connsiteX11" fmla="*/ 1654400 w 2625716"/>
                <a:gd name="connsiteY11" fmla="*/ 4267181 h 4704286"/>
                <a:gd name="connsiteX12" fmla="*/ 1739807 w 2625716"/>
                <a:gd name="connsiteY12" fmla="*/ 4382734 h 4704286"/>
                <a:gd name="connsiteX13" fmla="*/ 1656886 w 2625716"/>
                <a:gd name="connsiteY13" fmla="*/ 4503584 h 4704286"/>
                <a:gd name="connsiteX14" fmla="*/ 1732848 w 2625716"/>
                <a:gd name="connsiteY14" fmla="*/ 4649414 h 4704286"/>
                <a:gd name="connsiteX15" fmla="*/ 1506359 w 2625716"/>
                <a:gd name="connsiteY15" fmla="*/ 4696184 h 4704286"/>
                <a:gd name="connsiteX16" fmla="*/ 1250742 w 2625716"/>
                <a:gd name="connsiteY16" fmla="*/ 4698033 h 4704286"/>
                <a:gd name="connsiteX17" fmla="*/ 1110921 w 2625716"/>
                <a:gd name="connsiteY17" fmla="*/ 4689628 h 4704286"/>
                <a:gd name="connsiteX18" fmla="*/ 962419 w 2625716"/>
                <a:gd name="connsiteY18" fmla="*/ 4635090 h 4704286"/>
                <a:gd name="connsiteX19" fmla="*/ 1041714 w 2625716"/>
                <a:gd name="connsiteY19" fmla="*/ 4502465 h 4704286"/>
                <a:gd name="connsiteX20" fmla="*/ 949050 w 2625716"/>
                <a:gd name="connsiteY20" fmla="*/ 4380225 h 4704286"/>
                <a:gd name="connsiteX21" fmla="*/ 1055109 w 2625716"/>
                <a:gd name="connsiteY21" fmla="*/ 4260198 h 4704286"/>
                <a:gd name="connsiteX22" fmla="*/ 943807 w 2625716"/>
                <a:gd name="connsiteY22" fmla="*/ 4137647 h 4704286"/>
                <a:gd name="connsiteX23" fmla="*/ 1060199 w 2625716"/>
                <a:gd name="connsiteY23" fmla="*/ 4018948 h 4704286"/>
                <a:gd name="connsiteX24" fmla="*/ 958766 w 2625716"/>
                <a:gd name="connsiteY24" fmla="*/ 3882529 h 4704286"/>
                <a:gd name="connsiteX25" fmla="*/ 1206885 w 2625716"/>
                <a:gd name="connsiteY25" fmla="*/ 3764765 h 4704286"/>
                <a:gd name="connsiteX0" fmla="*/ 1206885 w 2625716"/>
                <a:gd name="connsiteY0" fmla="*/ 3764765 h 4852392"/>
                <a:gd name="connsiteX1" fmla="*/ 1053992 w 2625716"/>
                <a:gd name="connsiteY1" fmla="*/ 3181961 h 4852392"/>
                <a:gd name="connsiteX2" fmla="*/ 415264 w 2625716"/>
                <a:gd name="connsiteY2" fmla="*/ 2378093 h 4852392"/>
                <a:gd name="connsiteX3" fmla="*/ 571672 w 2625716"/>
                <a:gd name="connsiteY3" fmla="*/ 552696 h 4852392"/>
                <a:gd name="connsiteX4" fmla="*/ 2199504 w 2625716"/>
                <a:gd name="connsiteY4" fmla="*/ 675499 h 4852392"/>
                <a:gd name="connsiteX5" fmla="*/ 2373746 w 2625716"/>
                <a:gd name="connsiteY5" fmla="*/ 2287657 h 4852392"/>
                <a:gd name="connsiteX6" fmla="*/ 1626748 w 2625716"/>
                <a:gd name="connsiteY6" fmla="*/ 3131719 h 4852392"/>
                <a:gd name="connsiteX7" fmla="*/ 1483840 w 2625716"/>
                <a:gd name="connsiteY7" fmla="*/ 3754717 h 4852392"/>
                <a:gd name="connsiteX8" fmla="*/ 1722751 w 2625716"/>
                <a:gd name="connsiteY8" fmla="*/ 3871941 h 4852392"/>
                <a:gd name="connsiteX9" fmla="*/ 1627314 w 2625716"/>
                <a:gd name="connsiteY9" fmla="*/ 4007311 h 4852392"/>
                <a:gd name="connsiteX10" fmla="*/ 1742885 w 2625716"/>
                <a:gd name="connsiteY10" fmla="*/ 4135424 h 4852392"/>
                <a:gd name="connsiteX11" fmla="*/ 1654400 w 2625716"/>
                <a:gd name="connsiteY11" fmla="*/ 4267181 h 4852392"/>
                <a:gd name="connsiteX12" fmla="*/ 1739807 w 2625716"/>
                <a:gd name="connsiteY12" fmla="*/ 4382734 h 4852392"/>
                <a:gd name="connsiteX13" fmla="*/ 1656886 w 2625716"/>
                <a:gd name="connsiteY13" fmla="*/ 4503584 h 4852392"/>
                <a:gd name="connsiteX14" fmla="*/ 1732848 w 2625716"/>
                <a:gd name="connsiteY14" fmla="*/ 4649414 h 4852392"/>
                <a:gd name="connsiteX15" fmla="*/ 1506359 w 2625716"/>
                <a:gd name="connsiteY15" fmla="*/ 4696184 h 4852392"/>
                <a:gd name="connsiteX16" fmla="*/ 1324312 w 2625716"/>
                <a:gd name="connsiteY16" fmla="*/ 4851298 h 4852392"/>
                <a:gd name="connsiteX17" fmla="*/ 1110921 w 2625716"/>
                <a:gd name="connsiteY17" fmla="*/ 4689628 h 4852392"/>
                <a:gd name="connsiteX18" fmla="*/ 962419 w 2625716"/>
                <a:gd name="connsiteY18" fmla="*/ 4635090 h 4852392"/>
                <a:gd name="connsiteX19" fmla="*/ 1041714 w 2625716"/>
                <a:gd name="connsiteY19" fmla="*/ 4502465 h 4852392"/>
                <a:gd name="connsiteX20" fmla="*/ 949050 w 2625716"/>
                <a:gd name="connsiteY20" fmla="*/ 4380225 h 4852392"/>
                <a:gd name="connsiteX21" fmla="*/ 1055109 w 2625716"/>
                <a:gd name="connsiteY21" fmla="*/ 4260198 h 4852392"/>
                <a:gd name="connsiteX22" fmla="*/ 943807 w 2625716"/>
                <a:gd name="connsiteY22" fmla="*/ 4137647 h 4852392"/>
                <a:gd name="connsiteX23" fmla="*/ 1060199 w 2625716"/>
                <a:gd name="connsiteY23" fmla="*/ 4018948 h 4852392"/>
                <a:gd name="connsiteX24" fmla="*/ 958766 w 2625716"/>
                <a:gd name="connsiteY24" fmla="*/ 3882529 h 4852392"/>
                <a:gd name="connsiteX25" fmla="*/ 1206885 w 2625716"/>
                <a:gd name="connsiteY25" fmla="*/ 3764765 h 4852392"/>
                <a:gd name="connsiteX0" fmla="*/ 1206885 w 2625716"/>
                <a:gd name="connsiteY0" fmla="*/ 3764765 h 4855429"/>
                <a:gd name="connsiteX1" fmla="*/ 1053992 w 2625716"/>
                <a:gd name="connsiteY1" fmla="*/ 3181961 h 4855429"/>
                <a:gd name="connsiteX2" fmla="*/ 415264 w 2625716"/>
                <a:gd name="connsiteY2" fmla="*/ 2378093 h 4855429"/>
                <a:gd name="connsiteX3" fmla="*/ 571672 w 2625716"/>
                <a:gd name="connsiteY3" fmla="*/ 552696 h 4855429"/>
                <a:gd name="connsiteX4" fmla="*/ 2199504 w 2625716"/>
                <a:gd name="connsiteY4" fmla="*/ 675499 h 4855429"/>
                <a:gd name="connsiteX5" fmla="*/ 2373746 w 2625716"/>
                <a:gd name="connsiteY5" fmla="*/ 2287657 h 4855429"/>
                <a:gd name="connsiteX6" fmla="*/ 1626748 w 2625716"/>
                <a:gd name="connsiteY6" fmla="*/ 3131719 h 4855429"/>
                <a:gd name="connsiteX7" fmla="*/ 1483840 w 2625716"/>
                <a:gd name="connsiteY7" fmla="*/ 3754717 h 4855429"/>
                <a:gd name="connsiteX8" fmla="*/ 1722751 w 2625716"/>
                <a:gd name="connsiteY8" fmla="*/ 3871941 h 4855429"/>
                <a:gd name="connsiteX9" fmla="*/ 1627314 w 2625716"/>
                <a:gd name="connsiteY9" fmla="*/ 4007311 h 4855429"/>
                <a:gd name="connsiteX10" fmla="*/ 1742885 w 2625716"/>
                <a:gd name="connsiteY10" fmla="*/ 4135424 h 4855429"/>
                <a:gd name="connsiteX11" fmla="*/ 1654400 w 2625716"/>
                <a:gd name="connsiteY11" fmla="*/ 4267181 h 4855429"/>
                <a:gd name="connsiteX12" fmla="*/ 1739807 w 2625716"/>
                <a:gd name="connsiteY12" fmla="*/ 4382734 h 4855429"/>
                <a:gd name="connsiteX13" fmla="*/ 1656886 w 2625716"/>
                <a:gd name="connsiteY13" fmla="*/ 4503584 h 4855429"/>
                <a:gd name="connsiteX14" fmla="*/ 1732848 w 2625716"/>
                <a:gd name="connsiteY14" fmla="*/ 4649414 h 4855429"/>
                <a:gd name="connsiteX15" fmla="*/ 1506359 w 2625716"/>
                <a:gd name="connsiteY15" fmla="*/ 4696184 h 4855429"/>
                <a:gd name="connsiteX16" fmla="*/ 1324312 w 2625716"/>
                <a:gd name="connsiteY16" fmla="*/ 4851298 h 4855429"/>
                <a:gd name="connsiteX17" fmla="*/ 1171301 w 2625716"/>
                <a:gd name="connsiteY17" fmla="*/ 4720967 h 4855429"/>
                <a:gd name="connsiteX18" fmla="*/ 962419 w 2625716"/>
                <a:gd name="connsiteY18" fmla="*/ 4635090 h 4855429"/>
                <a:gd name="connsiteX19" fmla="*/ 1041714 w 2625716"/>
                <a:gd name="connsiteY19" fmla="*/ 4502465 h 4855429"/>
                <a:gd name="connsiteX20" fmla="*/ 949050 w 2625716"/>
                <a:gd name="connsiteY20" fmla="*/ 4380225 h 4855429"/>
                <a:gd name="connsiteX21" fmla="*/ 1055109 w 2625716"/>
                <a:gd name="connsiteY21" fmla="*/ 4260198 h 4855429"/>
                <a:gd name="connsiteX22" fmla="*/ 943807 w 2625716"/>
                <a:gd name="connsiteY22" fmla="*/ 4137647 h 4855429"/>
                <a:gd name="connsiteX23" fmla="*/ 1060199 w 2625716"/>
                <a:gd name="connsiteY23" fmla="*/ 4018948 h 4855429"/>
                <a:gd name="connsiteX24" fmla="*/ 958766 w 2625716"/>
                <a:gd name="connsiteY24" fmla="*/ 3882529 h 4855429"/>
                <a:gd name="connsiteX25" fmla="*/ 1206885 w 2625716"/>
                <a:gd name="connsiteY25" fmla="*/ 3764765 h 4855429"/>
                <a:gd name="connsiteX0" fmla="*/ 1206885 w 2625716"/>
                <a:gd name="connsiteY0" fmla="*/ 3764765 h 4864308"/>
                <a:gd name="connsiteX1" fmla="*/ 1053992 w 2625716"/>
                <a:gd name="connsiteY1" fmla="*/ 3181961 h 4864308"/>
                <a:gd name="connsiteX2" fmla="*/ 415264 w 2625716"/>
                <a:gd name="connsiteY2" fmla="*/ 2378093 h 4864308"/>
                <a:gd name="connsiteX3" fmla="*/ 571672 w 2625716"/>
                <a:gd name="connsiteY3" fmla="*/ 552696 h 4864308"/>
                <a:gd name="connsiteX4" fmla="*/ 2199504 w 2625716"/>
                <a:gd name="connsiteY4" fmla="*/ 675499 h 4864308"/>
                <a:gd name="connsiteX5" fmla="*/ 2373746 w 2625716"/>
                <a:gd name="connsiteY5" fmla="*/ 2287657 h 4864308"/>
                <a:gd name="connsiteX6" fmla="*/ 1626748 w 2625716"/>
                <a:gd name="connsiteY6" fmla="*/ 3131719 h 4864308"/>
                <a:gd name="connsiteX7" fmla="*/ 1483840 w 2625716"/>
                <a:gd name="connsiteY7" fmla="*/ 3754717 h 4864308"/>
                <a:gd name="connsiteX8" fmla="*/ 1722751 w 2625716"/>
                <a:gd name="connsiteY8" fmla="*/ 3871941 h 4864308"/>
                <a:gd name="connsiteX9" fmla="*/ 1627314 w 2625716"/>
                <a:gd name="connsiteY9" fmla="*/ 4007311 h 4864308"/>
                <a:gd name="connsiteX10" fmla="*/ 1742885 w 2625716"/>
                <a:gd name="connsiteY10" fmla="*/ 4135424 h 4864308"/>
                <a:gd name="connsiteX11" fmla="*/ 1654400 w 2625716"/>
                <a:gd name="connsiteY11" fmla="*/ 4267181 h 4864308"/>
                <a:gd name="connsiteX12" fmla="*/ 1739807 w 2625716"/>
                <a:gd name="connsiteY12" fmla="*/ 4382734 h 4864308"/>
                <a:gd name="connsiteX13" fmla="*/ 1656886 w 2625716"/>
                <a:gd name="connsiteY13" fmla="*/ 4503584 h 4864308"/>
                <a:gd name="connsiteX14" fmla="*/ 1732848 w 2625716"/>
                <a:gd name="connsiteY14" fmla="*/ 4649414 h 4864308"/>
                <a:gd name="connsiteX15" fmla="*/ 1506359 w 2625716"/>
                <a:gd name="connsiteY15" fmla="*/ 4696184 h 4864308"/>
                <a:gd name="connsiteX16" fmla="*/ 1324312 w 2625716"/>
                <a:gd name="connsiteY16" fmla="*/ 4851298 h 4864308"/>
                <a:gd name="connsiteX17" fmla="*/ 1171301 w 2625716"/>
                <a:gd name="connsiteY17" fmla="*/ 4720967 h 4864308"/>
                <a:gd name="connsiteX18" fmla="*/ 962419 w 2625716"/>
                <a:gd name="connsiteY18" fmla="*/ 4635090 h 4864308"/>
                <a:gd name="connsiteX19" fmla="*/ 1041714 w 2625716"/>
                <a:gd name="connsiteY19" fmla="*/ 4502465 h 4864308"/>
                <a:gd name="connsiteX20" fmla="*/ 949050 w 2625716"/>
                <a:gd name="connsiteY20" fmla="*/ 4380225 h 4864308"/>
                <a:gd name="connsiteX21" fmla="*/ 1055109 w 2625716"/>
                <a:gd name="connsiteY21" fmla="*/ 4260198 h 4864308"/>
                <a:gd name="connsiteX22" fmla="*/ 943807 w 2625716"/>
                <a:gd name="connsiteY22" fmla="*/ 4137647 h 4864308"/>
                <a:gd name="connsiteX23" fmla="*/ 1060199 w 2625716"/>
                <a:gd name="connsiteY23" fmla="*/ 4018948 h 4864308"/>
                <a:gd name="connsiteX24" fmla="*/ 958766 w 2625716"/>
                <a:gd name="connsiteY24" fmla="*/ 3882529 h 4864308"/>
                <a:gd name="connsiteX25" fmla="*/ 1206885 w 2625716"/>
                <a:gd name="connsiteY25" fmla="*/ 3764765 h 486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625716" h="4864308">
                  <a:moveTo>
                    <a:pt x="1206885" y="3764765"/>
                  </a:moveTo>
                  <a:cubicBezTo>
                    <a:pt x="1203535" y="3570497"/>
                    <a:pt x="1185929" y="3413073"/>
                    <a:pt x="1053992" y="3181961"/>
                  </a:cubicBezTo>
                  <a:cubicBezTo>
                    <a:pt x="922055" y="2950849"/>
                    <a:pt x="749346" y="2893517"/>
                    <a:pt x="415264" y="2378093"/>
                  </a:cubicBezTo>
                  <a:cubicBezTo>
                    <a:pt x="81182" y="1862669"/>
                    <a:pt x="0" y="1105392"/>
                    <a:pt x="571672" y="552696"/>
                  </a:cubicBezTo>
                  <a:cubicBezTo>
                    <a:pt x="1143344" y="0"/>
                    <a:pt x="1902457" y="314572"/>
                    <a:pt x="2199504" y="675499"/>
                  </a:cubicBezTo>
                  <a:cubicBezTo>
                    <a:pt x="2496551" y="1036426"/>
                    <a:pt x="2625716" y="1863875"/>
                    <a:pt x="2373746" y="2287657"/>
                  </a:cubicBezTo>
                  <a:cubicBezTo>
                    <a:pt x="2121776" y="2711439"/>
                    <a:pt x="1775066" y="2887209"/>
                    <a:pt x="1626748" y="3131719"/>
                  </a:cubicBezTo>
                  <a:cubicBezTo>
                    <a:pt x="1478430" y="3376229"/>
                    <a:pt x="1483840" y="3547051"/>
                    <a:pt x="1483840" y="3754717"/>
                  </a:cubicBezTo>
                  <a:lnTo>
                    <a:pt x="1722751" y="3871941"/>
                  </a:lnTo>
                  <a:lnTo>
                    <a:pt x="1627314" y="4007311"/>
                  </a:lnTo>
                  <a:lnTo>
                    <a:pt x="1742885" y="4135424"/>
                  </a:lnTo>
                  <a:lnTo>
                    <a:pt x="1654400" y="4267181"/>
                  </a:lnTo>
                  <a:lnTo>
                    <a:pt x="1739807" y="4382734"/>
                  </a:lnTo>
                  <a:lnTo>
                    <a:pt x="1656886" y="4503584"/>
                  </a:lnTo>
                  <a:lnTo>
                    <a:pt x="1732848" y="4649414"/>
                  </a:lnTo>
                  <a:cubicBezTo>
                    <a:pt x="1707760" y="4681514"/>
                    <a:pt x="1574448" y="4662537"/>
                    <a:pt x="1506359" y="4696184"/>
                  </a:cubicBezTo>
                  <a:cubicBezTo>
                    <a:pt x="1438270" y="4729831"/>
                    <a:pt x="1501620" y="4864308"/>
                    <a:pt x="1324312" y="4851298"/>
                  </a:cubicBezTo>
                  <a:cubicBezTo>
                    <a:pt x="1147004" y="4838288"/>
                    <a:pt x="1231616" y="4757002"/>
                    <a:pt x="1171301" y="4720967"/>
                  </a:cubicBezTo>
                  <a:cubicBezTo>
                    <a:pt x="1110986" y="4684932"/>
                    <a:pt x="973953" y="4666284"/>
                    <a:pt x="962419" y="4635090"/>
                  </a:cubicBezTo>
                  <a:lnTo>
                    <a:pt x="1041714" y="4502465"/>
                  </a:lnTo>
                  <a:lnTo>
                    <a:pt x="949050" y="4380225"/>
                  </a:lnTo>
                  <a:lnTo>
                    <a:pt x="1055109" y="4260198"/>
                  </a:lnTo>
                  <a:lnTo>
                    <a:pt x="943807" y="4137647"/>
                  </a:lnTo>
                  <a:lnTo>
                    <a:pt x="1060199" y="4018948"/>
                  </a:lnTo>
                  <a:lnTo>
                    <a:pt x="958766" y="3882529"/>
                  </a:lnTo>
                  <a:lnTo>
                    <a:pt x="1206885" y="3764765"/>
                  </a:lnTo>
                  <a:close/>
                </a:path>
              </a:pathLst>
            </a:cu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Freeform 61"/>
            <p:cNvSpPr/>
            <p:nvPr/>
          </p:nvSpPr>
          <p:spPr bwMode="invGray">
            <a:xfrm>
              <a:off x="3634320" y="3707248"/>
              <a:ext cx="143138"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11" name="Freeform 62"/>
            <p:cNvSpPr/>
            <p:nvPr/>
          </p:nvSpPr>
          <p:spPr bwMode="invGray">
            <a:xfrm>
              <a:off x="3649655" y="3781833"/>
              <a:ext cx="133694"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12" name="Freeform 63"/>
            <p:cNvSpPr/>
            <p:nvPr/>
          </p:nvSpPr>
          <p:spPr bwMode="invGray">
            <a:xfrm>
              <a:off x="3650266" y="3838125"/>
              <a:ext cx="141107" cy="22010"/>
            </a:xfrm>
            <a:custGeom>
              <a:avLst/>
              <a:gdLst>
                <a:gd name="connsiteX0" fmla="*/ 0 w 219075"/>
                <a:gd name="connsiteY0" fmla="*/ 7144 h 41672"/>
                <a:gd name="connsiteX1" fmla="*/ 102394 w 219075"/>
                <a:gd name="connsiteY1" fmla="*/ 40481 h 41672"/>
                <a:gd name="connsiteX2" fmla="*/ 219075 w 219075"/>
                <a:gd name="connsiteY2" fmla="*/ 0 h 41672"/>
              </a:gdLst>
              <a:ahLst/>
              <a:cxnLst>
                <a:cxn ang="0">
                  <a:pos x="connsiteX0" y="connsiteY0"/>
                </a:cxn>
                <a:cxn ang="0">
                  <a:pos x="connsiteX1" y="connsiteY1"/>
                </a:cxn>
                <a:cxn ang="0">
                  <a:pos x="connsiteX2" y="connsiteY2"/>
                </a:cxn>
              </a:cxnLst>
              <a:rect l="l" t="t" r="r" b="b"/>
              <a:pathLst>
                <a:path w="219075" h="41672">
                  <a:moveTo>
                    <a:pt x="0" y="7144"/>
                  </a:moveTo>
                  <a:cubicBezTo>
                    <a:pt x="32941" y="24408"/>
                    <a:pt x="65882" y="41672"/>
                    <a:pt x="102394" y="40481"/>
                  </a:cubicBezTo>
                  <a:cubicBezTo>
                    <a:pt x="138906" y="39290"/>
                    <a:pt x="178990" y="19645"/>
                    <a:pt x="219075" y="0"/>
                  </a:cubicBezTo>
                </a:path>
              </a:pathLst>
            </a:cu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13" name="Freeform 64"/>
            <p:cNvSpPr/>
            <p:nvPr/>
          </p:nvSpPr>
          <p:spPr bwMode="invGray">
            <a:xfrm>
              <a:off x="3508887" y="2782295"/>
              <a:ext cx="403220" cy="841776"/>
            </a:xfrm>
            <a:custGeom>
              <a:avLst/>
              <a:gdLst>
                <a:gd name="connsiteX0" fmla="*/ 248444 w 492522"/>
                <a:gd name="connsiteY0" fmla="*/ 880269 h 881460"/>
                <a:gd name="connsiteX1" fmla="*/ 207963 w 492522"/>
                <a:gd name="connsiteY1" fmla="*/ 601663 h 881460"/>
                <a:gd name="connsiteX2" fmla="*/ 15081 w 492522"/>
                <a:gd name="connsiteY2" fmla="*/ 273050 h 881460"/>
                <a:gd name="connsiteX3" fmla="*/ 117475 w 492522"/>
                <a:gd name="connsiteY3" fmla="*/ 53975 h 881460"/>
                <a:gd name="connsiteX4" fmla="*/ 319881 w 492522"/>
                <a:gd name="connsiteY4" fmla="*/ 161131 h 881460"/>
                <a:gd name="connsiteX5" fmla="*/ 203200 w 492522"/>
                <a:gd name="connsiteY5" fmla="*/ 306388 h 881460"/>
                <a:gd name="connsiteX6" fmla="*/ 184150 w 492522"/>
                <a:gd name="connsiteY6" fmla="*/ 120650 h 881460"/>
                <a:gd name="connsiteX7" fmla="*/ 377031 w 492522"/>
                <a:gd name="connsiteY7" fmla="*/ 23019 h 881460"/>
                <a:gd name="connsiteX8" fmla="*/ 474663 w 492522"/>
                <a:gd name="connsiteY8" fmla="*/ 258763 h 881460"/>
                <a:gd name="connsiteX9" fmla="*/ 269875 w 492522"/>
                <a:gd name="connsiteY9" fmla="*/ 608806 h 881460"/>
                <a:gd name="connsiteX10" fmla="*/ 248444 w 492522"/>
                <a:gd name="connsiteY10" fmla="*/ 880269 h 88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2" h="881460">
                  <a:moveTo>
                    <a:pt x="248444" y="880269"/>
                  </a:moveTo>
                  <a:cubicBezTo>
                    <a:pt x="238125" y="879079"/>
                    <a:pt x="246857" y="702866"/>
                    <a:pt x="207963" y="601663"/>
                  </a:cubicBezTo>
                  <a:cubicBezTo>
                    <a:pt x="169069" y="500460"/>
                    <a:pt x="30162" y="364331"/>
                    <a:pt x="15081" y="273050"/>
                  </a:cubicBezTo>
                  <a:cubicBezTo>
                    <a:pt x="0" y="181769"/>
                    <a:pt x="66675" y="72628"/>
                    <a:pt x="117475" y="53975"/>
                  </a:cubicBezTo>
                  <a:cubicBezTo>
                    <a:pt x="168275" y="35322"/>
                    <a:pt x="305594" y="119062"/>
                    <a:pt x="319881" y="161131"/>
                  </a:cubicBezTo>
                  <a:cubicBezTo>
                    <a:pt x="334168" y="203200"/>
                    <a:pt x="225822" y="313135"/>
                    <a:pt x="203200" y="306388"/>
                  </a:cubicBezTo>
                  <a:cubicBezTo>
                    <a:pt x="180578" y="299641"/>
                    <a:pt x="155178" y="167878"/>
                    <a:pt x="184150" y="120650"/>
                  </a:cubicBezTo>
                  <a:cubicBezTo>
                    <a:pt x="213122" y="73422"/>
                    <a:pt x="328612" y="0"/>
                    <a:pt x="377031" y="23019"/>
                  </a:cubicBezTo>
                  <a:cubicBezTo>
                    <a:pt x="425450" y="46038"/>
                    <a:pt x="492522" y="161132"/>
                    <a:pt x="474663" y="258763"/>
                  </a:cubicBezTo>
                  <a:cubicBezTo>
                    <a:pt x="456804" y="356394"/>
                    <a:pt x="306784" y="505222"/>
                    <a:pt x="269875" y="608806"/>
                  </a:cubicBezTo>
                  <a:cubicBezTo>
                    <a:pt x="232966" y="712390"/>
                    <a:pt x="258763" y="881460"/>
                    <a:pt x="248444" y="880269"/>
                  </a:cubicBezTo>
                  <a:close/>
                </a:path>
              </a:pathLst>
            </a:cu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4" name="Straight Connector 65"/>
            <p:cNvCxnSpPr/>
            <p:nvPr/>
          </p:nvCxnSpPr>
          <p:spPr bwMode="invGray">
            <a:xfrm rot="10800000" flipV="1">
              <a:off x="3130251" y="3014791"/>
              <a:ext cx="143673" cy="65152"/>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66"/>
            <p:cNvCxnSpPr/>
            <p:nvPr/>
          </p:nvCxnSpPr>
          <p:spPr bwMode="invGray">
            <a:xfrm rot="16200000" flipV="1">
              <a:off x="3267839" y="2368849"/>
              <a:ext cx="142876" cy="142876"/>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67"/>
            <p:cNvCxnSpPr/>
            <p:nvPr/>
          </p:nvCxnSpPr>
          <p:spPr bwMode="invGray">
            <a:xfrm rot="10800000">
              <a:off x="3090931" y="2694261"/>
              <a:ext cx="213475" cy="71741"/>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68"/>
            <p:cNvCxnSpPr/>
            <p:nvPr/>
          </p:nvCxnSpPr>
          <p:spPr bwMode="invGray">
            <a:xfrm rot="16200000" flipV="1">
              <a:off x="3612322" y="2325658"/>
              <a:ext cx="189834" cy="2352"/>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69"/>
            <p:cNvCxnSpPr/>
            <p:nvPr/>
          </p:nvCxnSpPr>
          <p:spPr bwMode="invGray">
            <a:xfrm rot="5400000">
              <a:off x="3997289" y="2391260"/>
              <a:ext cx="142876" cy="142876"/>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70"/>
            <p:cNvCxnSpPr/>
            <p:nvPr/>
          </p:nvCxnSpPr>
          <p:spPr bwMode="invGray">
            <a:xfrm>
              <a:off x="4116083" y="2943769"/>
              <a:ext cx="203491" cy="72463"/>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71"/>
            <p:cNvCxnSpPr/>
            <p:nvPr/>
          </p:nvCxnSpPr>
          <p:spPr bwMode="invGray">
            <a:xfrm flipV="1">
              <a:off x="4092992" y="2696399"/>
              <a:ext cx="236043" cy="30753"/>
            </a:xfrm>
            <a:prstGeom prst="line">
              <a:avLst/>
            </a:prstGeom>
            <a:ln w="38100">
              <a:solidFill>
                <a:schemeClr val="tx1">
                  <a:alpha val="5000"/>
                </a:schemeClr>
              </a:solidFill>
            </a:ln>
          </p:spPr>
          <p:style>
            <a:lnRef idx="1">
              <a:schemeClr val="accent1"/>
            </a:lnRef>
            <a:fillRef idx="0">
              <a:schemeClr val="accent1"/>
            </a:fillRef>
            <a:effectRef idx="0">
              <a:schemeClr val="accent1"/>
            </a:effectRef>
            <a:fontRef idx="minor">
              <a:schemeClr val="tx1"/>
            </a:fontRef>
          </p:style>
        </p:cxnSp>
      </p:grpSp>
      <p:grpSp>
        <p:nvGrpSpPr>
          <p:cNvPr id="21" name="Group 206"/>
          <p:cNvGrpSpPr/>
          <p:nvPr/>
        </p:nvGrpSpPr>
        <p:grpSpPr bwMode="invGray">
          <a:xfrm rot="314262">
            <a:off x="4221357" y="3590389"/>
            <a:ext cx="372335" cy="522180"/>
            <a:chOff x="5000628" y="1357298"/>
            <a:chExt cx="991158" cy="1853398"/>
          </a:xfrm>
          <a:solidFill>
            <a:schemeClr val="tx1">
              <a:lumMod val="50000"/>
              <a:lumOff val="50000"/>
              <a:alpha val="10000"/>
            </a:schemeClr>
          </a:solidFill>
        </p:grpSpPr>
        <p:sp>
          <p:nvSpPr>
            <p:cNvPr id="22" name="Freeform 73"/>
            <p:cNvSpPr/>
            <p:nvPr/>
          </p:nvSpPr>
          <p:spPr bwMode="invGray">
            <a:xfrm>
              <a:off x="5000628" y="1357298"/>
              <a:ext cx="991158" cy="1351873"/>
            </a:xfrm>
            <a:custGeom>
              <a:avLst/>
              <a:gdLst>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132907 w 861237"/>
                <a:gd name="connsiteY0" fmla="*/ 257840 h 1345019"/>
                <a:gd name="connsiteX1" fmla="*/ 252523 w 861237"/>
                <a:gd name="connsiteY1" fmla="*/ 454542 h 1345019"/>
                <a:gd name="connsiteX2" fmla="*/ 2658 w 861237"/>
                <a:gd name="connsiteY2" fmla="*/ 523654 h 1345019"/>
                <a:gd name="connsiteX3" fmla="*/ 0 w 861237"/>
                <a:gd name="connsiteY3" fmla="*/ 212651 h 1345019"/>
                <a:gd name="connsiteX4" fmla="*/ 393405 w 861237"/>
                <a:gd name="connsiteY4" fmla="*/ 0 h 1345019"/>
                <a:gd name="connsiteX5" fmla="*/ 861237 w 861237"/>
                <a:gd name="connsiteY5" fmla="*/ 276447 h 1345019"/>
                <a:gd name="connsiteX6" fmla="*/ 773519 w 861237"/>
                <a:gd name="connsiteY6" fmla="*/ 741621 h 1345019"/>
                <a:gd name="connsiteX7" fmla="*/ 446568 w 861237"/>
                <a:gd name="connsiteY7" fmla="*/ 1084521 h 1345019"/>
                <a:gd name="connsiteX8" fmla="*/ 401379 w 861237"/>
                <a:gd name="connsiteY8" fmla="*/ 1345019 h 1345019"/>
                <a:gd name="connsiteX9" fmla="*/ 337584 w 861237"/>
                <a:gd name="connsiteY9" fmla="*/ 1342361 h 1345019"/>
                <a:gd name="connsiteX10" fmla="*/ 372140 w 861237"/>
                <a:gd name="connsiteY10" fmla="*/ 1039333 h 1345019"/>
                <a:gd name="connsiteX11" fmla="*/ 595423 w 861237"/>
                <a:gd name="connsiteY11" fmla="*/ 685800 h 1345019"/>
                <a:gd name="connsiteX12" fmla="*/ 651244 w 861237"/>
                <a:gd name="connsiteY12" fmla="*/ 337584 h 1345019"/>
                <a:gd name="connsiteX13" fmla="*/ 430619 w 861237"/>
                <a:gd name="connsiteY13" fmla="*/ 93035 h 1345019"/>
                <a:gd name="connsiteX14" fmla="*/ 132907 w 861237"/>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12874 w 941204"/>
                <a:gd name="connsiteY0" fmla="*/ 257840 h 1345019"/>
                <a:gd name="connsiteX1" fmla="*/ 332490 w 941204"/>
                <a:gd name="connsiteY1" fmla="*/ 454542 h 1345019"/>
                <a:gd name="connsiteX2" fmla="*/ 82625 w 941204"/>
                <a:gd name="connsiteY2" fmla="*/ 523654 h 1345019"/>
                <a:gd name="connsiteX3" fmla="*/ 79967 w 941204"/>
                <a:gd name="connsiteY3" fmla="*/ 212651 h 1345019"/>
                <a:gd name="connsiteX4" fmla="*/ 473372 w 941204"/>
                <a:gd name="connsiteY4" fmla="*/ 0 h 1345019"/>
                <a:gd name="connsiteX5" fmla="*/ 941204 w 941204"/>
                <a:gd name="connsiteY5" fmla="*/ 276447 h 1345019"/>
                <a:gd name="connsiteX6" fmla="*/ 853486 w 941204"/>
                <a:gd name="connsiteY6" fmla="*/ 741621 h 1345019"/>
                <a:gd name="connsiteX7" fmla="*/ 526535 w 941204"/>
                <a:gd name="connsiteY7" fmla="*/ 1084521 h 1345019"/>
                <a:gd name="connsiteX8" fmla="*/ 481346 w 941204"/>
                <a:gd name="connsiteY8" fmla="*/ 1345019 h 1345019"/>
                <a:gd name="connsiteX9" fmla="*/ 417551 w 941204"/>
                <a:gd name="connsiteY9" fmla="*/ 1342361 h 1345019"/>
                <a:gd name="connsiteX10" fmla="*/ 452107 w 941204"/>
                <a:gd name="connsiteY10" fmla="*/ 1039333 h 1345019"/>
                <a:gd name="connsiteX11" fmla="*/ 675390 w 941204"/>
                <a:gd name="connsiteY11" fmla="*/ 685800 h 1345019"/>
                <a:gd name="connsiteX12" fmla="*/ 731211 w 941204"/>
                <a:gd name="connsiteY12" fmla="*/ 337584 h 1345019"/>
                <a:gd name="connsiteX13" fmla="*/ 510586 w 941204"/>
                <a:gd name="connsiteY13" fmla="*/ 93035 h 1345019"/>
                <a:gd name="connsiteX14" fmla="*/ 212874 w 941204"/>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06890 w 935220"/>
                <a:gd name="connsiteY0" fmla="*/ 257840 h 1345019"/>
                <a:gd name="connsiteX1" fmla="*/ 326506 w 935220"/>
                <a:gd name="connsiteY1" fmla="*/ 454542 h 1345019"/>
                <a:gd name="connsiteX2" fmla="*/ 76641 w 935220"/>
                <a:gd name="connsiteY2" fmla="*/ 523654 h 1345019"/>
                <a:gd name="connsiteX3" fmla="*/ 73983 w 935220"/>
                <a:gd name="connsiteY3" fmla="*/ 212651 h 1345019"/>
                <a:gd name="connsiteX4" fmla="*/ 467388 w 935220"/>
                <a:gd name="connsiteY4" fmla="*/ 0 h 1345019"/>
                <a:gd name="connsiteX5" fmla="*/ 935220 w 935220"/>
                <a:gd name="connsiteY5" fmla="*/ 276447 h 1345019"/>
                <a:gd name="connsiteX6" fmla="*/ 847502 w 935220"/>
                <a:gd name="connsiteY6" fmla="*/ 741621 h 1345019"/>
                <a:gd name="connsiteX7" fmla="*/ 520551 w 935220"/>
                <a:gd name="connsiteY7" fmla="*/ 1084521 h 1345019"/>
                <a:gd name="connsiteX8" fmla="*/ 475362 w 935220"/>
                <a:gd name="connsiteY8" fmla="*/ 1345019 h 1345019"/>
                <a:gd name="connsiteX9" fmla="*/ 411567 w 935220"/>
                <a:gd name="connsiteY9" fmla="*/ 1342361 h 1345019"/>
                <a:gd name="connsiteX10" fmla="*/ 446123 w 935220"/>
                <a:gd name="connsiteY10" fmla="*/ 1039333 h 1345019"/>
                <a:gd name="connsiteX11" fmla="*/ 669406 w 935220"/>
                <a:gd name="connsiteY11" fmla="*/ 685800 h 1345019"/>
                <a:gd name="connsiteX12" fmla="*/ 725227 w 935220"/>
                <a:gd name="connsiteY12" fmla="*/ 337584 h 1345019"/>
                <a:gd name="connsiteX13" fmla="*/ 504602 w 935220"/>
                <a:gd name="connsiteY13" fmla="*/ 93035 h 1345019"/>
                <a:gd name="connsiteX14" fmla="*/ 206890 w 935220"/>
                <a:gd name="connsiteY14" fmla="*/ 257840 h 1345019"/>
                <a:gd name="connsiteX0" fmla="*/ 206890 w 935220"/>
                <a:gd name="connsiteY0" fmla="*/ 264694 h 1351873"/>
                <a:gd name="connsiteX1" fmla="*/ 326506 w 935220"/>
                <a:gd name="connsiteY1" fmla="*/ 461396 h 1351873"/>
                <a:gd name="connsiteX2" fmla="*/ 76641 w 935220"/>
                <a:gd name="connsiteY2" fmla="*/ 530508 h 1351873"/>
                <a:gd name="connsiteX3" fmla="*/ 73983 w 935220"/>
                <a:gd name="connsiteY3" fmla="*/ 219505 h 1351873"/>
                <a:gd name="connsiteX4" fmla="*/ 467388 w 935220"/>
                <a:gd name="connsiteY4" fmla="*/ 6854 h 1351873"/>
                <a:gd name="connsiteX5" fmla="*/ 935220 w 935220"/>
                <a:gd name="connsiteY5" fmla="*/ 283301 h 1351873"/>
                <a:gd name="connsiteX6" fmla="*/ 847502 w 935220"/>
                <a:gd name="connsiteY6" fmla="*/ 748475 h 1351873"/>
                <a:gd name="connsiteX7" fmla="*/ 520551 w 935220"/>
                <a:gd name="connsiteY7" fmla="*/ 1091375 h 1351873"/>
                <a:gd name="connsiteX8" fmla="*/ 475362 w 935220"/>
                <a:gd name="connsiteY8" fmla="*/ 1351873 h 1351873"/>
                <a:gd name="connsiteX9" fmla="*/ 411567 w 935220"/>
                <a:gd name="connsiteY9" fmla="*/ 1349215 h 1351873"/>
                <a:gd name="connsiteX10" fmla="*/ 446123 w 935220"/>
                <a:gd name="connsiteY10" fmla="*/ 1046187 h 1351873"/>
                <a:gd name="connsiteX11" fmla="*/ 669406 w 935220"/>
                <a:gd name="connsiteY11" fmla="*/ 692654 h 1351873"/>
                <a:gd name="connsiteX12" fmla="*/ 725227 w 935220"/>
                <a:gd name="connsiteY12" fmla="*/ 344438 h 1351873"/>
                <a:gd name="connsiteX13" fmla="*/ 504602 w 935220"/>
                <a:gd name="connsiteY13" fmla="*/ 99889 h 1351873"/>
                <a:gd name="connsiteX14" fmla="*/ 206890 w 935220"/>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25227 w 985506"/>
                <a:gd name="connsiteY12" fmla="*/ 3444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99889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504602 w 985506"/>
                <a:gd name="connsiteY13" fmla="*/ 17130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06890 w 985506"/>
                <a:gd name="connsiteY0" fmla="*/ 264694 h 1351873"/>
                <a:gd name="connsiteX1" fmla="*/ 326506 w 985506"/>
                <a:gd name="connsiteY1" fmla="*/ 461396 h 1351873"/>
                <a:gd name="connsiteX2" fmla="*/ 76641 w 985506"/>
                <a:gd name="connsiteY2" fmla="*/ 530508 h 1351873"/>
                <a:gd name="connsiteX3" fmla="*/ 73983 w 985506"/>
                <a:gd name="connsiteY3" fmla="*/ 219505 h 1351873"/>
                <a:gd name="connsiteX4" fmla="*/ 467388 w 985506"/>
                <a:gd name="connsiteY4" fmla="*/ 6854 h 1351873"/>
                <a:gd name="connsiteX5" fmla="*/ 935220 w 985506"/>
                <a:gd name="connsiteY5" fmla="*/ 283301 h 1351873"/>
                <a:gd name="connsiteX6" fmla="*/ 847502 w 985506"/>
                <a:gd name="connsiteY6" fmla="*/ 748475 h 1351873"/>
                <a:gd name="connsiteX7" fmla="*/ 520551 w 985506"/>
                <a:gd name="connsiteY7" fmla="*/ 1091375 h 1351873"/>
                <a:gd name="connsiteX8" fmla="*/ 475362 w 985506"/>
                <a:gd name="connsiteY8" fmla="*/ 1351873 h 1351873"/>
                <a:gd name="connsiteX9" fmla="*/ 411567 w 985506"/>
                <a:gd name="connsiteY9" fmla="*/ 1349215 h 1351873"/>
                <a:gd name="connsiteX10" fmla="*/ 446123 w 985506"/>
                <a:gd name="connsiteY10" fmla="*/ 1046187 h 1351873"/>
                <a:gd name="connsiteX11" fmla="*/ 669406 w 985506"/>
                <a:gd name="connsiteY11" fmla="*/ 692654 h 1351873"/>
                <a:gd name="connsiteX12" fmla="*/ 732534 w 985506"/>
                <a:gd name="connsiteY12" fmla="*/ 379338 h 1351873"/>
                <a:gd name="connsiteX13" fmla="*/ 478684 w 985506"/>
                <a:gd name="connsiteY13" fmla="*/ 99213 h 1351873"/>
                <a:gd name="connsiteX14" fmla="*/ 206890 w 985506"/>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 name="connsiteX0" fmla="*/ 212542 w 991158"/>
                <a:gd name="connsiteY0" fmla="*/ 264694 h 1351873"/>
                <a:gd name="connsiteX1" fmla="*/ 332158 w 991158"/>
                <a:gd name="connsiteY1" fmla="*/ 461396 h 1351873"/>
                <a:gd name="connsiteX2" fmla="*/ 82293 w 991158"/>
                <a:gd name="connsiteY2" fmla="*/ 530508 h 1351873"/>
                <a:gd name="connsiteX3" fmla="*/ 79635 w 991158"/>
                <a:gd name="connsiteY3" fmla="*/ 219505 h 1351873"/>
                <a:gd name="connsiteX4" fmla="*/ 473040 w 991158"/>
                <a:gd name="connsiteY4" fmla="*/ 6854 h 1351873"/>
                <a:gd name="connsiteX5" fmla="*/ 940872 w 991158"/>
                <a:gd name="connsiteY5" fmla="*/ 283301 h 1351873"/>
                <a:gd name="connsiteX6" fmla="*/ 853154 w 991158"/>
                <a:gd name="connsiteY6" fmla="*/ 748475 h 1351873"/>
                <a:gd name="connsiteX7" fmla="*/ 526203 w 991158"/>
                <a:gd name="connsiteY7" fmla="*/ 1091375 h 1351873"/>
                <a:gd name="connsiteX8" fmla="*/ 481014 w 991158"/>
                <a:gd name="connsiteY8" fmla="*/ 1351873 h 1351873"/>
                <a:gd name="connsiteX9" fmla="*/ 417219 w 991158"/>
                <a:gd name="connsiteY9" fmla="*/ 1349215 h 1351873"/>
                <a:gd name="connsiteX10" fmla="*/ 451775 w 991158"/>
                <a:gd name="connsiteY10" fmla="*/ 1046187 h 1351873"/>
                <a:gd name="connsiteX11" fmla="*/ 675058 w 991158"/>
                <a:gd name="connsiteY11" fmla="*/ 692654 h 1351873"/>
                <a:gd name="connsiteX12" fmla="*/ 738186 w 991158"/>
                <a:gd name="connsiteY12" fmla="*/ 379338 h 1351873"/>
                <a:gd name="connsiteX13" fmla="*/ 484336 w 991158"/>
                <a:gd name="connsiteY13" fmla="*/ 99213 h 1351873"/>
                <a:gd name="connsiteX14" fmla="*/ 212542 w 991158"/>
                <a:gd name="connsiteY14" fmla="*/ 264694 h 1351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1158" h="1351873">
                  <a:moveTo>
                    <a:pt x="212542" y="264694"/>
                  </a:moveTo>
                  <a:cubicBezTo>
                    <a:pt x="203018" y="320293"/>
                    <a:pt x="339801" y="349345"/>
                    <a:pt x="332158" y="461396"/>
                  </a:cubicBezTo>
                  <a:cubicBezTo>
                    <a:pt x="324515" y="573447"/>
                    <a:pt x="164586" y="635082"/>
                    <a:pt x="82293" y="530508"/>
                  </a:cubicBezTo>
                  <a:cubicBezTo>
                    <a:pt x="0" y="425934"/>
                    <a:pt x="38877" y="315959"/>
                    <a:pt x="79635" y="219505"/>
                  </a:cubicBezTo>
                  <a:cubicBezTo>
                    <a:pt x="120393" y="123051"/>
                    <a:pt x="254632" y="13708"/>
                    <a:pt x="473040" y="6854"/>
                  </a:cubicBezTo>
                  <a:cubicBezTo>
                    <a:pt x="691448" y="0"/>
                    <a:pt x="890586" y="148302"/>
                    <a:pt x="940872" y="283301"/>
                  </a:cubicBezTo>
                  <a:cubicBezTo>
                    <a:pt x="991158" y="418300"/>
                    <a:pt x="983398" y="611037"/>
                    <a:pt x="853154" y="748475"/>
                  </a:cubicBezTo>
                  <a:cubicBezTo>
                    <a:pt x="744170" y="862775"/>
                    <a:pt x="559096" y="1023926"/>
                    <a:pt x="526203" y="1091375"/>
                  </a:cubicBezTo>
                  <a:cubicBezTo>
                    <a:pt x="493310" y="1158824"/>
                    <a:pt x="496077" y="1265040"/>
                    <a:pt x="481014" y="1351873"/>
                  </a:cubicBezTo>
                  <a:lnTo>
                    <a:pt x="417219" y="1349215"/>
                  </a:lnTo>
                  <a:cubicBezTo>
                    <a:pt x="428738" y="1248206"/>
                    <a:pt x="402933" y="1123819"/>
                    <a:pt x="451775" y="1046187"/>
                  </a:cubicBezTo>
                  <a:cubicBezTo>
                    <a:pt x="500617" y="968555"/>
                    <a:pt x="627323" y="803796"/>
                    <a:pt x="675058" y="692654"/>
                  </a:cubicBezTo>
                  <a:cubicBezTo>
                    <a:pt x="722793" y="581512"/>
                    <a:pt x="743399" y="445979"/>
                    <a:pt x="738186" y="379338"/>
                  </a:cubicBezTo>
                  <a:cubicBezTo>
                    <a:pt x="732973" y="312697"/>
                    <a:pt x="683909" y="107408"/>
                    <a:pt x="484336" y="99213"/>
                  </a:cubicBezTo>
                  <a:cubicBezTo>
                    <a:pt x="284763" y="91018"/>
                    <a:pt x="218744" y="172225"/>
                    <a:pt x="212542" y="264694"/>
                  </a:cubicBezTo>
                  <a:close/>
                </a:path>
              </a:pathLst>
            </a:cu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3" name="Oval 74"/>
            <p:cNvSpPr/>
            <p:nvPr/>
          </p:nvSpPr>
          <p:spPr bwMode="invGray">
            <a:xfrm>
              <a:off x="5316838" y="2928934"/>
              <a:ext cx="273788" cy="28176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4" name="Group 289"/>
          <p:cNvGrpSpPr/>
          <p:nvPr/>
        </p:nvGrpSpPr>
        <p:grpSpPr bwMode="invGray">
          <a:xfrm rot="870363" flipH="1">
            <a:off x="589590" y="2586813"/>
            <a:ext cx="951777" cy="557056"/>
            <a:chOff x="7275724" y="1384450"/>
            <a:chExt cx="937119" cy="731302"/>
          </a:xfrm>
          <a:solidFill>
            <a:schemeClr val="tx1">
              <a:lumMod val="50000"/>
              <a:lumOff val="50000"/>
              <a:alpha val="10000"/>
            </a:schemeClr>
          </a:solidFill>
        </p:grpSpPr>
        <p:sp>
          <p:nvSpPr>
            <p:cNvPr id="25" name="Freeform 96"/>
            <p:cNvSpPr/>
            <p:nvPr/>
          </p:nvSpPr>
          <p:spPr bwMode="invGray">
            <a:xfrm rot="19892593">
              <a:off x="7312946" y="1384450"/>
              <a:ext cx="873867" cy="631830"/>
            </a:xfrm>
            <a:custGeom>
              <a:avLst/>
              <a:gdLst>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01968 h 1301026"/>
                <a:gd name="connsiteX1" fmla="*/ 331393 w 1874827"/>
                <a:gd name="connsiteY1" fmla="*/ 0 h 1301026"/>
                <a:gd name="connsiteX2" fmla="*/ 0 w 1874827"/>
                <a:gd name="connsiteY2" fmla="*/ 859168 h 1301026"/>
                <a:gd name="connsiteX3" fmla="*/ 791662 w 1874827"/>
                <a:gd name="connsiteY3" fmla="*/ 1080097 h 1301026"/>
                <a:gd name="connsiteX4" fmla="*/ 1478996 w 1874827"/>
                <a:gd name="connsiteY4" fmla="*/ 1301026 h 1301026"/>
                <a:gd name="connsiteX5" fmla="*/ 1874827 w 1874827"/>
                <a:gd name="connsiteY5" fmla="*/ 398899 h 1301026"/>
                <a:gd name="connsiteX6" fmla="*/ 1046344 w 1874827"/>
                <a:gd name="connsiteY6" fmla="*/ 401968 h 130102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874827 w 1874827"/>
                <a:gd name="connsiteY5" fmla="*/ 451909 h 1354036"/>
                <a:gd name="connsiteX6" fmla="*/ 1046344 w 1874827"/>
                <a:gd name="connsiteY6" fmla="*/ 454978 h 1354036"/>
                <a:gd name="connsiteX0" fmla="*/ 1046344 w 1874827"/>
                <a:gd name="connsiteY0" fmla="*/ 454978 h 1354036"/>
                <a:gd name="connsiteX1" fmla="*/ 331393 w 1874827"/>
                <a:gd name="connsiteY1" fmla="*/ 53010 h 1354036"/>
                <a:gd name="connsiteX2" fmla="*/ 0 w 1874827"/>
                <a:gd name="connsiteY2" fmla="*/ 912178 h 1354036"/>
                <a:gd name="connsiteX3" fmla="*/ 791662 w 1874827"/>
                <a:gd name="connsiteY3" fmla="*/ 1133107 h 1354036"/>
                <a:gd name="connsiteX4" fmla="*/ 1478996 w 1874827"/>
                <a:gd name="connsiteY4" fmla="*/ 1354036 h 1354036"/>
                <a:gd name="connsiteX5" fmla="*/ 1396231 w 1874827"/>
                <a:gd name="connsiteY5" fmla="*/ 1248398 h 1354036"/>
                <a:gd name="connsiteX6" fmla="*/ 1874827 w 1874827"/>
                <a:gd name="connsiteY6" fmla="*/ 451909 h 1354036"/>
                <a:gd name="connsiteX7" fmla="*/ 1046344 w 1874827"/>
                <a:gd name="connsiteY7" fmla="*/ 454978 h 135403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 name="connsiteX0" fmla="*/ 1046344 w 1874827"/>
                <a:gd name="connsiteY0" fmla="*/ 454978 h 1417746"/>
                <a:gd name="connsiteX1" fmla="*/ 331393 w 1874827"/>
                <a:gd name="connsiteY1" fmla="*/ 53010 h 1417746"/>
                <a:gd name="connsiteX2" fmla="*/ 0 w 1874827"/>
                <a:gd name="connsiteY2" fmla="*/ 912178 h 1417746"/>
                <a:gd name="connsiteX3" fmla="*/ 791662 w 1874827"/>
                <a:gd name="connsiteY3" fmla="*/ 1133107 h 1417746"/>
                <a:gd name="connsiteX4" fmla="*/ 1425492 w 1874827"/>
                <a:gd name="connsiteY4" fmla="*/ 1417746 h 1417746"/>
                <a:gd name="connsiteX5" fmla="*/ 1396231 w 1874827"/>
                <a:gd name="connsiteY5" fmla="*/ 1248398 h 1417746"/>
                <a:gd name="connsiteX6" fmla="*/ 1874827 w 1874827"/>
                <a:gd name="connsiteY6" fmla="*/ 451909 h 1417746"/>
                <a:gd name="connsiteX7" fmla="*/ 1046344 w 1874827"/>
                <a:gd name="connsiteY7" fmla="*/ 454978 h 1417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4827" h="1417746">
                  <a:moveTo>
                    <a:pt x="1046344" y="454978"/>
                  </a:moveTo>
                  <a:cubicBezTo>
                    <a:pt x="953325" y="252796"/>
                    <a:pt x="726804" y="0"/>
                    <a:pt x="331393" y="53010"/>
                  </a:cubicBezTo>
                  <a:lnTo>
                    <a:pt x="0" y="912178"/>
                  </a:lnTo>
                  <a:cubicBezTo>
                    <a:pt x="397938" y="743190"/>
                    <a:pt x="635512" y="1040820"/>
                    <a:pt x="791662" y="1133107"/>
                  </a:cubicBezTo>
                  <a:cubicBezTo>
                    <a:pt x="1071427" y="1099716"/>
                    <a:pt x="1393387" y="1154357"/>
                    <a:pt x="1425492" y="1417746"/>
                  </a:cubicBezTo>
                  <a:lnTo>
                    <a:pt x="1396231" y="1248398"/>
                  </a:lnTo>
                  <a:lnTo>
                    <a:pt x="1874827" y="451909"/>
                  </a:lnTo>
                  <a:cubicBezTo>
                    <a:pt x="1709918" y="373807"/>
                    <a:pt x="1526196" y="202996"/>
                    <a:pt x="1046344" y="45497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Freeform 97"/>
            <p:cNvSpPr/>
            <p:nvPr/>
          </p:nvSpPr>
          <p:spPr bwMode="invGray">
            <a:xfrm rot="19892593">
              <a:off x="7275724" y="1419641"/>
              <a:ext cx="937119" cy="696111"/>
            </a:xfrm>
            <a:custGeom>
              <a:avLst/>
              <a:gdLst>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9553 w 2046767"/>
                <a:gd name="connsiteY8" fmla="*/ 398721 h 1440712"/>
                <a:gd name="connsiteX0" fmla="*/ 427960 w 2046767"/>
                <a:gd name="connsiteY0" fmla="*/ 0 h 1440712"/>
                <a:gd name="connsiteX1" fmla="*/ 364165 w 2046767"/>
                <a:gd name="connsiteY1" fmla="*/ 29240 h 1440712"/>
                <a:gd name="connsiteX2" fmla="*/ 0 w 2046767"/>
                <a:gd name="connsiteY2" fmla="*/ 986170 h 1440712"/>
                <a:gd name="connsiteX3" fmla="*/ 18607 w 2046767"/>
                <a:gd name="connsiteY3" fmla="*/ 1073888 h 1440712"/>
                <a:gd name="connsiteX4" fmla="*/ 781493 w 2046767"/>
                <a:gd name="connsiteY4" fmla="*/ 1150974 h 1440712"/>
                <a:gd name="connsiteX5" fmla="*/ 1004776 w 2046767"/>
                <a:gd name="connsiteY5" fmla="*/ 1201479 h 1440712"/>
                <a:gd name="connsiteX6" fmla="*/ 1610832 w 2046767"/>
                <a:gd name="connsiteY6" fmla="*/ 1440712 h 1440712"/>
                <a:gd name="connsiteX7" fmla="*/ 2046767 w 2046767"/>
                <a:gd name="connsiteY7" fmla="*/ 725672 h 1440712"/>
                <a:gd name="connsiteX8" fmla="*/ 2004475 w 2046767"/>
                <a:gd name="connsiteY8" fmla="*/ 355846 h 1440712"/>
                <a:gd name="connsiteX0" fmla="*/ 427960 w 2058109"/>
                <a:gd name="connsiteY0" fmla="*/ 0 h 1440712"/>
                <a:gd name="connsiteX1" fmla="*/ 364165 w 2058109"/>
                <a:gd name="connsiteY1" fmla="*/ 29240 h 1440712"/>
                <a:gd name="connsiteX2" fmla="*/ 0 w 2058109"/>
                <a:gd name="connsiteY2" fmla="*/ 986170 h 1440712"/>
                <a:gd name="connsiteX3" fmla="*/ 18607 w 2058109"/>
                <a:gd name="connsiteY3" fmla="*/ 1073888 h 1440712"/>
                <a:gd name="connsiteX4" fmla="*/ 781493 w 2058109"/>
                <a:gd name="connsiteY4" fmla="*/ 1150974 h 1440712"/>
                <a:gd name="connsiteX5" fmla="*/ 1004776 w 2058109"/>
                <a:gd name="connsiteY5" fmla="*/ 1201479 h 1440712"/>
                <a:gd name="connsiteX6" fmla="*/ 1610832 w 2058109"/>
                <a:gd name="connsiteY6" fmla="*/ 1440712 h 1440712"/>
                <a:gd name="connsiteX7" fmla="*/ 2046767 w 2058109"/>
                <a:gd name="connsiteY7" fmla="*/ 725672 h 1440712"/>
                <a:gd name="connsiteX8" fmla="*/ 2058109 w 2058109"/>
                <a:gd name="connsiteY8" fmla="*/ 460918 h 144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8109" h="1440712">
                  <a:moveTo>
                    <a:pt x="427960" y="0"/>
                  </a:moveTo>
                  <a:lnTo>
                    <a:pt x="364165" y="29240"/>
                  </a:lnTo>
                  <a:lnTo>
                    <a:pt x="0" y="986170"/>
                  </a:lnTo>
                  <a:lnTo>
                    <a:pt x="18607" y="1073888"/>
                  </a:lnTo>
                  <a:lnTo>
                    <a:pt x="781493" y="1150974"/>
                  </a:lnTo>
                  <a:cubicBezTo>
                    <a:pt x="809426" y="1348211"/>
                    <a:pt x="985194" y="1279985"/>
                    <a:pt x="1004776" y="1201479"/>
                  </a:cubicBezTo>
                  <a:lnTo>
                    <a:pt x="1610832" y="1440712"/>
                  </a:lnTo>
                  <a:lnTo>
                    <a:pt x="2046767" y="725672"/>
                  </a:lnTo>
                  <a:lnTo>
                    <a:pt x="2058109" y="460918"/>
                  </a:lnTo>
                </a:path>
              </a:pathLst>
            </a:custGeom>
            <a:noFill/>
            <a:ln w="28575">
              <a:solidFill>
                <a:schemeClr val="tx1">
                  <a:lumMod val="50000"/>
                  <a:lumOff val="50000"/>
                  <a:alpha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sp>
        <p:nvSpPr>
          <p:cNvPr id="27" name="Freeform 102"/>
          <p:cNvSpPr>
            <a:spLocks/>
          </p:cNvSpPr>
          <p:nvPr/>
        </p:nvSpPr>
        <p:spPr bwMode="invGray">
          <a:xfrm>
            <a:off x="5714998" y="1285861"/>
            <a:ext cx="1219649" cy="757555"/>
          </a:xfrm>
          <a:custGeom>
            <a:avLst/>
            <a:gdLst/>
            <a:ahLst/>
            <a:cxnLst>
              <a:cxn ang="0">
                <a:pos x="2529" y="1601"/>
              </a:cxn>
              <a:cxn ang="0">
                <a:pos x="3456" y="1800"/>
              </a:cxn>
              <a:cxn ang="0">
                <a:pos x="1218" y="2904"/>
              </a:cxn>
              <a:cxn ang="0">
                <a:pos x="2582" y="3078"/>
              </a:cxn>
              <a:cxn ang="0">
                <a:pos x="0" y="5263"/>
              </a:cxn>
              <a:cxn ang="0">
                <a:pos x="4356" y="2880"/>
              </a:cxn>
              <a:cxn ang="0">
                <a:pos x="3866" y="2755"/>
              </a:cxn>
              <a:cxn ang="0">
                <a:pos x="5508" y="1899"/>
              </a:cxn>
              <a:cxn ang="0">
                <a:pos x="4303" y="1564"/>
              </a:cxn>
              <a:cxn ang="0">
                <a:pos x="6355" y="0"/>
              </a:cxn>
              <a:cxn ang="0">
                <a:pos x="2529" y="1601"/>
              </a:cxn>
            </a:cxnLst>
            <a:rect l="0" t="0" r="r" b="b"/>
            <a:pathLst>
              <a:path w="6355" h="5263">
                <a:moveTo>
                  <a:pt x="2529" y="1601"/>
                </a:moveTo>
                <a:lnTo>
                  <a:pt x="3456" y="1800"/>
                </a:lnTo>
                <a:lnTo>
                  <a:pt x="1218" y="2904"/>
                </a:lnTo>
                <a:lnTo>
                  <a:pt x="2582" y="3078"/>
                </a:lnTo>
                <a:lnTo>
                  <a:pt x="0" y="5263"/>
                </a:lnTo>
                <a:lnTo>
                  <a:pt x="4356" y="2880"/>
                </a:lnTo>
                <a:lnTo>
                  <a:pt x="3866" y="2755"/>
                </a:lnTo>
                <a:lnTo>
                  <a:pt x="5508" y="1899"/>
                </a:lnTo>
                <a:lnTo>
                  <a:pt x="4303" y="1564"/>
                </a:lnTo>
                <a:lnTo>
                  <a:pt x="6355" y="0"/>
                </a:lnTo>
                <a:lnTo>
                  <a:pt x="2529" y="1601"/>
                </a:lnTo>
                <a:close/>
              </a:path>
            </a:pathLst>
          </a:custGeom>
          <a:solidFill>
            <a:schemeClr val="tx1">
              <a:lumMod val="50000"/>
              <a:lumOff val="50000"/>
              <a:alpha val="10196"/>
            </a:schemeClr>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a:p>
        </p:txBody>
      </p:sp>
      <p:grpSp>
        <p:nvGrpSpPr>
          <p:cNvPr id="29" name="Group 28"/>
          <p:cNvGrpSpPr/>
          <p:nvPr/>
        </p:nvGrpSpPr>
        <p:grpSpPr bwMode="gray">
          <a:xfrm rot="16200000">
            <a:off x="7322820" y="262128"/>
            <a:ext cx="484632" cy="682752"/>
            <a:chOff x="457200" y="859536"/>
            <a:chExt cx="550696" cy="610876"/>
          </a:xfrm>
        </p:grpSpPr>
        <p:grpSp>
          <p:nvGrpSpPr>
            <p:cNvPr id="30" name="Group 10"/>
            <p:cNvGrpSpPr/>
            <p:nvPr userDrawn="1"/>
          </p:nvGrpSpPr>
          <p:grpSpPr bwMode="gray">
            <a:xfrm>
              <a:off x="457200" y="859536"/>
              <a:ext cx="203224" cy="610876"/>
              <a:chOff x="438912" y="859536"/>
              <a:chExt cx="203224" cy="610876"/>
            </a:xfrm>
          </p:grpSpPr>
          <p:sp>
            <p:nvSpPr>
              <p:cNvPr id="35" name="Oval 34"/>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6" name="Oval 35"/>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Rounded Rectangle 36"/>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31" name="Group 11"/>
            <p:cNvGrpSpPr/>
            <p:nvPr userDrawn="1"/>
          </p:nvGrpSpPr>
          <p:grpSpPr bwMode="gray">
            <a:xfrm>
              <a:off x="804672" y="859536"/>
              <a:ext cx="203224" cy="610876"/>
              <a:chOff x="438912" y="859536"/>
              <a:chExt cx="203224" cy="610876"/>
            </a:xfrm>
          </p:grpSpPr>
          <p:sp>
            <p:nvSpPr>
              <p:cNvPr id="32" name="Oval 31"/>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 name="Oval 32"/>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 name="Rounded Rectangle 33"/>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grpSp>
        <p:nvGrpSpPr>
          <p:cNvPr id="38" name="Group 37"/>
          <p:cNvGrpSpPr/>
          <p:nvPr/>
        </p:nvGrpSpPr>
        <p:grpSpPr bwMode="gray">
          <a:xfrm rot="16200000">
            <a:off x="7322820" y="5967603"/>
            <a:ext cx="484632" cy="682752"/>
            <a:chOff x="457200" y="859536"/>
            <a:chExt cx="550696" cy="610876"/>
          </a:xfrm>
        </p:grpSpPr>
        <p:grpSp>
          <p:nvGrpSpPr>
            <p:cNvPr id="39" name="Group 10"/>
            <p:cNvGrpSpPr/>
            <p:nvPr userDrawn="1"/>
          </p:nvGrpSpPr>
          <p:grpSpPr bwMode="gray">
            <a:xfrm>
              <a:off x="457200" y="859536"/>
              <a:ext cx="203224" cy="610876"/>
              <a:chOff x="438912" y="859536"/>
              <a:chExt cx="203224" cy="610876"/>
            </a:xfrm>
          </p:grpSpPr>
          <p:sp>
            <p:nvSpPr>
              <p:cNvPr id="44" name="Oval 43"/>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5" name="Oval 44"/>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6" name="Rounded Rectangle 45"/>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40" name="Group 11"/>
            <p:cNvGrpSpPr/>
            <p:nvPr userDrawn="1"/>
          </p:nvGrpSpPr>
          <p:grpSpPr bwMode="gray">
            <a:xfrm>
              <a:off x="804672" y="859536"/>
              <a:ext cx="203224" cy="610876"/>
              <a:chOff x="438912" y="859536"/>
              <a:chExt cx="203224" cy="610876"/>
            </a:xfrm>
          </p:grpSpPr>
          <p:sp>
            <p:nvSpPr>
              <p:cNvPr id="41" name="Oval 40"/>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2" name="Oval 41"/>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3" name="Rounded Rectangle 42"/>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7" name="Slide Number Placeholder 6"/>
          <p:cNvSpPr>
            <a:spLocks noGrp="1"/>
          </p:cNvSpPr>
          <p:nvPr>
            <p:ph type="sldNum" sz="quarter" idx="12"/>
          </p:nvPr>
        </p:nvSpPr>
        <p:spPr/>
        <p:txBody>
          <a:bodyPr/>
          <a:lstStyle/>
          <a:p>
            <a:fld id="{F3A97BFD-8C48-4723-AC20-5179B58460D8}" type="slidenum">
              <a:rPr lang="ko-KR" altLang="en-US" smtClean="0"/>
              <a:t>‹#›</a:t>
            </a:fld>
            <a:endParaRPr lang="ko-KR" altLang="en-US"/>
          </a:p>
        </p:txBody>
      </p:sp>
    </p:spTree>
    <p:extLst>
      <p:ext uri="{BB962C8B-B14F-4D97-AF65-F5344CB8AC3E}">
        <p14:creationId xmlns:p14="http://schemas.microsoft.com/office/powerpoint/2010/main" val="1329216942"/>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9" name="Rectangle 8"/>
          <p:cNvSpPr/>
          <p:nvPr/>
        </p:nvSpPr>
        <p:spPr bwMode="gray">
          <a:xfrm>
            <a:off x="2072640" y="228600"/>
            <a:ext cx="8546592" cy="822960"/>
          </a:xfrm>
          <a:prstGeom prst="rect">
            <a:avLst/>
          </a:prstGeom>
          <a:solidFill>
            <a:schemeClr val="accent1"/>
          </a:solidFill>
          <a:ln>
            <a:noFill/>
          </a:ln>
          <a:effectLst>
            <a:outerShdw blurRad="50800" dist="38100" dir="54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bwMode="gray">
          <a:xfrm>
            <a:off x="2097024" y="1097280"/>
            <a:ext cx="8522208" cy="5230368"/>
          </a:xfrm>
          <a:prstGeom prst="rect">
            <a:avLst/>
          </a:prstGeom>
          <a:solidFill>
            <a:schemeClr val="accent3"/>
          </a:solidFill>
          <a:ln>
            <a:noFill/>
          </a:ln>
          <a:effectLst>
            <a:outerShdw blurRad="50800" dist="38100" dir="54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bwMode="gray">
          <a:xfrm>
            <a:off x="2852928" y="384048"/>
            <a:ext cx="6998208" cy="566738"/>
          </a:xfrm>
        </p:spPr>
        <p:txBody>
          <a:bodyPr anchor="b">
            <a:normAutofit/>
          </a:bodyPr>
          <a:lstStyle>
            <a:lvl1pPr algn="ctr">
              <a:defRPr sz="2800" b="0">
                <a:effectLst>
                  <a:outerShdw blurRad="63500" sx="102000" sy="102000" algn="ctr" rotWithShape="0">
                    <a:prstClr val="black">
                      <a:alpha val="40000"/>
                    </a:prstClr>
                  </a:outerShdw>
                </a:effectLst>
              </a:defRPr>
            </a:lvl1pPr>
          </a:lstStyle>
          <a:p>
            <a:r>
              <a:rPr lang="ko-KR" altLang="en-US"/>
              <a:t>마스터 제목 스타일 편집</a:t>
            </a:r>
            <a:endParaRPr lang="en-US"/>
          </a:p>
        </p:txBody>
      </p:sp>
      <p:sp>
        <p:nvSpPr>
          <p:cNvPr id="3" name="Picture Placeholder 2"/>
          <p:cNvSpPr>
            <a:spLocks noGrp="1"/>
          </p:cNvSpPr>
          <p:nvPr>
            <p:ph type="pic" idx="1"/>
          </p:nvPr>
        </p:nvSpPr>
        <p:spPr bwMode="gray">
          <a:xfrm>
            <a:off x="2694432" y="1380744"/>
            <a:ext cx="7315200" cy="3721608"/>
          </a:xfrm>
          <a:ln>
            <a:solidFill>
              <a:srgbClr val="FFFFFF"/>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a:p>
        </p:txBody>
      </p:sp>
      <p:sp>
        <p:nvSpPr>
          <p:cNvPr id="4" name="Text Placeholder 3"/>
          <p:cNvSpPr>
            <a:spLocks noGrp="1"/>
          </p:cNvSpPr>
          <p:nvPr>
            <p:ph type="body" sz="half" idx="2"/>
          </p:nvPr>
        </p:nvSpPr>
        <p:spPr bwMode="gray">
          <a:xfrm>
            <a:off x="2694432" y="5184648"/>
            <a:ext cx="7315200" cy="1069848"/>
          </a:xfrm>
        </p:spPr>
        <p:txBody>
          <a:bodyPr/>
          <a:lstStyle>
            <a:lvl1pPr marL="0" indent="0" algn="ctr">
              <a:buNone/>
              <a:defRPr sz="1400">
                <a:solidFill>
                  <a:srgbClr val="00000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Date Placeholder 4"/>
          <p:cNvSpPr>
            <a:spLocks noGrp="1"/>
          </p:cNvSpPr>
          <p:nvPr>
            <p:ph type="dt" sz="half" idx="10"/>
          </p:nvPr>
        </p:nvSpPr>
        <p:spPr bwMode="gray"/>
        <p:txBody>
          <a:bodyPr/>
          <a:lstStyle/>
          <a:p>
            <a:fld id="{ABB6CAB1-808E-4799-9D98-144830B52616}" type="datetimeFigureOut">
              <a:rPr lang="ko-KR" altLang="en-US" smtClean="0"/>
              <a:t>2023-06-02</a:t>
            </a:fld>
            <a:endParaRPr lang="ko-KR" altLang="en-US"/>
          </a:p>
        </p:txBody>
      </p:sp>
      <p:sp>
        <p:nvSpPr>
          <p:cNvPr id="6" name="Footer Placeholder 5"/>
          <p:cNvSpPr>
            <a:spLocks noGrp="1"/>
          </p:cNvSpPr>
          <p:nvPr>
            <p:ph type="ftr" sz="quarter" idx="11"/>
          </p:nvPr>
        </p:nvSpPr>
        <p:spPr bwMode="gray"/>
        <p:txBody>
          <a:bodyPr/>
          <a:lstStyle/>
          <a:p>
            <a:endParaRPr lang="ko-KR" altLang="en-US"/>
          </a:p>
        </p:txBody>
      </p:sp>
      <p:sp>
        <p:nvSpPr>
          <p:cNvPr id="7" name="Slide Number Placeholder 6"/>
          <p:cNvSpPr>
            <a:spLocks noGrp="1"/>
          </p:cNvSpPr>
          <p:nvPr>
            <p:ph type="sldNum" sz="quarter" idx="12"/>
          </p:nvPr>
        </p:nvSpPr>
        <p:spPr bwMode="gray"/>
        <p:txBody>
          <a:bodyPr/>
          <a:lstStyle/>
          <a:p>
            <a:fld id="{F3A97BFD-8C48-4723-AC20-5179B58460D8}" type="slidenum">
              <a:rPr lang="ko-KR" altLang="en-US" smtClean="0"/>
              <a:t>‹#›</a:t>
            </a:fld>
            <a:endParaRPr lang="ko-KR" altLang="en-US"/>
          </a:p>
        </p:txBody>
      </p:sp>
      <p:grpSp>
        <p:nvGrpSpPr>
          <p:cNvPr id="10" name="Group 9"/>
          <p:cNvGrpSpPr/>
          <p:nvPr/>
        </p:nvGrpSpPr>
        <p:grpSpPr bwMode="gray">
          <a:xfrm>
            <a:off x="2292096" y="896112"/>
            <a:ext cx="475488" cy="374904"/>
            <a:chOff x="457200" y="859536"/>
            <a:chExt cx="550696" cy="610876"/>
          </a:xfrm>
        </p:grpSpPr>
        <p:grpSp>
          <p:nvGrpSpPr>
            <p:cNvPr id="11" name="Group 10"/>
            <p:cNvGrpSpPr/>
            <p:nvPr userDrawn="1"/>
          </p:nvGrpSpPr>
          <p:grpSpPr bwMode="gray">
            <a:xfrm>
              <a:off x="457200" y="859536"/>
              <a:ext cx="203224" cy="610876"/>
              <a:chOff x="438912" y="859536"/>
              <a:chExt cx="203224" cy="610876"/>
            </a:xfrm>
          </p:grpSpPr>
          <p:sp>
            <p:nvSpPr>
              <p:cNvPr id="16" name="Oval 15"/>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Oval 16"/>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Rounded Rectangle 17"/>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2" name="Group 11"/>
            <p:cNvGrpSpPr/>
            <p:nvPr userDrawn="1"/>
          </p:nvGrpSpPr>
          <p:grpSpPr bwMode="gray">
            <a:xfrm>
              <a:off x="804672" y="859536"/>
              <a:ext cx="203224" cy="610876"/>
              <a:chOff x="438912" y="859536"/>
              <a:chExt cx="203224" cy="610876"/>
            </a:xfrm>
          </p:grpSpPr>
          <p:sp>
            <p:nvSpPr>
              <p:cNvPr id="13" name="Oval 12"/>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Oval 13"/>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Rounded Rectangle 14"/>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grpSp>
        <p:nvGrpSpPr>
          <p:cNvPr id="19" name="Group 18"/>
          <p:cNvGrpSpPr/>
          <p:nvPr/>
        </p:nvGrpSpPr>
        <p:grpSpPr bwMode="gray">
          <a:xfrm>
            <a:off x="9936480" y="896112"/>
            <a:ext cx="475488" cy="374904"/>
            <a:chOff x="457200" y="859536"/>
            <a:chExt cx="550696" cy="610876"/>
          </a:xfrm>
        </p:grpSpPr>
        <p:grpSp>
          <p:nvGrpSpPr>
            <p:cNvPr id="20" name="Group 19"/>
            <p:cNvGrpSpPr/>
            <p:nvPr userDrawn="1"/>
          </p:nvGrpSpPr>
          <p:grpSpPr bwMode="gray">
            <a:xfrm>
              <a:off x="457200" y="859536"/>
              <a:ext cx="203224" cy="610876"/>
              <a:chOff x="438912" y="859536"/>
              <a:chExt cx="203224" cy="610876"/>
            </a:xfrm>
          </p:grpSpPr>
          <p:sp>
            <p:nvSpPr>
              <p:cNvPr id="25" name="Oval 24"/>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Oval 25"/>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Rounded Rectangle 26"/>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1" name="Group 20"/>
            <p:cNvGrpSpPr/>
            <p:nvPr userDrawn="1"/>
          </p:nvGrpSpPr>
          <p:grpSpPr bwMode="gray">
            <a:xfrm>
              <a:off x="804672" y="859536"/>
              <a:ext cx="203224" cy="610876"/>
              <a:chOff x="438912" y="859536"/>
              <a:chExt cx="203224" cy="610876"/>
            </a:xfrm>
          </p:grpSpPr>
          <p:sp>
            <p:nvSpPr>
              <p:cNvPr id="22" name="Oval 21"/>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3" name="Oval 22"/>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 name="Rounded Rectangle 23"/>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Tree>
    <p:extLst>
      <p:ext uri="{BB962C8B-B14F-4D97-AF65-F5344CB8AC3E}">
        <p14:creationId xmlns:p14="http://schemas.microsoft.com/office/powerpoint/2010/main" val="1982910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2"/>
      </p:bgRef>
    </p:bg>
    <p:spTree>
      <p:nvGrpSpPr>
        <p:cNvPr id="1" name=""/>
        <p:cNvGrpSpPr/>
        <p:nvPr/>
      </p:nvGrpSpPr>
      <p:grpSpPr>
        <a:xfrm>
          <a:off x="0" y="0"/>
          <a:ext cx="0" cy="0"/>
          <a:chOff x="0" y="0"/>
          <a:chExt cx="0" cy="0"/>
        </a:xfrm>
      </p:grpSpPr>
      <p:sp>
        <p:nvSpPr>
          <p:cNvPr id="7" name="Rectangle 6"/>
          <p:cNvSpPr/>
          <p:nvPr/>
        </p:nvSpPr>
        <p:spPr bwMode="gray">
          <a:xfrm>
            <a:off x="0" y="0"/>
            <a:ext cx="12192000" cy="1143000"/>
          </a:xfrm>
          <a:prstGeom prst="rect">
            <a:avLst/>
          </a:prstGeom>
          <a:solidFill>
            <a:schemeClr val="accent3"/>
          </a:solidFill>
          <a:ln>
            <a:noFill/>
          </a:ln>
          <a:effectLst>
            <a:outerShdw blurRad="50800" dist="38100" dir="54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8" name="Group 7"/>
          <p:cNvGrpSpPr/>
          <p:nvPr/>
        </p:nvGrpSpPr>
        <p:grpSpPr bwMode="gray">
          <a:xfrm>
            <a:off x="584200" y="859536"/>
            <a:ext cx="734261" cy="610876"/>
            <a:chOff x="457200" y="859536"/>
            <a:chExt cx="550696" cy="610876"/>
          </a:xfrm>
        </p:grpSpPr>
        <p:grpSp>
          <p:nvGrpSpPr>
            <p:cNvPr id="9" name="Group 10"/>
            <p:cNvGrpSpPr/>
            <p:nvPr userDrawn="1"/>
          </p:nvGrpSpPr>
          <p:grpSpPr bwMode="gray">
            <a:xfrm>
              <a:off x="457200" y="859536"/>
              <a:ext cx="203224" cy="610876"/>
              <a:chOff x="438912" y="859536"/>
              <a:chExt cx="203224" cy="610876"/>
            </a:xfrm>
          </p:grpSpPr>
          <p:sp>
            <p:nvSpPr>
              <p:cNvPr id="14" name="Oval 13"/>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Oval 14"/>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ounded Rectangle 15"/>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0" name="Group 11"/>
            <p:cNvGrpSpPr/>
            <p:nvPr userDrawn="1"/>
          </p:nvGrpSpPr>
          <p:grpSpPr bwMode="gray">
            <a:xfrm>
              <a:off x="804672" y="859536"/>
              <a:ext cx="203224" cy="610876"/>
              <a:chOff x="438912" y="859536"/>
              <a:chExt cx="203224" cy="610876"/>
            </a:xfrm>
          </p:grpSpPr>
          <p:sp>
            <p:nvSpPr>
              <p:cNvPr id="11" name="Oval 10"/>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Oval 11"/>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ounded Rectangle 12"/>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grpSp>
        <p:nvGrpSpPr>
          <p:cNvPr id="17" name="Group 16"/>
          <p:cNvGrpSpPr/>
          <p:nvPr/>
        </p:nvGrpSpPr>
        <p:grpSpPr bwMode="gray">
          <a:xfrm>
            <a:off x="10875264" y="859536"/>
            <a:ext cx="734261" cy="610876"/>
            <a:chOff x="457200" y="859536"/>
            <a:chExt cx="550696" cy="610876"/>
          </a:xfrm>
        </p:grpSpPr>
        <p:grpSp>
          <p:nvGrpSpPr>
            <p:cNvPr id="18" name="Group 17"/>
            <p:cNvGrpSpPr/>
            <p:nvPr userDrawn="1"/>
          </p:nvGrpSpPr>
          <p:grpSpPr bwMode="gray">
            <a:xfrm>
              <a:off x="457200" y="859536"/>
              <a:ext cx="203224" cy="610876"/>
              <a:chOff x="438912" y="859536"/>
              <a:chExt cx="203224" cy="610876"/>
            </a:xfrm>
          </p:grpSpPr>
          <p:sp>
            <p:nvSpPr>
              <p:cNvPr id="23" name="Oval 22"/>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 name="Oval 23"/>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 name="Rounded Rectangle 24"/>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19" name="Group 18"/>
            <p:cNvGrpSpPr/>
            <p:nvPr userDrawn="1"/>
          </p:nvGrpSpPr>
          <p:grpSpPr bwMode="gray">
            <a:xfrm>
              <a:off x="804672" y="859536"/>
              <a:ext cx="203224" cy="610876"/>
              <a:chOff x="438912" y="859536"/>
              <a:chExt cx="203224" cy="610876"/>
            </a:xfrm>
          </p:grpSpPr>
          <p:sp>
            <p:nvSpPr>
              <p:cNvPr id="20" name="Oval 19"/>
              <p:cNvSpPr/>
              <p:nvPr userDrawn="1"/>
            </p:nvSpPr>
            <p:spPr bwMode="gray">
              <a:xfrm>
                <a:off x="438912" y="859536"/>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Oval 20"/>
              <p:cNvSpPr/>
              <p:nvPr userDrawn="1"/>
            </p:nvSpPr>
            <p:spPr bwMode="gray">
              <a:xfrm>
                <a:off x="440968" y="1269244"/>
                <a:ext cx="201168" cy="201168"/>
              </a:xfrm>
              <a:prstGeom prst="ellipse">
                <a:avLst/>
              </a:prstGeom>
              <a:solidFill>
                <a:srgbClr val="000000">
                  <a:alpha val="50000"/>
                </a:srgbClr>
              </a:solidFill>
              <a:ln w="28575">
                <a:solidFill>
                  <a:srgbClr val="FFFFFF"/>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 name="Rounded Rectangle 21"/>
              <p:cNvSpPr/>
              <p:nvPr userDrawn="1"/>
            </p:nvSpPr>
            <p:spPr bwMode="gray">
              <a:xfrm>
                <a:off x="493776" y="950976"/>
                <a:ext cx="91440" cy="429768"/>
              </a:xfrm>
              <a:prstGeom prst="roundRect">
                <a:avLst>
                  <a:gd name="adj" fmla="val 50000"/>
                </a:avLst>
              </a:prstGeom>
              <a:gradFill flip="none" rotWithShape="1">
                <a:gsLst>
                  <a:gs pos="0">
                    <a:srgbClr val="FFFFFF"/>
                  </a:gs>
                  <a:gs pos="100000">
                    <a:srgbClr val="C7C7C7"/>
                  </a:gs>
                </a:gsLst>
                <a:path path="circle">
                  <a:fillToRect l="50000" t="50000" r="50000" b="50000"/>
                </a:path>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2" name="Title Placeholder 1"/>
          <p:cNvSpPr>
            <a:spLocks noGrp="1"/>
          </p:cNvSpPr>
          <p:nvPr>
            <p:ph type="title"/>
          </p:nvPr>
        </p:nvSpPr>
        <p:spPr bwMode="white">
          <a:xfrm>
            <a:off x="609600" y="0"/>
            <a:ext cx="10972800" cy="1143000"/>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Text Placeholder 2"/>
          <p:cNvSpPr>
            <a:spLocks noGrp="1"/>
          </p:cNvSpPr>
          <p:nvPr>
            <p:ph type="body" idx="1"/>
          </p:nvPr>
        </p:nvSpPr>
        <p:spPr bwMode="gray">
          <a:xfrm>
            <a:off x="609600" y="1600201"/>
            <a:ext cx="10972800" cy="4525963"/>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2"/>
          </p:nvPr>
        </p:nvSpPr>
        <p:spPr bwMode="white">
          <a:xfrm>
            <a:off x="8741664" y="6419088"/>
            <a:ext cx="2844800" cy="301752"/>
          </a:xfrm>
          <a:prstGeom prst="rect">
            <a:avLst/>
          </a:prstGeom>
        </p:spPr>
        <p:txBody>
          <a:bodyPr vert="horz" lIns="91440" tIns="45720" rIns="91440" bIns="45720" rtlCol="0" anchor="ctr"/>
          <a:lstStyle>
            <a:lvl1pPr algn="r">
              <a:defRPr sz="1200">
                <a:solidFill>
                  <a:schemeClr val="tx1">
                    <a:tint val="75000"/>
                  </a:schemeClr>
                </a:solidFill>
              </a:defRPr>
            </a:lvl1pPr>
          </a:lstStyle>
          <a:p>
            <a:fld id="{ABB6CAB1-808E-4799-9D98-144830B52616}" type="datetimeFigureOut">
              <a:rPr lang="ko-KR" altLang="en-US" smtClean="0"/>
              <a:t>2023-06-02</a:t>
            </a:fld>
            <a:endParaRPr lang="ko-KR" altLang="en-US"/>
          </a:p>
        </p:txBody>
      </p:sp>
      <p:sp>
        <p:nvSpPr>
          <p:cNvPr id="5" name="Footer Placeholder 4"/>
          <p:cNvSpPr>
            <a:spLocks noGrp="1"/>
          </p:cNvSpPr>
          <p:nvPr>
            <p:ph type="ftr" sz="quarter" idx="3"/>
          </p:nvPr>
        </p:nvSpPr>
        <p:spPr bwMode="white">
          <a:xfrm>
            <a:off x="609600" y="6419088"/>
            <a:ext cx="3860800" cy="301752"/>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bwMode="white">
          <a:xfrm>
            <a:off x="4669536" y="6419088"/>
            <a:ext cx="2844800" cy="301752"/>
          </a:xfrm>
          <a:prstGeom prst="rect">
            <a:avLst/>
          </a:prstGeom>
        </p:spPr>
        <p:txBody>
          <a:bodyPr vert="horz" lIns="91440" tIns="45720" rIns="91440" bIns="45720" rtlCol="0" anchor="ctr"/>
          <a:lstStyle>
            <a:lvl1pPr algn="ctr">
              <a:defRPr sz="1200">
                <a:solidFill>
                  <a:schemeClr val="tx1">
                    <a:tint val="75000"/>
                  </a:schemeClr>
                </a:solidFill>
              </a:defRPr>
            </a:lvl1pPr>
          </a:lstStyle>
          <a:p>
            <a:fld id="{F3A97BFD-8C48-4723-AC20-5179B58460D8}" type="slidenum">
              <a:rPr lang="ko-KR" altLang="en-US" smtClean="0"/>
              <a:t>‹#›</a:t>
            </a:fld>
            <a:endParaRPr lang="ko-KR" altLang="en-US"/>
          </a:p>
        </p:txBody>
      </p:sp>
    </p:spTree>
    <p:extLst>
      <p:ext uri="{BB962C8B-B14F-4D97-AF65-F5344CB8AC3E}">
        <p14:creationId xmlns:p14="http://schemas.microsoft.com/office/powerpoint/2010/main" val="38957590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1" hangingPunct="1">
        <a:spcBef>
          <a:spcPct val="0"/>
        </a:spcBef>
        <a:buNone/>
        <a:defRPr sz="400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defTabSz="914400" rtl="0" eaLnBrk="1" latinLnBrk="1" hangingPunct="1">
        <a:spcBef>
          <a:spcPct val="20000"/>
        </a:spcBef>
        <a:buClr>
          <a:schemeClr val="accent1"/>
        </a:buClr>
        <a:buSzPct val="80000"/>
        <a:buFont typeface="Wingdings" pitchFamily="2" charset="2"/>
        <a:buChar char="¢"/>
        <a:defRPr sz="3200" kern="1200">
          <a:solidFill>
            <a:schemeClr val="tx1"/>
          </a:solidFill>
          <a:latin typeface="+mn-lt"/>
          <a:ea typeface="+mn-ea"/>
          <a:cs typeface="+mn-cs"/>
        </a:defRPr>
      </a:lvl1pPr>
      <a:lvl2pPr marL="742950" indent="-285750" algn="l" defTabSz="914400" rtl="0" eaLnBrk="1" latinLnBrk="1" hangingPunct="1">
        <a:spcBef>
          <a:spcPct val="20000"/>
        </a:spcBef>
        <a:buClr>
          <a:schemeClr val="accent2"/>
        </a:buClr>
        <a:buSzPct val="75000"/>
        <a:buFont typeface="Wingdings" pitchFamily="2" charset="2"/>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Clr>
          <a:schemeClr val="accent3"/>
        </a:buClr>
        <a:buSzPct val="70000"/>
        <a:buFont typeface="Wingdings" pitchFamily="2" charset="2"/>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Clr>
          <a:schemeClr val="accent4"/>
        </a:buClr>
        <a:buSzPct val="65000"/>
        <a:buFont typeface="Wingdings" pitchFamily="2" charset="2"/>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Clr>
          <a:schemeClr val="accent5"/>
        </a:buClr>
        <a:buSzPct val="60000"/>
        <a:buFont typeface="Wingdings" pitchFamily="2" charset="2"/>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03B9232-4074-02E2-CCAB-C20BCDB9A9C6}"/>
              </a:ext>
            </a:extLst>
          </p:cNvPr>
          <p:cNvSpPr>
            <a:spLocks noGrp="1"/>
          </p:cNvSpPr>
          <p:nvPr>
            <p:ph type="ctrTitle"/>
          </p:nvPr>
        </p:nvSpPr>
        <p:spPr/>
        <p:txBody>
          <a:bodyPr/>
          <a:lstStyle/>
          <a:p>
            <a:r>
              <a:rPr lang="en-US" altLang="ko-KR">
                <a:latin typeface="Arial" panose="020B0604020202020204" pitchFamily="34" charset="0"/>
              </a:rPr>
              <a:t>The Battle of the Schedulers</a:t>
            </a:r>
            <a:endParaRPr lang="ko-KR" altLang="en-US">
              <a:latin typeface="Arial" panose="020B0604020202020204" pitchFamily="34" charset="0"/>
            </a:endParaRPr>
          </a:p>
        </p:txBody>
      </p:sp>
      <p:sp>
        <p:nvSpPr>
          <p:cNvPr id="3" name="부제목 2">
            <a:extLst>
              <a:ext uri="{FF2B5EF4-FFF2-40B4-BE49-F238E27FC236}">
                <a16:creationId xmlns:a16="http://schemas.microsoft.com/office/drawing/2014/main" id="{719964EC-61A3-5A9E-9854-52303F9CC466}"/>
              </a:ext>
            </a:extLst>
          </p:cNvPr>
          <p:cNvSpPr>
            <a:spLocks noGrp="1"/>
          </p:cNvSpPr>
          <p:nvPr>
            <p:ph type="subTitle" idx="1"/>
          </p:nvPr>
        </p:nvSpPr>
        <p:spPr/>
        <p:txBody>
          <a:bodyPr/>
          <a:lstStyle/>
          <a:p>
            <a:r>
              <a:rPr lang="en-US" altLang="ko-KR">
                <a:latin typeface="Arial" panose="020B0604020202020204" pitchFamily="34" charset="0"/>
              </a:rPr>
              <a:t>username</a:t>
            </a:r>
            <a:endParaRPr lang="ko-KR" altLang="en-US">
              <a:latin typeface="Arial" panose="020B0604020202020204" pitchFamily="34" charset="0"/>
            </a:endParaRPr>
          </a:p>
        </p:txBody>
      </p:sp>
    </p:spTree>
    <p:extLst>
      <p:ext uri="{BB962C8B-B14F-4D97-AF65-F5344CB8AC3E}">
        <p14:creationId xmlns:p14="http://schemas.microsoft.com/office/powerpoint/2010/main" val="4260198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2A15ED3B-302D-2D1C-B3DE-98C754D313A6}"/>
              </a:ext>
            </a:extLst>
          </p:cNvPr>
          <p:cNvSpPr>
            <a:spLocks noGrp="1"/>
          </p:cNvSpPr>
          <p:nvPr>
            <p:ph type="body" idx="1"/>
          </p:nvPr>
        </p:nvSpPr>
        <p:spPr/>
        <p:txBody>
          <a:bodyPr/>
          <a:lstStyle/>
          <a:p>
            <a:r>
              <a:rPr lang="en-US" altLang="ko-KR">
                <a:latin typeface="Arial" panose="020B0604020202020204" pitchFamily="34" charset="0"/>
              </a:rPr>
              <a:t>The Battle of the Schedulers</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94509FEA-DE87-C1C1-67AC-499DB1D03C23}"/>
              </a:ext>
            </a:extLst>
          </p:cNvPr>
          <p:cNvSpPr>
            <a:spLocks noGrp="1"/>
          </p:cNvSpPr>
          <p:nvPr>
            <p:ph type="title"/>
          </p:nvPr>
        </p:nvSpPr>
        <p:spPr/>
        <p:txBody>
          <a:bodyPr/>
          <a:lstStyle/>
          <a:p>
            <a:r>
              <a:rPr lang="en-US" altLang="ko-KR">
                <a:latin typeface="Arial" panose="020B0604020202020204" pitchFamily="34" charset="0"/>
              </a:rPr>
              <a:t>2. 2 FreeBSD ULE.</a:t>
            </a:r>
            <a:endParaRPr lang="ko-KR" altLang="en-US">
              <a:latin typeface="Arial" panose="020B0604020202020204" pitchFamily="34" charset="0"/>
            </a:endParaRPr>
          </a:p>
        </p:txBody>
      </p:sp>
    </p:spTree>
    <p:extLst>
      <p:ext uri="{BB962C8B-B14F-4D97-AF65-F5344CB8AC3E}">
        <p14:creationId xmlns:p14="http://schemas.microsoft.com/office/powerpoint/2010/main" val="3389014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751861-1E19-F79C-4267-A9390F76ECE5}"/>
              </a:ext>
            </a:extLst>
          </p:cNvPr>
          <p:cNvSpPr>
            <a:spLocks noGrp="1"/>
          </p:cNvSpPr>
          <p:nvPr>
            <p:ph type="title"/>
          </p:nvPr>
        </p:nvSpPr>
        <p:spPr/>
        <p:txBody>
          <a:bodyPr/>
          <a:lstStyle/>
          <a:p>
            <a:r>
              <a:rPr lang="en-US" altLang="ko-KR">
                <a:latin typeface="Arial" panose="020B0604020202020204" pitchFamily="34" charset="0"/>
              </a:rPr>
              <a:t>2. 2 FreeBSD ULE.</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6E9CEF95-3663-D54C-9063-232155E04540}"/>
              </a:ext>
            </a:extLst>
          </p:cNvPr>
          <p:cNvSpPr>
            <a:spLocks noGrp="1"/>
          </p:cNvSpPr>
          <p:nvPr>
            <p:ph idx="1"/>
          </p:nvPr>
        </p:nvSpPr>
        <p:spPr/>
        <p:txBody>
          <a:bodyPr/>
          <a:lstStyle/>
          <a:p>
            <a:pPr>
              <a:lnSpc>
                <a:spcPts val="3500"/>
              </a:lnSpc>
            </a:pPr>
            <a:r>
              <a:rPr lang="en-US" altLang="ko-KR">
                <a:latin typeface="Arial" panose="020B0604020202020204" pitchFamily="34" charset="0"/>
              </a:rPr>
              <a:t>Per-core scheduling: ULE uses two runqueues to schedule threads: one run queue contains interactive threads, and the other contains batch threads.
A third runqueue called idle is used when a core is idle.</a:t>
            </a:r>
            <a:endParaRPr lang="ko-KR" altLang="en-US">
              <a:latin typeface="Arial" panose="020B0604020202020204" pitchFamily="34" charset="0"/>
            </a:endParaRPr>
          </a:p>
        </p:txBody>
      </p:sp>
    </p:spTree>
    <p:extLst>
      <p:ext uri="{BB962C8B-B14F-4D97-AF65-F5344CB8AC3E}">
        <p14:creationId xmlns:p14="http://schemas.microsoft.com/office/powerpoint/2010/main" val="1021211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2B8267-0429-133C-B170-86E8CD7526D4}"/>
              </a:ext>
            </a:extLst>
          </p:cNvPr>
          <p:cNvSpPr>
            <a:spLocks noGrp="1"/>
          </p:cNvSpPr>
          <p:nvPr>
            <p:ph type="title"/>
          </p:nvPr>
        </p:nvSpPr>
        <p:spPr/>
        <p:txBody>
          <a:bodyPr/>
          <a:lstStyle/>
          <a:p>
            <a:r>
              <a:rPr lang="en-US" altLang="ko-KR">
                <a:latin typeface="Arial" panose="020B0604020202020204" pitchFamily="34" charset="0"/>
              </a:rPr>
              <a:t>2. 2 FreeBSD ULE.</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931EF17F-A492-6654-9982-C55E82430F08}"/>
              </a:ext>
            </a:extLst>
          </p:cNvPr>
          <p:cNvSpPr>
            <a:spLocks noGrp="1"/>
          </p:cNvSpPr>
          <p:nvPr>
            <p:ph idx="1"/>
          </p:nvPr>
        </p:nvSpPr>
        <p:spPr/>
        <p:txBody>
          <a:bodyPr/>
          <a:lstStyle/>
          <a:p>
            <a:pPr>
              <a:lnSpc>
                <a:spcPts val="3500"/>
              </a:lnSpc>
            </a:pPr>
            <a:r>
              <a:rPr lang="en-US" altLang="ko-KR">
                <a:latin typeface="Arial" panose="020B0604020202020204" pitchFamily="34" charset="0"/>
              </a:rPr>
              <a:t>The goal of having two runqueues is to give priority to interactive threads.
This metric is defined as a function of the timer a thread has spent running and the times a thread has spent voluntarily sleeping, and is computed as follows: scaling factor = m = 50 penalties =.</a:t>
            </a:r>
            <a:endParaRPr lang="ko-KR" altLang="en-US">
              <a:latin typeface="Arial" panose="020B0604020202020204" pitchFamily="34" charset="0"/>
            </a:endParaRPr>
          </a:p>
        </p:txBody>
      </p:sp>
    </p:spTree>
    <p:extLst>
      <p:ext uri="{BB962C8B-B14F-4D97-AF65-F5344CB8AC3E}">
        <p14:creationId xmlns:p14="http://schemas.microsoft.com/office/powerpoint/2010/main" val="4086766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2416BC3C-9D1E-C4DB-D3B6-0953439A9E73}"/>
              </a:ext>
            </a:extLst>
          </p:cNvPr>
          <p:cNvSpPr>
            <a:spLocks noGrp="1"/>
          </p:cNvSpPr>
          <p:nvPr>
            <p:ph type="body" idx="1"/>
          </p:nvPr>
        </p:nvSpPr>
        <p:spPr/>
        <p:txBody>
          <a:bodyPr/>
          <a:lstStyle/>
          <a:p>
            <a:r>
              <a:rPr lang="en-US" altLang="ko-KR">
                <a:latin typeface="Arial" panose="020B0604020202020204" pitchFamily="34" charset="0"/>
              </a:rPr>
              <a:t>The Battle of the Schedulers</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E7847690-4246-1EA0-EEA8-8B9CE98AC600}"/>
              </a:ext>
            </a:extLst>
          </p:cNvPr>
          <p:cNvSpPr>
            <a:spLocks noGrp="1"/>
          </p:cNvSpPr>
          <p:nvPr>
            <p:ph type="title"/>
          </p:nvPr>
        </p:nvSpPr>
        <p:spPr/>
        <p:txBody>
          <a:bodyPr/>
          <a:lstStyle/>
          <a:p>
            <a:r>
              <a:rPr lang="en-US" altLang="ko-KR">
                <a:latin typeface="Arial" panose="020B0604020202020204" pitchFamily="34" charset="0"/>
              </a:rPr>
              <a:t>R +m otherwise.</a:t>
            </a:r>
            <a:endParaRPr lang="ko-KR" altLang="en-US">
              <a:latin typeface="Arial" panose="020B0604020202020204" pitchFamily="34" charset="0"/>
            </a:endParaRPr>
          </a:p>
        </p:txBody>
      </p:sp>
    </p:spTree>
    <p:extLst>
      <p:ext uri="{BB962C8B-B14F-4D97-AF65-F5344CB8AC3E}">
        <p14:creationId xmlns:p14="http://schemas.microsoft.com/office/powerpoint/2010/main" val="393738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C394B6B-A68C-2815-E4CA-78BCD8875664}"/>
              </a:ext>
            </a:extLst>
          </p:cNvPr>
          <p:cNvSpPr>
            <a:spLocks noGrp="1"/>
          </p:cNvSpPr>
          <p:nvPr>
            <p:ph type="title"/>
          </p:nvPr>
        </p:nvSpPr>
        <p:spPr/>
        <p:txBody>
          <a:bodyPr/>
          <a:lstStyle/>
          <a:p>
            <a:r>
              <a:rPr lang="en-US" altLang="ko-KR">
                <a:latin typeface="Arial" panose="020B0604020202020204" pitchFamily="34" charset="0"/>
              </a:rPr>
              <a:t>R +m otherwise.</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C3521D42-EAD1-A4D2-54B7-34C4C30253F8}"/>
              </a:ext>
            </a:extLst>
          </p:cNvPr>
          <p:cNvSpPr>
            <a:spLocks noGrp="1"/>
          </p:cNvSpPr>
          <p:nvPr>
            <p:ph idx="1"/>
          </p:nvPr>
        </p:nvSpPr>
        <p:spPr/>
        <p:txBody>
          <a:bodyPr/>
          <a:lstStyle/>
          <a:p>
            <a:pPr>
              <a:lnSpc>
                <a:spcPts val="3500"/>
              </a:lnSpc>
            </a:pPr>
            <a:r>
              <a:rPr lang="en-US" altLang="ko-KR">
                <a:latin typeface="Arial" panose="020B0604020202020204" pitchFamily="34" charset="0"/>
              </a:rPr>
              <a:t>s A penalty in the lower half of the range  means that a thread has spent more time voluntarily sleeping than running, while a penalty above means the opposite.
To classify threads, ULE first computes a score defined as interactivity penalty + niceness.
With a nice value of 0, this corresponds roughly to spending more than 60% of the time sleeping.</a:t>
            </a:r>
            <a:endParaRPr lang="ko-KR" altLang="en-US">
              <a:latin typeface="Arial" panose="020B0604020202020204" pitchFamily="34" charset="0"/>
            </a:endParaRPr>
          </a:p>
        </p:txBody>
      </p:sp>
    </p:spTree>
    <p:extLst>
      <p:ext uri="{BB962C8B-B14F-4D97-AF65-F5344CB8AC3E}">
        <p14:creationId xmlns:p14="http://schemas.microsoft.com/office/powerpoint/2010/main" val="2226905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2BD6E56-0698-5B25-0E5A-1318E12B2CD0}"/>
              </a:ext>
            </a:extLst>
          </p:cNvPr>
          <p:cNvSpPr>
            <a:spLocks noGrp="1"/>
          </p:cNvSpPr>
          <p:nvPr>
            <p:ph type="title"/>
          </p:nvPr>
        </p:nvSpPr>
        <p:spPr/>
        <p:txBody>
          <a:bodyPr/>
          <a:lstStyle/>
          <a:p>
            <a:r>
              <a:rPr lang="en-US" altLang="ko-KR">
                <a:latin typeface="Arial" panose="020B0604020202020204" pitchFamily="34" charset="0"/>
              </a:rPr>
              <a:t>R +m otherwise.</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97715D53-64F8-FDB2-DDF9-63BC6E4736E4}"/>
              </a:ext>
            </a:extLst>
          </p:cNvPr>
          <p:cNvSpPr>
            <a:spLocks noGrp="1"/>
          </p:cNvSpPr>
          <p:nvPr>
            <p:ph idx="1"/>
          </p:nvPr>
        </p:nvSpPr>
        <p:spPr/>
        <p:txBody>
          <a:bodyPr/>
          <a:lstStyle/>
          <a:p>
            <a:pPr>
              <a:lnSpc>
                <a:spcPts val="3500"/>
              </a:lnSpc>
            </a:pPr>
            <a:r>
              <a:rPr lang="en-US" altLang="ko-KR">
                <a:latin typeface="Arial" panose="020B0604020202020204" pitchFamily="34" charset="0"/>
              </a:rPr>
              <a:t>When a thread is created, it inherits the runtime and sleep time  of its parent.
Inside the interactive runqueue, there is one FIFO per priority.
To avoid starvation between batch threads, ULE tries to be fair among batch threads by minimizing the difference of runtime between threads, similar to what CFS does with the vruntime.</a:t>
            </a:r>
            <a:endParaRPr lang="ko-KR" altLang="en-US">
              <a:latin typeface="Arial" panose="020B0604020202020204" pitchFamily="34" charset="0"/>
            </a:endParaRPr>
          </a:p>
        </p:txBody>
      </p:sp>
    </p:spTree>
    <p:extLst>
      <p:ext uri="{BB962C8B-B14F-4D97-AF65-F5344CB8AC3E}">
        <p14:creationId xmlns:p14="http://schemas.microsoft.com/office/powerpoint/2010/main" val="4198270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39F58E-0B14-84D3-4F15-CD3158C12A09}"/>
              </a:ext>
            </a:extLst>
          </p:cNvPr>
          <p:cNvSpPr>
            <a:spLocks noGrp="1"/>
          </p:cNvSpPr>
          <p:nvPr>
            <p:ph type="title"/>
          </p:nvPr>
        </p:nvSpPr>
        <p:spPr/>
        <p:txBody>
          <a:bodyPr/>
          <a:lstStyle/>
          <a:p>
            <a:r>
              <a:rPr lang="en-US" altLang="ko-KR">
                <a:latin typeface="Arial" panose="020B0604020202020204" pitchFamily="34" charset="0"/>
              </a:rPr>
              <a:t>R +m otherwise.</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10644AEC-7254-C03F-64D3-D5656B99D806}"/>
              </a:ext>
            </a:extLst>
          </p:cNvPr>
          <p:cNvSpPr>
            <a:spLocks noGrp="1"/>
          </p:cNvSpPr>
          <p:nvPr>
            <p:ph idx="1"/>
          </p:nvPr>
        </p:nvSpPr>
        <p:spPr/>
        <p:txBody>
          <a:bodyPr/>
          <a:lstStyle/>
          <a:p>
            <a:pPr>
              <a:lnSpc>
                <a:spcPts val="3500"/>
              </a:lnSpc>
            </a:pPr>
            <a:r>
              <a:rPr lang="en-US" altLang="ko-KR">
                <a:latin typeface="Arial" panose="020B0604020202020204" pitchFamily="34" charset="0"/>
              </a:rPr>
              <a:t>However, the value of a timeslice change with the number of threads currently running on the core.
If this also fails, ULE simply picks the car with the lowest number of running threads on the machine.
ULE also balances threads when the interactive and batch runqueues of a core are empty.</a:t>
            </a:r>
            <a:endParaRPr lang="ko-KR" altLang="en-US">
              <a:latin typeface="Arial" panose="020B0604020202020204" pitchFamily="34" charset="0"/>
            </a:endParaRPr>
          </a:p>
        </p:txBody>
      </p:sp>
    </p:spTree>
    <p:extLst>
      <p:ext uri="{BB962C8B-B14F-4D97-AF65-F5344CB8AC3E}">
        <p14:creationId xmlns:p14="http://schemas.microsoft.com/office/powerpoint/2010/main" val="1214426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4C2E14F6-BC29-DDB5-5E95-75DCB6F430FD}"/>
              </a:ext>
            </a:extLst>
          </p:cNvPr>
          <p:cNvSpPr>
            <a:spLocks noGrp="1"/>
          </p:cNvSpPr>
          <p:nvPr>
            <p:ph type="body" idx="1"/>
          </p:nvPr>
        </p:nvSpPr>
        <p:spPr/>
        <p:txBody>
          <a:bodyPr/>
          <a:lstStyle/>
          <a:p>
            <a:r>
              <a:rPr lang="en-US" altLang="ko-KR">
                <a:latin typeface="Arial" panose="020B0604020202020204" pitchFamily="34" charset="0"/>
              </a:rPr>
              <a:t>The Battle of the Schedulers</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12F5BDBA-597F-BF40-AD45-D60574C8EAE0}"/>
              </a:ext>
            </a:extLst>
          </p:cNvPr>
          <p:cNvSpPr>
            <a:spLocks noGrp="1"/>
          </p:cNvSpPr>
          <p:nvPr>
            <p:ph type="title"/>
          </p:nvPr>
        </p:nvSpPr>
        <p:spPr/>
        <p:txBody>
          <a:bodyPr/>
          <a:lstStyle/>
          <a:p>
            <a:r>
              <a:rPr lang="en-US" altLang="ko-KR">
                <a:latin typeface="Arial" panose="020B0604020202020204" pitchFamily="34" charset="0"/>
              </a:rPr>
              <a:t>3 Porting ULE to the Linux kernel.</a:t>
            </a:r>
            <a:endParaRPr lang="ko-KR" altLang="en-US">
              <a:latin typeface="Arial" panose="020B0604020202020204" pitchFamily="34" charset="0"/>
            </a:endParaRPr>
          </a:p>
        </p:txBody>
      </p:sp>
    </p:spTree>
    <p:extLst>
      <p:ext uri="{BB962C8B-B14F-4D97-AF65-F5344CB8AC3E}">
        <p14:creationId xmlns:p14="http://schemas.microsoft.com/office/powerpoint/2010/main" val="1482189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19EF0A-CF0C-995B-5121-6044EBCA557F}"/>
              </a:ext>
            </a:extLst>
          </p:cNvPr>
          <p:cNvSpPr>
            <a:spLocks noGrp="1"/>
          </p:cNvSpPr>
          <p:nvPr>
            <p:ph type="title"/>
          </p:nvPr>
        </p:nvSpPr>
        <p:spPr/>
        <p:txBody>
          <a:bodyPr/>
          <a:lstStyle/>
          <a:p>
            <a:r>
              <a:rPr lang="en-US" altLang="ko-KR">
                <a:latin typeface="Arial" panose="020B0604020202020204" pitchFamily="34" charset="0"/>
              </a:rPr>
              <a:t>3 Porting ULE to the Linux kernel.</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587E8F2F-34FE-21B4-4956-E7E4C289F273}"/>
              </a:ext>
            </a:extLst>
          </p:cNvPr>
          <p:cNvSpPr>
            <a:spLocks noGrp="1"/>
          </p:cNvSpPr>
          <p:nvPr>
            <p:ph idx="1"/>
          </p:nvPr>
        </p:nvSpPr>
        <p:spPr/>
        <p:txBody>
          <a:bodyPr/>
          <a:lstStyle/>
          <a:p>
            <a:pPr>
              <a:lnSpc>
                <a:spcPts val="3500"/>
              </a:lnSpc>
            </a:pPr>
            <a:r>
              <a:rPr lang="en-US" altLang="ko-KR">
                <a:latin typeface="Arial" panose="020B0604020202020204" pitchFamily="34" charset="0"/>
              </a:rPr>
              <a:t>In this section we describe the problems encountered when porting ULE to Linux, and the main differences between our port and the original FreeBSD code.</a:t>
            </a:r>
            <a:endParaRPr lang="ko-KR" altLang="en-US">
              <a:latin typeface="Arial" panose="020B0604020202020204" pitchFamily="34" charset="0"/>
            </a:endParaRPr>
          </a:p>
        </p:txBody>
      </p:sp>
    </p:spTree>
    <p:extLst>
      <p:ext uri="{BB962C8B-B14F-4D97-AF65-F5344CB8AC3E}">
        <p14:creationId xmlns:p14="http://schemas.microsoft.com/office/powerpoint/2010/main" val="1564474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1FEDE3F-8195-B335-C5B9-C411C18D315A}"/>
              </a:ext>
            </a:extLst>
          </p:cNvPr>
          <p:cNvSpPr>
            <a:spLocks noGrp="1"/>
          </p:cNvSpPr>
          <p:nvPr>
            <p:ph type="title"/>
          </p:nvPr>
        </p:nvSpPr>
        <p:spPr/>
        <p:txBody>
          <a:bodyPr/>
          <a:lstStyle/>
          <a:p>
            <a:r>
              <a:rPr lang="en-US" altLang="ko-KR">
                <a:latin typeface="Arial" panose="020B0604020202020204" pitchFamily="34" charset="0"/>
              </a:rPr>
              <a:t>3 Porting ULE to the Linux kernel.</a:t>
            </a:r>
            <a:endParaRPr lang="ko-KR" altLang="en-US">
              <a:latin typeface="Arial" panose="020B0604020202020204" pitchFamily="34" charset="0"/>
            </a:endParaRPr>
          </a:p>
        </p:txBody>
      </p:sp>
      <p:graphicFrame>
        <p:nvGraphicFramePr>
          <p:cNvPr id="4" name="내용 개체 틀 3">
            <a:extLst>
              <a:ext uri="{FF2B5EF4-FFF2-40B4-BE49-F238E27FC236}">
                <a16:creationId xmlns:a16="http://schemas.microsoft.com/office/drawing/2014/main" id="{AAA89160-F431-5D12-499A-73FD900972C0}"/>
              </a:ext>
            </a:extLst>
          </p:cNvPr>
          <p:cNvGraphicFramePr>
            <a:graphicFrameLocks noGrp="1"/>
          </p:cNvGraphicFramePr>
          <p:nvPr>
            <p:ph idx="1"/>
            <p:extLst>
              <p:ext uri="{D42A27DB-BD31-4B8C-83A1-F6EECF244321}">
                <p14:modId xmlns:p14="http://schemas.microsoft.com/office/powerpoint/2010/main" val="917188139"/>
              </p:ext>
            </p:extLst>
          </p:nvPr>
        </p:nvGraphicFramePr>
        <p:xfrm>
          <a:off x="609600" y="1600200"/>
          <a:ext cx="10972800" cy="4525963"/>
        </p:xfrm>
        <a:graphic>
          <a:graphicData uri="http://schemas.openxmlformats.org/drawingml/2006/table">
            <a:tbl>
              <a:tblPr>
                <a:tableStyleId>{5C22544A-7EE6-4342-B048-85BDC9FD1C3A}</a:tableStyleId>
              </a:tblPr>
              <a:tblGrid>
                <a:gridCol w="3445565">
                  <a:extLst>
                    <a:ext uri="{9D8B030D-6E8A-4147-A177-3AD203B41FA5}">
                      <a16:colId xmlns:a16="http://schemas.microsoft.com/office/drawing/2014/main" val="301921341"/>
                    </a:ext>
                  </a:extLst>
                </a:gridCol>
                <a:gridCol w="3445565">
                  <a:extLst>
                    <a:ext uri="{9D8B030D-6E8A-4147-A177-3AD203B41FA5}">
                      <a16:colId xmlns:a16="http://schemas.microsoft.com/office/drawing/2014/main" val="4266343430"/>
                    </a:ext>
                  </a:extLst>
                </a:gridCol>
                <a:gridCol w="3445565">
                  <a:extLst>
                    <a:ext uri="{9D8B030D-6E8A-4147-A177-3AD203B41FA5}">
                      <a16:colId xmlns:a16="http://schemas.microsoft.com/office/drawing/2014/main" val="199348607"/>
                    </a:ext>
                  </a:extLst>
                </a:gridCol>
              </a:tblGrid>
              <a:tr h="1079500">
                <a:tc>
                  <a:txBody>
                    <a:bodyPr/>
                    <a:lstStyle/>
                    <a:p>
                      <a:pPr algn="l" fontAlgn="b"/>
                      <a:endParaRPr lang="ko-KR" altLang="en-US" sz="5500" b="0" i="0" u="none" strike="noStrike">
                        <a:solidFill>
                          <a:srgbClr val="000000"/>
                        </a:solidFill>
                        <a:effectLst/>
                        <a:latin typeface="맑은 고딕" panose="020B0503020000020004" pitchFamily="50" charset="-127"/>
                        <a:ea typeface="맑은 고딕" panose="020B0503020000020004" pitchFamily="50" charset="-127"/>
                      </a:endParaRPr>
                    </a:p>
                  </a:txBody>
                  <a:tcPr marL="33130" marR="33130" marT="31750" marB="0" anchor="b"/>
                </a:tc>
                <a:tc>
                  <a:txBody>
                    <a:bodyPr/>
                    <a:lstStyle/>
                    <a:p>
                      <a:pPr algn="l" fontAlgn="b"/>
                      <a:r>
                        <a:rPr lang="en-US" sz="5500" u="none" strike="noStrike">
                          <a:effectLst/>
                        </a:rPr>
                        <a:t>CFS</a:t>
                      </a:r>
                      <a:endParaRPr lang="en-US" sz="5500" b="0" i="0" u="none" strike="noStrike">
                        <a:solidFill>
                          <a:srgbClr val="000000"/>
                        </a:solidFill>
                        <a:effectLst/>
                        <a:latin typeface="맑은 고딕" panose="020B0503020000020004" pitchFamily="50" charset="-127"/>
                        <a:ea typeface="맑은 고딕" panose="020B0503020000020004" pitchFamily="50" charset="-127"/>
                      </a:endParaRPr>
                    </a:p>
                  </a:txBody>
                  <a:tcPr marL="33130" marR="33130" marT="31750" marB="0" anchor="b"/>
                </a:tc>
                <a:tc>
                  <a:txBody>
                    <a:bodyPr/>
                    <a:lstStyle/>
                    <a:p>
                      <a:pPr algn="l" fontAlgn="b"/>
                      <a:r>
                        <a:rPr lang="en-US" sz="5500" u="none" strike="noStrike">
                          <a:effectLst/>
                        </a:rPr>
                        <a:t>ULE</a:t>
                      </a:r>
                      <a:endParaRPr lang="en-US" sz="5500" b="0" i="0" u="none" strike="noStrike">
                        <a:solidFill>
                          <a:srgbClr val="000000"/>
                        </a:solidFill>
                        <a:effectLst/>
                        <a:latin typeface="맑은 고딕" panose="020B0503020000020004" pitchFamily="50" charset="-127"/>
                        <a:ea typeface="맑은 고딕" panose="020B0503020000020004" pitchFamily="50" charset="-127"/>
                      </a:endParaRPr>
                    </a:p>
                  </a:txBody>
                  <a:tcPr marL="33130" marR="33130" marT="31750" marB="0" anchor="b"/>
                </a:tc>
                <a:extLst>
                  <a:ext uri="{0D108BD9-81ED-4DB2-BD59-A6C34878D82A}">
                    <a16:rowId xmlns:a16="http://schemas.microsoft.com/office/drawing/2014/main" val="1141925090"/>
                  </a:ext>
                </a:extLst>
              </a:tr>
              <a:tr h="1079500">
                <a:tc>
                  <a:txBody>
                    <a:bodyPr/>
                    <a:lstStyle/>
                    <a:p>
                      <a:pPr algn="l" fontAlgn="b"/>
                      <a:r>
                        <a:rPr lang="en-US" sz="5500" u="none" strike="noStrike">
                          <a:effectLst/>
                        </a:rPr>
                        <a:t>Fibo - Runtime</a:t>
                      </a:r>
                      <a:endParaRPr lang="en-US" sz="5500" b="0" i="0" u="none" strike="noStrike">
                        <a:solidFill>
                          <a:srgbClr val="000000"/>
                        </a:solidFill>
                        <a:effectLst/>
                        <a:latin typeface="맑은 고딕" panose="020B0503020000020004" pitchFamily="50" charset="-127"/>
                        <a:ea typeface="맑은 고딕" panose="020B0503020000020004" pitchFamily="50" charset="-127"/>
                      </a:endParaRPr>
                    </a:p>
                  </a:txBody>
                  <a:tcPr marL="33130" marR="33130" marT="31750" marB="0" anchor="b"/>
                </a:tc>
                <a:tc>
                  <a:txBody>
                    <a:bodyPr/>
                    <a:lstStyle/>
                    <a:p>
                      <a:pPr algn="l" fontAlgn="b"/>
                      <a:r>
                        <a:rPr lang="en-US" sz="5500" u="none" strike="noStrike">
                          <a:effectLst/>
                        </a:rPr>
                        <a:t>160s</a:t>
                      </a:r>
                      <a:endParaRPr lang="en-US" sz="5500" b="0" i="0" u="none" strike="noStrike">
                        <a:solidFill>
                          <a:srgbClr val="000000"/>
                        </a:solidFill>
                        <a:effectLst/>
                        <a:latin typeface="맑은 고딕" panose="020B0503020000020004" pitchFamily="50" charset="-127"/>
                        <a:ea typeface="맑은 고딕" panose="020B0503020000020004" pitchFamily="50" charset="-127"/>
                      </a:endParaRPr>
                    </a:p>
                  </a:txBody>
                  <a:tcPr marL="33130" marR="33130" marT="31750" marB="0" anchor="b"/>
                </a:tc>
                <a:tc>
                  <a:txBody>
                    <a:bodyPr/>
                    <a:lstStyle/>
                    <a:p>
                      <a:pPr algn="l" fontAlgn="b"/>
                      <a:r>
                        <a:rPr lang="en-US" sz="5500" u="none" strike="noStrike">
                          <a:effectLst/>
                        </a:rPr>
                        <a:t>158s</a:t>
                      </a:r>
                      <a:endParaRPr lang="en-US" sz="5500" b="0" i="0" u="none" strike="noStrike">
                        <a:solidFill>
                          <a:srgbClr val="000000"/>
                        </a:solidFill>
                        <a:effectLst/>
                        <a:latin typeface="맑은 고딕" panose="020B0503020000020004" pitchFamily="50" charset="-127"/>
                        <a:ea typeface="맑은 고딕" panose="020B0503020000020004" pitchFamily="50" charset="-127"/>
                      </a:endParaRPr>
                    </a:p>
                  </a:txBody>
                  <a:tcPr marL="33130" marR="33130" marT="31750" marB="0" anchor="b"/>
                </a:tc>
                <a:extLst>
                  <a:ext uri="{0D108BD9-81ED-4DB2-BD59-A6C34878D82A}">
                    <a16:rowId xmlns:a16="http://schemas.microsoft.com/office/drawing/2014/main" val="1952220352"/>
                  </a:ext>
                </a:extLst>
              </a:tr>
              <a:tr h="1079500">
                <a:tc>
                  <a:txBody>
                    <a:bodyPr/>
                    <a:lstStyle/>
                    <a:p>
                      <a:pPr algn="l" fontAlgn="b"/>
                      <a:r>
                        <a:rPr lang="en-US" sz="5500" u="none" strike="noStrike">
                          <a:effectLst/>
                        </a:rPr>
                        <a:t>Sysbench - Transactions/s</a:t>
                      </a:r>
                      <a:endParaRPr lang="en-US" sz="5500" b="0" i="0" u="none" strike="noStrike">
                        <a:solidFill>
                          <a:srgbClr val="000000"/>
                        </a:solidFill>
                        <a:effectLst/>
                        <a:latin typeface="맑은 고딕" panose="020B0503020000020004" pitchFamily="50" charset="-127"/>
                        <a:ea typeface="맑은 고딕" panose="020B0503020000020004" pitchFamily="50" charset="-127"/>
                      </a:endParaRPr>
                    </a:p>
                  </a:txBody>
                  <a:tcPr marL="33130" marR="33130" marT="31750" marB="0" anchor="b"/>
                </a:tc>
                <a:tc>
                  <a:txBody>
                    <a:bodyPr/>
                    <a:lstStyle/>
                    <a:p>
                      <a:pPr algn="l" fontAlgn="b"/>
                      <a:r>
                        <a:rPr lang="en-US" altLang="ko-KR" sz="5500" u="none" strike="noStrike">
                          <a:effectLst/>
                        </a:rPr>
                        <a:t>290</a:t>
                      </a:r>
                      <a:endParaRPr lang="en-US" altLang="ko-KR" sz="5500" b="0" i="0" u="none" strike="noStrike">
                        <a:solidFill>
                          <a:srgbClr val="000000"/>
                        </a:solidFill>
                        <a:effectLst/>
                        <a:latin typeface="맑은 고딕" panose="020B0503020000020004" pitchFamily="50" charset="-127"/>
                        <a:ea typeface="맑은 고딕" panose="020B0503020000020004" pitchFamily="50" charset="-127"/>
                      </a:endParaRPr>
                    </a:p>
                  </a:txBody>
                  <a:tcPr marL="33130" marR="33130" marT="31750" marB="0" anchor="b"/>
                </a:tc>
                <a:tc>
                  <a:txBody>
                    <a:bodyPr/>
                    <a:lstStyle/>
                    <a:p>
                      <a:pPr algn="l" fontAlgn="b"/>
                      <a:r>
                        <a:rPr lang="en-US" altLang="ko-KR" sz="5500" u="none" strike="noStrike">
                          <a:effectLst/>
                        </a:rPr>
                        <a:t>532</a:t>
                      </a:r>
                      <a:endParaRPr lang="en-US" altLang="ko-KR" sz="5500" b="0" i="0" u="none" strike="noStrike">
                        <a:solidFill>
                          <a:srgbClr val="000000"/>
                        </a:solidFill>
                        <a:effectLst/>
                        <a:latin typeface="맑은 고딕" panose="020B0503020000020004" pitchFamily="50" charset="-127"/>
                        <a:ea typeface="맑은 고딕" panose="020B0503020000020004" pitchFamily="50" charset="-127"/>
                      </a:endParaRPr>
                    </a:p>
                  </a:txBody>
                  <a:tcPr marL="33130" marR="33130" marT="31750" marB="0" anchor="b"/>
                </a:tc>
                <a:extLst>
                  <a:ext uri="{0D108BD9-81ED-4DB2-BD59-A6C34878D82A}">
                    <a16:rowId xmlns:a16="http://schemas.microsoft.com/office/drawing/2014/main" val="3326460749"/>
                  </a:ext>
                </a:extLst>
              </a:tr>
              <a:tr h="1079500">
                <a:tc>
                  <a:txBody>
                    <a:bodyPr/>
                    <a:lstStyle/>
                    <a:p>
                      <a:pPr algn="l" fontAlgn="b"/>
                      <a:r>
                        <a:rPr lang="en-US" sz="5500" u="none" strike="noStrike">
                          <a:effectLst/>
                        </a:rPr>
                        <a:t>Sysbench - Avg. latency</a:t>
                      </a:r>
                      <a:endParaRPr lang="en-US" sz="5500" b="0" i="0" u="none" strike="noStrike">
                        <a:solidFill>
                          <a:srgbClr val="000000"/>
                        </a:solidFill>
                        <a:effectLst/>
                        <a:latin typeface="맑은 고딕" panose="020B0503020000020004" pitchFamily="50" charset="-127"/>
                        <a:ea typeface="맑은 고딕" panose="020B0503020000020004" pitchFamily="50" charset="-127"/>
                      </a:endParaRPr>
                    </a:p>
                  </a:txBody>
                  <a:tcPr marL="33130" marR="33130" marT="31750" marB="0" anchor="b"/>
                </a:tc>
                <a:tc>
                  <a:txBody>
                    <a:bodyPr/>
                    <a:lstStyle/>
                    <a:p>
                      <a:pPr algn="l" fontAlgn="b"/>
                      <a:r>
                        <a:rPr lang="en-US" sz="5500" u="none" strike="noStrike">
                          <a:effectLst/>
                        </a:rPr>
                        <a:t>441ms</a:t>
                      </a:r>
                      <a:endParaRPr lang="en-US" sz="5500" b="0" i="0" u="none" strike="noStrike">
                        <a:solidFill>
                          <a:srgbClr val="000000"/>
                        </a:solidFill>
                        <a:effectLst/>
                        <a:latin typeface="맑은 고딕" panose="020B0503020000020004" pitchFamily="50" charset="-127"/>
                        <a:ea typeface="맑은 고딕" panose="020B0503020000020004" pitchFamily="50" charset="-127"/>
                      </a:endParaRPr>
                    </a:p>
                  </a:txBody>
                  <a:tcPr marL="33130" marR="33130" marT="31750" marB="0" anchor="b"/>
                </a:tc>
                <a:tc>
                  <a:txBody>
                    <a:bodyPr/>
                    <a:lstStyle/>
                    <a:p>
                      <a:pPr algn="l" fontAlgn="b"/>
                      <a:r>
                        <a:rPr lang="en-US" sz="5500" u="none" strike="noStrike" dirty="0">
                          <a:effectLst/>
                        </a:rPr>
                        <a:t>125ms</a:t>
                      </a:r>
                      <a:endParaRPr lang="en-US" sz="55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3130" marR="33130" marT="31750" marB="0" anchor="b"/>
                </a:tc>
                <a:extLst>
                  <a:ext uri="{0D108BD9-81ED-4DB2-BD59-A6C34878D82A}">
                    <a16:rowId xmlns:a16="http://schemas.microsoft.com/office/drawing/2014/main" val="3057976111"/>
                  </a:ext>
                </a:extLst>
              </a:tr>
            </a:tbl>
          </a:graphicData>
        </a:graphic>
      </p:graphicFrame>
      <p:sp>
        <p:nvSpPr>
          <p:cNvPr id="5" name="b">
            <a:extLst>
              <a:ext uri="{FF2B5EF4-FFF2-40B4-BE49-F238E27FC236}">
                <a16:creationId xmlns:a16="http://schemas.microsoft.com/office/drawing/2014/main" id="{FEFD2760-758F-116A-F664-93435B7CBBA9}"/>
              </a:ext>
            </a:extLst>
          </p:cNvPr>
          <p:cNvSpPr txBox="1"/>
          <p:nvPr/>
        </p:nvSpPr>
        <p:spPr>
          <a:xfrm>
            <a:off x="838200" y="10187517"/>
            <a:ext cx="9238426" cy="481542"/>
          </a:xfrm>
          <a:prstGeom prst="rect">
            <a:avLst/>
          </a:prstGeom>
          <a:noFill/>
        </p:spPr>
        <p:txBody>
          <a:bodyPr vert="horz" wrap="none" rtlCol="0">
            <a:spAutoFit/>
          </a:bodyPr>
          <a:lstStyle/>
          <a:p>
            <a:pPr>
              <a:lnSpc>
                <a:spcPts val="3500"/>
              </a:lnSpc>
            </a:pPr>
            <a:r>
              <a:rPr lang="en-US" altLang="ko-KR">
                <a:latin typeface="Arial" panose="020B0604020202020204" pitchFamily="34" charset="0"/>
              </a:rPr>
              <a:t>In the few cases where the interfaces do not match, it was possible to find a workaround.</a:t>
            </a:r>
            <a:endParaRPr lang="ko-KR" altLang="en-US">
              <a:latin typeface="Arial" panose="020B0604020202020204" pitchFamily="34" charset="0"/>
            </a:endParaRPr>
          </a:p>
        </p:txBody>
      </p:sp>
    </p:spTree>
    <p:extLst>
      <p:ext uri="{BB962C8B-B14F-4D97-AF65-F5344CB8AC3E}">
        <p14:creationId xmlns:p14="http://schemas.microsoft.com/office/powerpoint/2010/main" val="2776029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C169FDE-6228-9B86-2D8D-A0791298E9F5}"/>
              </a:ext>
            </a:extLst>
          </p:cNvPr>
          <p:cNvSpPr>
            <a:spLocks noGrp="1"/>
          </p:cNvSpPr>
          <p:nvPr>
            <p:ph type="title"/>
          </p:nvPr>
        </p:nvSpPr>
        <p:spPr/>
        <p:txBody>
          <a:bodyPr/>
          <a:lstStyle/>
          <a:p>
            <a:r>
              <a:rPr lang="en-US" altLang="ko-KR">
                <a:latin typeface="Arial" panose="020B0604020202020204" pitchFamily="34" charset="0"/>
              </a:rPr>
              <a:t>Contents</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05A33724-A188-1287-9B6C-6814B4348881}"/>
              </a:ext>
            </a:extLst>
          </p:cNvPr>
          <p:cNvSpPr>
            <a:spLocks noGrp="1"/>
          </p:cNvSpPr>
          <p:nvPr>
            <p:ph idx="1"/>
          </p:nvPr>
        </p:nvSpPr>
        <p:spPr/>
        <p:txBody>
          <a:bodyPr>
            <a:normAutofit fontScale="25000" lnSpcReduction="20000"/>
          </a:bodyPr>
          <a:lstStyle/>
          <a:p>
            <a:r>
              <a:rPr lang="en-US" altLang="ko-KR">
                <a:latin typeface="Arial" panose="020B0604020202020204" pitchFamily="34" charset="0"/>
              </a:rPr>
              <a:t>ABSTRACT.
1 Introduction.
2 Overview of CFS and ULE.
2. 1 Linux CFS.
2. 2 FreeBSD ULE.
R +m otherwise.
3 Porting ULE to the Linux kernel.
4 Experimental environment.
4. 1 Machines.
4. 2 Workloads.
5 Evaluation of per-core scheduling.
5. 1 Fairness and starvation when co-scheduling applications.
5. 2 Fairness and starvation within a single application.
Interactivity penalty.
5. 3 Performance analysis.
6. 1 Periodic load balancing.
6 Evaluation of the load balancer.
6. 2 Thread placement.
6. 3 Performance analysis.
REFERENCES.</a:t>
            </a:r>
            <a:endParaRPr lang="ko-KR" altLang="en-US">
              <a:latin typeface="Arial" panose="020B0604020202020204" pitchFamily="34" charset="0"/>
            </a:endParaRPr>
          </a:p>
        </p:txBody>
      </p:sp>
    </p:spTree>
    <p:extLst>
      <p:ext uri="{BB962C8B-B14F-4D97-AF65-F5344CB8AC3E}">
        <p14:creationId xmlns:p14="http://schemas.microsoft.com/office/powerpoint/2010/main" val="946011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ACA05C-35C1-44FF-EFFA-BD447E7CCEF6}"/>
              </a:ext>
            </a:extLst>
          </p:cNvPr>
          <p:cNvSpPr>
            <a:spLocks noGrp="1"/>
          </p:cNvSpPr>
          <p:nvPr>
            <p:ph type="title"/>
          </p:nvPr>
        </p:nvSpPr>
        <p:spPr/>
        <p:txBody>
          <a:bodyPr/>
          <a:lstStyle/>
          <a:p>
            <a:r>
              <a:rPr lang="en-US" altLang="ko-KR">
                <a:latin typeface="Arial" panose="020B0604020202020204" pitchFamily="34" charset="0"/>
              </a:rPr>
              <a:t>3 Porting ULE to the Linux kernel.</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A0CC3B8B-7691-E542-E529-71F8E737ACF6}"/>
              </a:ext>
            </a:extLst>
          </p:cNvPr>
          <p:cNvSpPr>
            <a:spLocks noGrp="1"/>
          </p:cNvSpPr>
          <p:nvPr>
            <p:ph idx="1"/>
          </p:nvPr>
        </p:nvSpPr>
        <p:spPr/>
        <p:txBody>
          <a:bodyPr/>
          <a:lstStyle/>
          <a:p>
            <a:pPr>
              <a:lnSpc>
                <a:spcPts val="3500"/>
              </a:lnSpc>
            </a:pPr>
            <a:r>
              <a:rPr lang="en-US" altLang="ko-KR">
                <a:latin typeface="Arial" panose="020B0604020202020204" pitchFamily="34" charset="0"/>
              </a:rPr>
              <a:t>In ULE, a thread that runs on a core is removed from the runqueue data structure, and added back when its time slice is depleted, so that the FIFO property holds.</a:t>
            </a:r>
            <a:endParaRPr lang="ko-KR" altLang="en-US">
              <a:latin typeface="Arial" panose="020B0604020202020204" pitchFamily="34" charset="0"/>
            </a:endParaRPr>
          </a:p>
        </p:txBody>
      </p:sp>
    </p:spTree>
    <p:extLst>
      <p:ext uri="{BB962C8B-B14F-4D97-AF65-F5344CB8AC3E}">
        <p14:creationId xmlns:p14="http://schemas.microsoft.com/office/powerpoint/2010/main" val="507162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CEBF121B-B902-D83C-E3FA-246541B6B283}"/>
              </a:ext>
            </a:extLst>
          </p:cNvPr>
          <p:cNvSpPr>
            <a:spLocks noGrp="1"/>
          </p:cNvSpPr>
          <p:nvPr>
            <p:ph type="body" idx="1"/>
          </p:nvPr>
        </p:nvSpPr>
        <p:spPr/>
        <p:txBody>
          <a:bodyPr/>
          <a:lstStyle/>
          <a:p>
            <a:r>
              <a:rPr lang="en-US" altLang="ko-KR">
                <a:latin typeface="Arial" panose="020B0604020202020204" pitchFamily="34" charset="0"/>
              </a:rPr>
              <a:t>The Battle of the Schedulers</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430F11A4-A82E-2C7C-AD71-EBABBAD63F11}"/>
              </a:ext>
            </a:extLst>
          </p:cNvPr>
          <p:cNvSpPr>
            <a:spLocks noGrp="1"/>
          </p:cNvSpPr>
          <p:nvPr>
            <p:ph type="title"/>
          </p:nvPr>
        </p:nvSpPr>
        <p:spPr/>
        <p:txBody>
          <a:bodyPr/>
          <a:lstStyle/>
          <a:p>
            <a:r>
              <a:rPr lang="en-US" altLang="ko-KR">
                <a:latin typeface="Arial" panose="020B0604020202020204" pitchFamily="34" charset="0"/>
              </a:rPr>
              <a:t>4. 1 Machines.</a:t>
            </a:r>
            <a:endParaRPr lang="ko-KR" altLang="en-US">
              <a:latin typeface="Arial" panose="020B0604020202020204" pitchFamily="34" charset="0"/>
            </a:endParaRPr>
          </a:p>
        </p:txBody>
      </p:sp>
    </p:spTree>
    <p:extLst>
      <p:ext uri="{BB962C8B-B14F-4D97-AF65-F5344CB8AC3E}">
        <p14:creationId xmlns:p14="http://schemas.microsoft.com/office/powerpoint/2010/main" val="61702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92D855-47CB-D161-FC7F-072668FDE787}"/>
              </a:ext>
            </a:extLst>
          </p:cNvPr>
          <p:cNvSpPr>
            <a:spLocks noGrp="1"/>
          </p:cNvSpPr>
          <p:nvPr>
            <p:ph type="title"/>
          </p:nvPr>
        </p:nvSpPr>
        <p:spPr/>
        <p:txBody>
          <a:bodyPr/>
          <a:lstStyle/>
          <a:p>
            <a:r>
              <a:rPr lang="en-US" altLang="ko-KR">
                <a:latin typeface="Arial" panose="020B0604020202020204" pitchFamily="34" charset="0"/>
              </a:rPr>
              <a:t>4. 1 Machines.</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BB1E5438-DA49-1D61-22CB-F5F0C3257B3A}"/>
              </a:ext>
            </a:extLst>
          </p:cNvPr>
          <p:cNvSpPr>
            <a:spLocks noGrp="1"/>
          </p:cNvSpPr>
          <p:nvPr>
            <p:ph idx="1"/>
          </p:nvPr>
        </p:nvSpPr>
        <p:spPr/>
        <p:txBody>
          <a:bodyPr/>
          <a:lstStyle/>
          <a:p>
            <a:pPr>
              <a:lnSpc>
                <a:spcPts val="3500"/>
              </a:lnSpc>
            </a:pPr>
            <a:r>
              <a:rPr lang="en-US" altLang="ko-KR">
                <a:latin typeface="Arial" panose="020B0604020202020204" pitchFamily="34" charset="0"/>
              </a:rPr>
              <a:t>We evaluate ULE on a 32-core machine  with 32GB of RAM.</a:t>
            </a:r>
            <a:endParaRPr lang="ko-KR" altLang="en-US">
              <a:latin typeface="Arial" panose="020B0604020202020204" pitchFamily="34" charset="0"/>
            </a:endParaRPr>
          </a:p>
        </p:txBody>
      </p:sp>
    </p:spTree>
    <p:extLst>
      <p:ext uri="{BB962C8B-B14F-4D97-AF65-F5344CB8AC3E}">
        <p14:creationId xmlns:p14="http://schemas.microsoft.com/office/powerpoint/2010/main" val="167441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9E58D46C-AF37-19BA-59A5-8303D461301E}"/>
              </a:ext>
            </a:extLst>
          </p:cNvPr>
          <p:cNvSpPr>
            <a:spLocks noGrp="1"/>
          </p:cNvSpPr>
          <p:nvPr>
            <p:ph type="body" idx="1"/>
          </p:nvPr>
        </p:nvSpPr>
        <p:spPr/>
        <p:txBody>
          <a:bodyPr/>
          <a:lstStyle/>
          <a:p>
            <a:r>
              <a:rPr lang="en-US" altLang="ko-KR">
                <a:latin typeface="Arial" panose="020B0604020202020204" pitchFamily="34" charset="0"/>
              </a:rPr>
              <a:t>The Battle of the Schedulers</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581BF9DE-5F4E-6184-8979-31EF0E0A9C6B}"/>
              </a:ext>
            </a:extLst>
          </p:cNvPr>
          <p:cNvSpPr>
            <a:spLocks noGrp="1"/>
          </p:cNvSpPr>
          <p:nvPr>
            <p:ph type="title"/>
          </p:nvPr>
        </p:nvSpPr>
        <p:spPr/>
        <p:txBody>
          <a:bodyPr/>
          <a:lstStyle/>
          <a:p>
            <a:r>
              <a:rPr lang="en-US" altLang="ko-KR">
                <a:latin typeface="Arial" panose="020B0604020202020204" pitchFamily="34" charset="0"/>
              </a:rPr>
              <a:t>4. 2 Workloads.</a:t>
            </a:r>
            <a:endParaRPr lang="ko-KR" altLang="en-US">
              <a:latin typeface="Arial" panose="020B0604020202020204" pitchFamily="34" charset="0"/>
            </a:endParaRPr>
          </a:p>
        </p:txBody>
      </p:sp>
    </p:spTree>
    <p:extLst>
      <p:ext uri="{BB962C8B-B14F-4D97-AF65-F5344CB8AC3E}">
        <p14:creationId xmlns:p14="http://schemas.microsoft.com/office/powerpoint/2010/main" val="2738077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DD9550-DD09-7BBF-C04D-EFD3CD30BE6F}"/>
              </a:ext>
            </a:extLst>
          </p:cNvPr>
          <p:cNvSpPr>
            <a:spLocks noGrp="1"/>
          </p:cNvSpPr>
          <p:nvPr>
            <p:ph type="title"/>
          </p:nvPr>
        </p:nvSpPr>
        <p:spPr/>
        <p:txBody>
          <a:bodyPr/>
          <a:lstStyle/>
          <a:p>
            <a:r>
              <a:rPr lang="en-US" altLang="ko-KR">
                <a:latin typeface="Arial" panose="020B0604020202020204" pitchFamily="34" charset="0"/>
              </a:rPr>
              <a:t>4. 2 Workloads.</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DC0E890C-6090-AC97-1B42-F6581D8DEC5C}"/>
              </a:ext>
            </a:extLst>
          </p:cNvPr>
          <p:cNvSpPr>
            <a:spLocks noGrp="1"/>
          </p:cNvSpPr>
          <p:nvPr>
            <p:ph idx="1"/>
          </p:nvPr>
        </p:nvSpPr>
        <p:spPr/>
        <p:txBody>
          <a:bodyPr/>
          <a:lstStyle/>
          <a:p>
            <a:pPr>
              <a:lnSpc>
                <a:spcPts val="3500"/>
              </a:lnSpc>
            </a:pPr>
            <a:r>
              <a:rPr lang="en-US" altLang="ko-KR">
                <a:latin typeface="Arial" panose="020B0604020202020204" pitchFamily="34" charset="0"/>
              </a:rPr>
              <a:t>To assess the performance of CFS and ULE, we used both synthetic benchmarks and realistic applications.
Fib is a synthetic application computing Fibonacci numbers.Hackbench [10] is a benchmark designed by the Linux community to stress the scheduler.
</a:t>
            </a:r>
            <a:endParaRPr lang="ko-KR" altLang="en-US">
              <a:latin typeface="Arial" panose="020B0604020202020204" pitchFamily="34" charset="0"/>
            </a:endParaRPr>
          </a:p>
        </p:txBody>
      </p:sp>
    </p:spTree>
    <p:extLst>
      <p:ext uri="{BB962C8B-B14F-4D97-AF65-F5344CB8AC3E}">
        <p14:creationId xmlns:p14="http://schemas.microsoft.com/office/powerpoint/2010/main" val="177770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FA3E63BE-5841-25E7-8096-556D1EB9C920}"/>
              </a:ext>
            </a:extLst>
          </p:cNvPr>
          <p:cNvSpPr>
            <a:spLocks noGrp="1"/>
          </p:cNvSpPr>
          <p:nvPr>
            <p:ph type="body" idx="1"/>
          </p:nvPr>
        </p:nvSpPr>
        <p:spPr/>
        <p:txBody>
          <a:bodyPr/>
          <a:lstStyle/>
          <a:p>
            <a:r>
              <a:rPr lang="en-US" altLang="ko-KR">
                <a:latin typeface="Arial" panose="020B0604020202020204" pitchFamily="34" charset="0"/>
              </a:rPr>
              <a:t>The Battle of the Schedulers</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2183FBCF-C1E2-B3A1-A6E1-CA1D887C3A0B}"/>
              </a:ext>
            </a:extLst>
          </p:cNvPr>
          <p:cNvSpPr>
            <a:spLocks noGrp="1"/>
          </p:cNvSpPr>
          <p:nvPr>
            <p:ph type="title"/>
          </p:nvPr>
        </p:nvSpPr>
        <p:spPr/>
        <p:txBody>
          <a:bodyPr/>
          <a:lstStyle/>
          <a:p>
            <a:r>
              <a:rPr lang="en-US" altLang="ko-KR">
                <a:latin typeface="Arial" panose="020B0604020202020204" pitchFamily="34" charset="0"/>
              </a:rPr>
              <a:t>5 Evaluation of per-core scheduling.</a:t>
            </a:r>
            <a:endParaRPr lang="ko-KR" altLang="en-US">
              <a:latin typeface="Arial" panose="020B0604020202020204" pitchFamily="34" charset="0"/>
            </a:endParaRPr>
          </a:p>
        </p:txBody>
      </p:sp>
    </p:spTree>
    <p:extLst>
      <p:ext uri="{BB962C8B-B14F-4D97-AF65-F5344CB8AC3E}">
        <p14:creationId xmlns:p14="http://schemas.microsoft.com/office/powerpoint/2010/main" val="3531008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A23C241-31C0-B20C-F986-C8EEDB17E733}"/>
              </a:ext>
            </a:extLst>
          </p:cNvPr>
          <p:cNvSpPr>
            <a:spLocks noGrp="1"/>
          </p:cNvSpPr>
          <p:nvPr>
            <p:ph type="title"/>
          </p:nvPr>
        </p:nvSpPr>
        <p:spPr/>
        <p:txBody>
          <a:bodyPr/>
          <a:lstStyle/>
          <a:p>
            <a:r>
              <a:rPr lang="en-US" altLang="ko-KR">
                <a:latin typeface="Arial" panose="020B0604020202020204" pitchFamily="34" charset="0"/>
              </a:rPr>
              <a:t>5 Evaluation of per-core scheduling.</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5D9C319A-B249-0277-EE3E-A03B04D593C5}"/>
              </a:ext>
            </a:extLst>
          </p:cNvPr>
          <p:cNvSpPr>
            <a:spLocks noGrp="1"/>
          </p:cNvSpPr>
          <p:nvPr>
            <p:ph idx="1"/>
          </p:nvPr>
        </p:nvSpPr>
        <p:spPr/>
        <p:txBody>
          <a:bodyPr/>
          <a:lstStyle/>
          <a:p>
            <a:pPr>
              <a:lnSpc>
                <a:spcPts val="3500"/>
              </a:lnSpc>
            </a:pPr>
            <a:r>
              <a:rPr lang="en-US" altLang="ko-KR">
                <a:latin typeface="Arial" panose="020B0604020202020204" pitchFamily="34" charset="0"/>
              </a:rPr>
              <a:t>In this section, we run applications on a single core to avoid possible side effects introduced by the load balancer.
We first analyze the impact of this design decision by co-scheduling a batch and an interactive application on the same core, and we show that under ULE batch applications can starve for an unbounded amount of time.We then show that starvation under ULE can occur even when the system is only running a single application.
</a:t>
            </a:r>
            <a:endParaRPr lang="ko-KR" altLang="en-US">
              <a:latin typeface="Arial" panose="020B0604020202020204" pitchFamily="34" charset="0"/>
            </a:endParaRPr>
          </a:p>
        </p:txBody>
      </p:sp>
    </p:spTree>
    <p:extLst>
      <p:ext uri="{BB962C8B-B14F-4D97-AF65-F5344CB8AC3E}">
        <p14:creationId xmlns:p14="http://schemas.microsoft.com/office/powerpoint/2010/main" val="1443402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50A19133-8A4D-6767-0400-5BD764D7D590}"/>
              </a:ext>
            </a:extLst>
          </p:cNvPr>
          <p:cNvSpPr>
            <a:spLocks noGrp="1"/>
          </p:cNvSpPr>
          <p:nvPr>
            <p:ph type="body" idx="1"/>
          </p:nvPr>
        </p:nvSpPr>
        <p:spPr/>
        <p:txBody>
          <a:bodyPr/>
          <a:lstStyle/>
          <a:p>
            <a:r>
              <a:rPr lang="en-US" altLang="ko-KR">
                <a:latin typeface="Arial" panose="020B0604020202020204" pitchFamily="34" charset="0"/>
              </a:rPr>
              <a:t>The Battle of the Schedulers</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61587EF9-9D36-360B-3643-7B38D4EDD7B7}"/>
              </a:ext>
            </a:extLst>
          </p:cNvPr>
          <p:cNvSpPr>
            <a:spLocks noGrp="1"/>
          </p:cNvSpPr>
          <p:nvPr>
            <p:ph type="title"/>
          </p:nvPr>
        </p:nvSpPr>
        <p:spPr/>
        <p:txBody>
          <a:bodyPr/>
          <a:lstStyle/>
          <a:p>
            <a:r>
              <a:rPr lang="en-US" altLang="ko-KR">
                <a:latin typeface="Arial" panose="020B0604020202020204" pitchFamily="34" charset="0"/>
              </a:rPr>
              <a:t>5. 1 Fairness and starvation when co-scheduling applications.</a:t>
            </a:r>
            <a:endParaRPr lang="ko-KR" altLang="en-US">
              <a:latin typeface="Arial" panose="020B0604020202020204" pitchFamily="34" charset="0"/>
            </a:endParaRPr>
          </a:p>
        </p:txBody>
      </p:sp>
    </p:spTree>
    <p:extLst>
      <p:ext uri="{BB962C8B-B14F-4D97-AF65-F5344CB8AC3E}">
        <p14:creationId xmlns:p14="http://schemas.microsoft.com/office/powerpoint/2010/main" val="1713202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3FD6E34-572B-F8E0-92F2-FF28C16024CD}"/>
              </a:ext>
            </a:extLst>
          </p:cNvPr>
          <p:cNvSpPr>
            <a:spLocks noGrp="1"/>
          </p:cNvSpPr>
          <p:nvPr>
            <p:ph type="title"/>
          </p:nvPr>
        </p:nvSpPr>
        <p:spPr/>
        <p:txBody>
          <a:bodyPr/>
          <a:lstStyle/>
          <a:p>
            <a:r>
              <a:rPr lang="en-US" altLang="ko-KR">
                <a:latin typeface="Arial" panose="020B0604020202020204" pitchFamily="34" charset="0"/>
              </a:rPr>
              <a:t>5. 1 Fairness and starvation when co-scheduling applications.</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146E185B-07DA-47E8-38F1-811CA5A0F9C8}"/>
              </a:ext>
            </a:extLst>
          </p:cNvPr>
          <p:cNvSpPr>
            <a:spLocks noGrp="1"/>
          </p:cNvSpPr>
          <p:nvPr>
            <p:ph idx="1"/>
          </p:nvPr>
        </p:nvSpPr>
        <p:spPr/>
        <p:txBody>
          <a:bodyPr/>
          <a:lstStyle/>
          <a:p>
            <a:pPr>
              <a:lnSpc>
                <a:spcPts val="3500"/>
              </a:lnSpc>
            </a:pPr>
            <a:r>
              <a:rPr lang="en-US" altLang="ko-KR">
                <a:latin typeface="Arial" panose="020B0604020202020204" pitchFamily="34" charset="0"/>
              </a:rPr>
              <a:t>In this section, we analyze the behavior of CFS and ULE running a multi-application workload consisting of a compute-intensive thread that never sleeps, and an application whose threads mostly sleep.</a:t>
            </a:r>
            <a:endParaRPr lang="ko-KR" altLang="en-US">
              <a:latin typeface="Arial" panose="020B0604020202020204" pitchFamily="34" charset="0"/>
            </a:endParaRPr>
          </a:p>
        </p:txBody>
      </p:sp>
    </p:spTree>
    <p:extLst>
      <p:ext uri="{BB962C8B-B14F-4D97-AF65-F5344CB8AC3E}">
        <p14:creationId xmlns:p14="http://schemas.microsoft.com/office/powerpoint/2010/main" val="2002671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F6A26C-4CE7-57AD-DD19-5D0DD485C5E7}"/>
              </a:ext>
            </a:extLst>
          </p:cNvPr>
          <p:cNvSpPr>
            <a:spLocks noGrp="1"/>
          </p:cNvSpPr>
          <p:nvPr>
            <p:ph type="title"/>
          </p:nvPr>
        </p:nvSpPr>
        <p:spPr/>
        <p:txBody>
          <a:bodyPr>
            <a:normAutofit fontScale="90000"/>
          </a:bodyPr>
          <a:lstStyle/>
          <a:p>
            <a:r>
              <a:rPr lang="en-US" altLang="ko-KR">
                <a:latin typeface="Arial" panose="020B0604020202020204" pitchFamily="34" charset="0"/>
              </a:rPr>
              <a:t>5. 1 Fairness and starvation when co-scheduling applications.</a:t>
            </a:r>
            <a:endParaRPr lang="ko-KR" altLang="en-US">
              <a:latin typeface="Arial" panose="020B0604020202020204" pitchFamily="34" charset="0"/>
            </a:endParaRPr>
          </a:p>
        </p:txBody>
      </p:sp>
      <p:sp>
        <p:nvSpPr>
          <p:cNvPr id="3" name="그림 개체 틀 2">
            <a:extLst>
              <a:ext uri="{FF2B5EF4-FFF2-40B4-BE49-F238E27FC236}">
                <a16:creationId xmlns:a16="http://schemas.microsoft.com/office/drawing/2014/main" id="{2B744A09-6C53-2839-DA8C-953EB531756C}"/>
              </a:ext>
            </a:extLst>
          </p:cNvPr>
          <p:cNvSpPr>
            <a:spLocks noGrp="1"/>
          </p:cNvSpPr>
          <p:nvPr>
            <p:ph type="pic" idx="1"/>
          </p:nvPr>
        </p:nvSpPr>
        <p:spPr>
          <a:blipFill>
            <a:blip r:embed="rId2"/>
            <a:stretch>
              <a:fillRect/>
            </a:stretch>
          </a:blipFill>
        </p:spPr>
      </p:sp>
      <p:sp>
        <p:nvSpPr>
          <p:cNvPr id="4" name="텍스트 개체 틀 3">
            <a:extLst>
              <a:ext uri="{FF2B5EF4-FFF2-40B4-BE49-F238E27FC236}">
                <a16:creationId xmlns:a16="http://schemas.microsoft.com/office/drawing/2014/main" id="{0EF8E234-A4C9-EAA4-2D0E-1DEA612397EA}"/>
              </a:ext>
            </a:extLst>
          </p:cNvPr>
          <p:cNvSpPr>
            <a:spLocks noGrp="1"/>
          </p:cNvSpPr>
          <p:nvPr>
            <p:ph type="body" sz="half" idx="2"/>
          </p:nvPr>
        </p:nvSpPr>
        <p:spPr/>
        <p:txBody>
          <a:bodyPr/>
          <a:lstStyle/>
          <a:p>
            <a:pPr>
              <a:lnSpc>
                <a:spcPts val="3500"/>
              </a:lnSpc>
            </a:pPr>
            <a:r>
              <a:rPr lang="en-US" altLang="ko-KR">
                <a:latin typeface="Arial" panose="020B0604020202020204" pitchFamily="34" charset="0"/>
              </a:rPr>
              <a:t>Thus, sysbench threads get absolute priority over the fiber thread.</a:t>
            </a:r>
            <a:endParaRPr lang="ko-KR" altLang="en-US">
              <a:latin typeface="Arial" panose="020B0604020202020204" pitchFamily="34" charset="0"/>
            </a:endParaRPr>
          </a:p>
        </p:txBody>
      </p:sp>
    </p:spTree>
    <p:extLst>
      <p:ext uri="{BB962C8B-B14F-4D97-AF65-F5344CB8AC3E}">
        <p14:creationId xmlns:p14="http://schemas.microsoft.com/office/powerpoint/2010/main" val="1984116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4277F4DF-5FB8-6202-36DD-08C84F869587}"/>
              </a:ext>
            </a:extLst>
          </p:cNvPr>
          <p:cNvSpPr>
            <a:spLocks noGrp="1"/>
          </p:cNvSpPr>
          <p:nvPr>
            <p:ph type="body" idx="1"/>
          </p:nvPr>
        </p:nvSpPr>
        <p:spPr/>
        <p:txBody>
          <a:bodyPr/>
          <a:lstStyle/>
          <a:p>
            <a:r>
              <a:rPr lang="en-US" altLang="ko-KR">
                <a:latin typeface="Arial" panose="020B0604020202020204" pitchFamily="34" charset="0"/>
              </a:rPr>
              <a:t>The Battle of the Schedulers</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0B582858-039A-FEB7-E4C9-11CB1C2D3D80}"/>
              </a:ext>
            </a:extLst>
          </p:cNvPr>
          <p:cNvSpPr>
            <a:spLocks noGrp="1"/>
          </p:cNvSpPr>
          <p:nvPr>
            <p:ph type="title"/>
          </p:nvPr>
        </p:nvSpPr>
        <p:spPr/>
        <p:txBody>
          <a:bodyPr/>
          <a:lstStyle/>
          <a:p>
            <a:r>
              <a:rPr lang="en-US" altLang="ko-KR">
                <a:latin typeface="Arial" panose="020B0604020202020204" pitchFamily="34" charset="0"/>
              </a:rPr>
              <a:t>ABSTRACT.</a:t>
            </a:r>
            <a:endParaRPr lang="ko-KR" altLang="en-US">
              <a:latin typeface="Arial" panose="020B0604020202020204" pitchFamily="34" charset="0"/>
            </a:endParaRPr>
          </a:p>
        </p:txBody>
      </p:sp>
    </p:spTree>
    <p:extLst>
      <p:ext uri="{BB962C8B-B14F-4D97-AF65-F5344CB8AC3E}">
        <p14:creationId xmlns:p14="http://schemas.microsoft.com/office/powerpoint/2010/main" val="1445028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3474498-3861-6F25-73D0-949A652C3F19}"/>
              </a:ext>
            </a:extLst>
          </p:cNvPr>
          <p:cNvSpPr>
            <a:spLocks noGrp="1"/>
          </p:cNvSpPr>
          <p:nvPr>
            <p:ph type="title"/>
          </p:nvPr>
        </p:nvSpPr>
        <p:spPr/>
        <p:txBody>
          <a:bodyPr>
            <a:normAutofit fontScale="90000"/>
          </a:bodyPr>
          <a:lstStyle/>
          <a:p>
            <a:r>
              <a:rPr lang="en-US" altLang="ko-KR">
                <a:latin typeface="Arial" panose="020B0604020202020204" pitchFamily="34" charset="0"/>
              </a:rPr>
              <a:t>5. 1 Fairness and starvation when co-scheduling applications.</a:t>
            </a:r>
            <a:endParaRPr lang="ko-KR" altLang="en-US">
              <a:latin typeface="Arial" panose="020B0604020202020204" pitchFamily="34" charset="0"/>
            </a:endParaRPr>
          </a:p>
        </p:txBody>
      </p:sp>
      <p:sp>
        <p:nvSpPr>
          <p:cNvPr id="3" name="그림 개체 틀 2">
            <a:extLst>
              <a:ext uri="{FF2B5EF4-FFF2-40B4-BE49-F238E27FC236}">
                <a16:creationId xmlns:a16="http://schemas.microsoft.com/office/drawing/2014/main" id="{9EF2C818-49E4-10FE-BE63-EAF6445EBBFB}"/>
              </a:ext>
            </a:extLst>
          </p:cNvPr>
          <p:cNvSpPr>
            <a:spLocks noGrp="1"/>
          </p:cNvSpPr>
          <p:nvPr>
            <p:ph type="pic" idx="1"/>
          </p:nvPr>
        </p:nvSpPr>
        <p:spPr>
          <a:blipFill>
            <a:blip r:embed="rId2"/>
            <a:stretch>
              <a:fillRect/>
            </a:stretch>
          </a:blipFill>
        </p:spPr>
      </p:sp>
      <p:sp>
        <p:nvSpPr>
          <p:cNvPr id="4" name="텍스트 개체 틀 3">
            <a:extLst>
              <a:ext uri="{FF2B5EF4-FFF2-40B4-BE49-F238E27FC236}">
                <a16:creationId xmlns:a16="http://schemas.microsoft.com/office/drawing/2014/main" id="{3C3E3B53-1A02-6535-8DA3-669CF1FB98A8}"/>
              </a:ext>
            </a:extLst>
          </p:cNvPr>
          <p:cNvSpPr>
            <a:spLocks noGrp="1"/>
          </p:cNvSpPr>
          <p:nvPr>
            <p:ph type="body" sz="half" idx="2"/>
          </p:nvPr>
        </p:nvSpPr>
        <p:spPr/>
        <p:txBody>
          <a:bodyPr/>
          <a:lstStyle/>
          <a:p>
            <a:pPr>
              <a:lnSpc>
                <a:spcPts val="3500"/>
              </a:lnSpc>
            </a:pPr>
            <a:r>
              <a:rPr lang="en-US" altLang="ko-KR">
                <a:latin typeface="Arial" panose="020B0604020202020204" pitchFamily="34" charset="0"/>
              </a:rPr>
              <a:t>Thus, sysbench threads get absolute priority over the fiber thread.</a:t>
            </a:r>
            <a:endParaRPr lang="ko-KR" altLang="en-US">
              <a:latin typeface="Arial" panose="020B0604020202020204" pitchFamily="34" charset="0"/>
            </a:endParaRPr>
          </a:p>
        </p:txBody>
      </p:sp>
    </p:spTree>
    <p:extLst>
      <p:ext uri="{BB962C8B-B14F-4D97-AF65-F5344CB8AC3E}">
        <p14:creationId xmlns:p14="http://schemas.microsoft.com/office/powerpoint/2010/main" val="1891871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410B970-7E1D-F0FD-A6AD-56B089632DE0}"/>
              </a:ext>
            </a:extLst>
          </p:cNvPr>
          <p:cNvSpPr>
            <a:spLocks noGrp="1"/>
          </p:cNvSpPr>
          <p:nvPr>
            <p:ph type="title"/>
          </p:nvPr>
        </p:nvSpPr>
        <p:spPr/>
        <p:txBody>
          <a:bodyPr>
            <a:normAutofit fontScale="90000"/>
          </a:bodyPr>
          <a:lstStyle/>
          <a:p>
            <a:r>
              <a:rPr lang="en-US" altLang="ko-KR">
                <a:latin typeface="Arial" panose="020B0604020202020204" pitchFamily="34" charset="0"/>
              </a:rPr>
              <a:t>5. 1 Fairness and starvation when co-scheduling applications.</a:t>
            </a:r>
            <a:endParaRPr lang="ko-KR" altLang="en-US">
              <a:latin typeface="Arial" panose="020B0604020202020204" pitchFamily="34" charset="0"/>
            </a:endParaRPr>
          </a:p>
        </p:txBody>
      </p:sp>
      <p:sp>
        <p:nvSpPr>
          <p:cNvPr id="3" name="그림 개체 틀 2">
            <a:extLst>
              <a:ext uri="{FF2B5EF4-FFF2-40B4-BE49-F238E27FC236}">
                <a16:creationId xmlns:a16="http://schemas.microsoft.com/office/drawing/2014/main" id="{97AC1685-3822-2DC7-1CB3-94459B8BA75B}"/>
              </a:ext>
            </a:extLst>
          </p:cNvPr>
          <p:cNvSpPr>
            <a:spLocks noGrp="1"/>
          </p:cNvSpPr>
          <p:nvPr>
            <p:ph type="pic" idx="1"/>
          </p:nvPr>
        </p:nvSpPr>
        <p:spPr>
          <a:blipFill>
            <a:blip r:embed="rId2"/>
            <a:stretch>
              <a:fillRect/>
            </a:stretch>
          </a:blipFill>
        </p:spPr>
      </p:sp>
      <p:sp>
        <p:nvSpPr>
          <p:cNvPr id="4" name="텍스트 개체 틀 3">
            <a:extLst>
              <a:ext uri="{FF2B5EF4-FFF2-40B4-BE49-F238E27FC236}">
                <a16:creationId xmlns:a16="http://schemas.microsoft.com/office/drawing/2014/main" id="{F5467870-0251-D3FE-6DE2-AE1AD2F993BC}"/>
              </a:ext>
            </a:extLst>
          </p:cNvPr>
          <p:cNvSpPr>
            <a:spLocks noGrp="1"/>
          </p:cNvSpPr>
          <p:nvPr>
            <p:ph type="body" sz="half" idx="2"/>
          </p:nvPr>
        </p:nvSpPr>
        <p:spPr/>
        <p:txBody>
          <a:bodyPr/>
          <a:lstStyle/>
          <a:p>
            <a:pPr>
              <a:lnSpc>
                <a:spcPts val="3500"/>
              </a:lnSpc>
            </a:pPr>
            <a:r>
              <a:rPr lang="en-US" altLang="ko-KR">
                <a:latin typeface="Arial" panose="020B0604020202020204" pitchFamily="34" charset="0"/>
              </a:rPr>
              <a:t>Thus, sysbench threads get absolute priority over the fiber thread.</a:t>
            </a:r>
            <a:endParaRPr lang="ko-KR" altLang="en-US">
              <a:latin typeface="Arial" panose="020B0604020202020204" pitchFamily="34" charset="0"/>
            </a:endParaRPr>
          </a:p>
        </p:txBody>
      </p:sp>
    </p:spTree>
    <p:extLst>
      <p:ext uri="{BB962C8B-B14F-4D97-AF65-F5344CB8AC3E}">
        <p14:creationId xmlns:p14="http://schemas.microsoft.com/office/powerpoint/2010/main" val="7312805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5C0641-6E16-2D79-CE3B-FE56D52F77F6}"/>
              </a:ext>
            </a:extLst>
          </p:cNvPr>
          <p:cNvSpPr>
            <a:spLocks noGrp="1"/>
          </p:cNvSpPr>
          <p:nvPr>
            <p:ph type="title"/>
          </p:nvPr>
        </p:nvSpPr>
        <p:spPr/>
        <p:txBody>
          <a:bodyPr/>
          <a:lstStyle/>
          <a:p>
            <a:r>
              <a:rPr lang="en-US" altLang="ko-KR">
                <a:latin typeface="Arial" panose="020B0604020202020204" pitchFamily="34" charset="0"/>
              </a:rPr>
              <a:t>5. 1 Fairness and starvation when co-scheduling applications.</a:t>
            </a:r>
            <a:endParaRPr lang="ko-KR" altLang="en-US">
              <a:latin typeface="Arial" panose="020B0604020202020204" pitchFamily="34" charset="0"/>
            </a:endParaRPr>
          </a:p>
        </p:txBody>
      </p:sp>
      <p:graphicFrame>
        <p:nvGraphicFramePr>
          <p:cNvPr id="4" name="내용 개체 틀 3">
            <a:extLst>
              <a:ext uri="{FF2B5EF4-FFF2-40B4-BE49-F238E27FC236}">
                <a16:creationId xmlns:a16="http://schemas.microsoft.com/office/drawing/2014/main" id="{501FABD3-EDA1-AFA1-E330-81B4910DF4C3}"/>
              </a:ext>
            </a:extLst>
          </p:cNvPr>
          <p:cNvGraphicFramePr>
            <a:graphicFrameLocks noGrp="1"/>
          </p:cNvGraphicFramePr>
          <p:nvPr>
            <p:ph idx="1"/>
            <p:extLst>
              <p:ext uri="{D42A27DB-BD31-4B8C-83A1-F6EECF244321}">
                <p14:modId xmlns:p14="http://schemas.microsoft.com/office/powerpoint/2010/main" val="2967717338"/>
              </p:ext>
            </p:extLst>
          </p:nvPr>
        </p:nvGraphicFramePr>
        <p:xfrm>
          <a:off x="609600" y="1600200"/>
          <a:ext cx="10972800" cy="4525963"/>
        </p:xfrm>
        <a:graphic>
          <a:graphicData uri="http://schemas.openxmlformats.org/drawingml/2006/table">
            <a:tbl>
              <a:tblPr>
                <a:tableStyleId>{5C22544A-7EE6-4342-B048-85BDC9FD1C3A}</a:tableStyleId>
              </a:tblPr>
              <a:tblGrid>
                <a:gridCol w="1378226">
                  <a:extLst>
                    <a:ext uri="{9D8B030D-6E8A-4147-A177-3AD203B41FA5}">
                      <a16:colId xmlns:a16="http://schemas.microsoft.com/office/drawing/2014/main" val="2845388401"/>
                    </a:ext>
                  </a:extLst>
                </a:gridCol>
                <a:gridCol w="1378226">
                  <a:extLst>
                    <a:ext uri="{9D8B030D-6E8A-4147-A177-3AD203B41FA5}">
                      <a16:colId xmlns:a16="http://schemas.microsoft.com/office/drawing/2014/main" val="179162463"/>
                    </a:ext>
                  </a:extLst>
                </a:gridCol>
                <a:gridCol w="1378226">
                  <a:extLst>
                    <a:ext uri="{9D8B030D-6E8A-4147-A177-3AD203B41FA5}">
                      <a16:colId xmlns:a16="http://schemas.microsoft.com/office/drawing/2014/main" val="728082444"/>
                    </a:ext>
                  </a:extLst>
                </a:gridCol>
                <a:gridCol w="1378226">
                  <a:extLst>
                    <a:ext uri="{9D8B030D-6E8A-4147-A177-3AD203B41FA5}">
                      <a16:colId xmlns:a16="http://schemas.microsoft.com/office/drawing/2014/main" val="3749103101"/>
                    </a:ext>
                  </a:extLst>
                </a:gridCol>
                <a:gridCol w="1378226">
                  <a:extLst>
                    <a:ext uri="{9D8B030D-6E8A-4147-A177-3AD203B41FA5}">
                      <a16:colId xmlns:a16="http://schemas.microsoft.com/office/drawing/2014/main" val="2201437861"/>
                    </a:ext>
                  </a:extLst>
                </a:gridCol>
                <a:gridCol w="1378226">
                  <a:extLst>
                    <a:ext uri="{9D8B030D-6E8A-4147-A177-3AD203B41FA5}">
                      <a16:colId xmlns:a16="http://schemas.microsoft.com/office/drawing/2014/main" val="993141341"/>
                    </a:ext>
                  </a:extLst>
                </a:gridCol>
                <a:gridCol w="1378226">
                  <a:extLst>
                    <a:ext uri="{9D8B030D-6E8A-4147-A177-3AD203B41FA5}">
                      <a16:colId xmlns:a16="http://schemas.microsoft.com/office/drawing/2014/main" val="2235336731"/>
                    </a:ext>
                  </a:extLst>
                </a:gridCol>
              </a:tblGrid>
              <a:tr h="431800">
                <a:tc>
                  <a:txBody>
                    <a:bodyPr/>
                    <a:lstStyle/>
                    <a:p>
                      <a:pPr algn="l" fontAlgn="b"/>
                      <a:r>
                        <a:rPr lang="en-US" sz="2200" u="none" strike="noStrike">
                          <a:effectLst/>
                        </a:rPr>
                        <a:t>SRAD</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AES</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+HY</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X- LIB</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 HS</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 BN</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W</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extLst>
                  <a:ext uri="{0D108BD9-81ED-4DB2-BD59-A6C34878D82A}">
                    <a16:rowId xmlns:a16="http://schemas.microsoft.com/office/drawing/2014/main" val="3904015606"/>
                  </a:ext>
                </a:extLst>
              </a:tr>
              <a:tr h="431800">
                <a:tc>
                  <a:txBody>
                    <a:bodyPr/>
                    <a:lstStyle/>
                    <a:p>
                      <a:pPr algn="l" fontAlgn="b"/>
                      <a:r>
                        <a:rPr lang="en-US" sz="2200" u="none" strike="noStrike">
                          <a:effectLst/>
                        </a:rPr>
                        <a:t>-- BP</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BS</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MUM</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PR</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NN</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-x-NQU</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endParaRPr lang="ko-KR" alt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extLst>
                  <a:ext uri="{0D108BD9-81ED-4DB2-BD59-A6C34878D82A}">
                    <a16:rowId xmlns:a16="http://schemas.microsoft.com/office/drawing/2014/main" val="125429424"/>
                  </a:ext>
                </a:extLst>
              </a:tr>
              <a:tr h="683260">
                <a:tc>
                  <a:txBody>
                    <a:bodyPr/>
                    <a:lstStyle/>
                    <a:p>
                      <a:pPr algn="l" fontAlgn="b"/>
                      <a:r>
                        <a:rPr lang="en-US" sz="2200" u="none" strike="noStrike">
                          <a:effectLst/>
                        </a:rPr>
                        <a:t>SAD</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L.V.</a:t>
                      </a:r>
                      <a:br>
                        <a:rPr lang="en-US" sz="2200" u="none" strike="noStrike">
                          <a:effectLst/>
                        </a:rPr>
                      </a:br>
                      <a:r>
                        <a:rPr lang="en-US" sz="2200" u="none" strike="noStrike">
                          <a:effectLst/>
                        </a:rPr>
                        <a:t>:unselected:</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endParaRPr lang="ko-KR" alt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PF</a:t>
                      </a:r>
                      <a:br>
                        <a:rPr lang="en-US" sz="2200" u="none" strike="noStrike">
                          <a:effectLst/>
                        </a:rPr>
                      </a:br>
                      <a:r>
                        <a:rPr lang="en-US" sz="2200" u="none" strike="noStrike">
                          <a:effectLst/>
                        </a:rPr>
                        <a:t>:unselected:</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64H</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VW</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endParaRPr lang="ko-KR" alt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extLst>
                  <a:ext uri="{0D108BD9-81ED-4DB2-BD59-A6C34878D82A}">
                    <a16:rowId xmlns:a16="http://schemas.microsoft.com/office/drawing/2014/main" val="407165611"/>
                  </a:ext>
                </a:extLst>
              </a:tr>
              <a:tr h="683260">
                <a:tc>
                  <a:txBody>
                    <a:bodyPr/>
                    <a:lstStyle/>
                    <a:p>
                      <a:pPr algn="l" fontAlgn="b"/>
                      <a:r>
                        <a:rPr lang="en-US" sz="2200" u="none" strike="noStrike">
                          <a:effectLst/>
                        </a:rPr>
                        <a:t>x-CL</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 STO</a:t>
                      </a:r>
                      <a:br>
                        <a:rPr lang="en-US" sz="2200" u="none" strike="noStrike">
                          <a:effectLst/>
                        </a:rPr>
                      </a:br>
                      <a:r>
                        <a:rPr lang="en-US" sz="2200" u="none" strike="noStrike">
                          <a:effectLst/>
                        </a:rPr>
                        <a:t>:unselected:</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LPS</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 BFS</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CP</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ST3D</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SLA</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extLst>
                  <a:ext uri="{0D108BD9-81ED-4DB2-BD59-A6C34878D82A}">
                    <a16:rowId xmlns:a16="http://schemas.microsoft.com/office/drawing/2014/main" val="2324341887"/>
                  </a:ext>
                </a:extLst>
              </a:tr>
              <a:tr h="683260">
                <a:tc>
                  <a:txBody>
                    <a:bodyPr/>
                    <a:lstStyle/>
                    <a:p>
                      <a:pPr algn="l" fontAlgn="b"/>
                      <a:r>
                        <a:rPr lang="en-US" sz="2200" u="none" strike="noStrike">
                          <a:effectLst/>
                        </a:rPr>
                        <a:t>TPACF</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A MM</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 PNS</a:t>
                      </a:r>
                      <a:br>
                        <a:rPr lang="en-US" sz="2200" u="none" strike="noStrike">
                          <a:effectLst/>
                        </a:rPr>
                      </a:br>
                      <a:r>
                        <a:rPr lang="en-US" sz="2200" u="none" strike="noStrike">
                          <a:effectLst/>
                        </a:rPr>
                        <a:t>:unselected:</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 SP</a:t>
                      </a:r>
                      <a:br>
                        <a:rPr lang="en-US" sz="2200" u="none" strike="noStrike">
                          <a:effectLst/>
                        </a:rPr>
                      </a:br>
                      <a:r>
                        <a:rPr lang="en-US" sz="2200" u="none" strike="noStrike">
                          <a:effectLst/>
                        </a:rPr>
                        <a:t>:unselected:</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KM</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a:effectLst/>
                        </a:rPr>
                        <a:t>+ MT</a:t>
                      </a:r>
                      <a:endParaRPr lang="en-US" sz="2200" b="0" i="0" u="none" strike="noStrike">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tc>
                  <a:txBody>
                    <a:bodyPr/>
                    <a:lstStyle/>
                    <a:p>
                      <a:pPr algn="l" fontAlgn="b"/>
                      <a:r>
                        <a:rPr lang="en-US" sz="2200" u="none" strike="noStrike" dirty="0">
                          <a:effectLst/>
                        </a:rPr>
                        <a:t>RAY</a:t>
                      </a:r>
                      <a:endParaRPr lang="en-US" sz="22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13252" marR="13252" marT="12700" marB="0" anchor="b"/>
                </a:tc>
                <a:extLst>
                  <a:ext uri="{0D108BD9-81ED-4DB2-BD59-A6C34878D82A}">
                    <a16:rowId xmlns:a16="http://schemas.microsoft.com/office/drawing/2014/main" val="1495895955"/>
                  </a:ext>
                </a:extLst>
              </a:tr>
            </a:tbl>
          </a:graphicData>
        </a:graphic>
      </p:graphicFrame>
      <p:sp>
        <p:nvSpPr>
          <p:cNvPr id="5" name="b">
            <a:extLst>
              <a:ext uri="{FF2B5EF4-FFF2-40B4-BE49-F238E27FC236}">
                <a16:creationId xmlns:a16="http://schemas.microsoft.com/office/drawing/2014/main" id="{A2040347-D5F3-D411-7DF2-8E6765A2DF23}"/>
              </a:ext>
            </a:extLst>
          </p:cNvPr>
          <p:cNvSpPr txBox="1"/>
          <p:nvPr/>
        </p:nvSpPr>
        <p:spPr>
          <a:xfrm>
            <a:off x="838200" y="6226387"/>
            <a:ext cx="12880449" cy="481542"/>
          </a:xfrm>
          <a:prstGeom prst="rect">
            <a:avLst/>
          </a:prstGeom>
          <a:noFill/>
        </p:spPr>
        <p:txBody>
          <a:bodyPr vert="horz" wrap="none" rtlCol="0">
            <a:spAutoFit/>
          </a:bodyPr>
          <a:lstStyle/>
          <a:p>
            <a:pPr>
              <a:lnSpc>
                <a:spcPts val="3500"/>
              </a:lnSpc>
            </a:pPr>
            <a:r>
              <a:rPr lang="en-US" altLang="ko-KR">
                <a:latin typeface="Arial" panose="020B0604020202020204" pitchFamily="34" charset="0"/>
              </a:rPr>
              <a:t>Sysbench runs 50% slower on CFS, because it shares the CPU with fibo, instead of running in isolation, as it does with ULE.</a:t>
            </a:r>
            <a:endParaRPr lang="ko-KR" altLang="en-US">
              <a:latin typeface="Arial" panose="020B0604020202020204" pitchFamily="34" charset="0"/>
            </a:endParaRPr>
          </a:p>
        </p:txBody>
      </p:sp>
    </p:spTree>
    <p:extLst>
      <p:ext uri="{BB962C8B-B14F-4D97-AF65-F5344CB8AC3E}">
        <p14:creationId xmlns:p14="http://schemas.microsoft.com/office/powerpoint/2010/main" val="2100705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BEF9E444-73D4-8364-612B-10E481351BC3}"/>
              </a:ext>
            </a:extLst>
          </p:cNvPr>
          <p:cNvSpPr>
            <a:spLocks noGrp="1"/>
          </p:cNvSpPr>
          <p:nvPr>
            <p:ph type="body" idx="1"/>
          </p:nvPr>
        </p:nvSpPr>
        <p:spPr/>
        <p:txBody>
          <a:bodyPr/>
          <a:lstStyle/>
          <a:p>
            <a:r>
              <a:rPr lang="en-US" altLang="ko-KR">
                <a:latin typeface="Arial" panose="020B0604020202020204" pitchFamily="34" charset="0"/>
              </a:rPr>
              <a:t>The Battle of the Schedulers</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7ECFEBB2-4E34-F1B7-E685-AFA5F57819C9}"/>
              </a:ext>
            </a:extLst>
          </p:cNvPr>
          <p:cNvSpPr>
            <a:spLocks noGrp="1"/>
          </p:cNvSpPr>
          <p:nvPr>
            <p:ph type="title"/>
          </p:nvPr>
        </p:nvSpPr>
        <p:spPr/>
        <p:txBody>
          <a:bodyPr/>
          <a:lstStyle/>
          <a:p>
            <a:r>
              <a:rPr lang="en-US" altLang="ko-KR">
                <a:latin typeface="Arial" panose="020B0604020202020204" pitchFamily="34" charset="0"/>
              </a:rPr>
              <a:t>5. 2 Fairness and starvation within a single application.</a:t>
            </a:r>
            <a:endParaRPr lang="ko-KR" altLang="en-US">
              <a:latin typeface="Arial" panose="020B0604020202020204" pitchFamily="34" charset="0"/>
            </a:endParaRPr>
          </a:p>
        </p:txBody>
      </p:sp>
    </p:spTree>
    <p:extLst>
      <p:ext uri="{BB962C8B-B14F-4D97-AF65-F5344CB8AC3E}">
        <p14:creationId xmlns:p14="http://schemas.microsoft.com/office/powerpoint/2010/main" val="11779244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4E96725-CD9B-4514-7047-1DEC3B7DD42C}"/>
              </a:ext>
            </a:extLst>
          </p:cNvPr>
          <p:cNvSpPr>
            <a:spLocks noGrp="1"/>
          </p:cNvSpPr>
          <p:nvPr>
            <p:ph type="title"/>
          </p:nvPr>
        </p:nvSpPr>
        <p:spPr/>
        <p:txBody>
          <a:bodyPr/>
          <a:lstStyle/>
          <a:p>
            <a:r>
              <a:rPr lang="en-US" altLang="ko-KR">
                <a:latin typeface="Arial" panose="020B0604020202020204" pitchFamily="34" charset="0"/>
              </a:rPr>
              <a:t>5. 2 Fairness and starvation within a single application.</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FF80CA26-1A2D-DAF9-3E55-2AF03754D7FF}"/>
              </a:ext>
            </a:extLst>
          </p:cNvPr>
          <p:cNvSpPr>
            <a:spLocks noGrp="1"/>
          </p:cNvSpPr>
          <p:nvPr>
            <p:ph idx="1"/>
          </p:nvPr>
        </p:nvSpPr>
        <p:spPr/>
        <p:txBody>
          <a:bodyPr/>
          <a:lstStyle/>
          <a:p>
            <a:pPr>
              <a:lnSpc>
                <a:spcPts val="3500"/>
              </a:lnSpc>
            </a:pPr>
            <a:r>
              <a:rPr lang="en-US" altLang="ko-KR">
                <a:latin typeface="Arial" panose="020B0604020202020204" pitchFamily="34" charset="0"/>
              </a:rPr>
              <a:t>The starvation exhibited by ULE in the multi-application scenario above also occurs in single-application workloads.
We now exemplify this behavior using sysbench.</a:t>
            </a:r>
            <a:endParaRPr lang="ko-KR" altLang="en-US">
              <a:latin typeface="Arial" panose="020B0604020202020204" pitchFamily="34" charset="0"/>
            </a:endParaRPr>
          </a:p>
        </p:txBody>
      </p:sp>
    </p:spTree>
    <p:extLst>
      <p:ext uri="{BB962C8B-B14F-4D97-AF65-F5344CB8AC3E}">
        <p14:creationId xmlns:p14="http://schemas.microsoft.com/office/powerpoint/2010/main" val="32627552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313E59-46B0-F83B-0512-5D825215ACDC}"/>
              </a:ext>
            </a:extLst>
          </p:cNvPr>
          <p:cNvSpPr>
            <a:spLocks noGrp="1"/>
          </p:cNvSpPr>
          <p:nvPr>
            <p:ph type="title"/>
          </p:nvPr>
        </p:nvSpPr>
        <p:spPr/>
        <p:txBody>
          <a:bodyPr/>
          <a:lstStyle/>
          <a:p>
            <a:r>
              <a:rPr lang="en-US" altLang="ko-KR">
                <a:latin typeface="Arial" panose="020B0604020202020204" pitchFamily="34" charset="0"/>
              </a:rPr>
              <a:t>5. 2 Fairness and starvation within a single application.</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73F821E4-C97A-6F2B-0639-7257C280E601}"/>
              </a:ext>
            </a:extLst>
          </p:cNvPr>
          <p:cNvSpPr>
            <a:spLocks noGrp="1"/>
          </p:cNvSpPr>
          <p:nvPr>
            <p:ph idx="1"/>
          </p:nvPr>
        </p:nvSpPr>
        <p:spPr/>
        <p:txBody>
          <a:bodyPr/>
          <a:lstStyle/>
          <a:p>
            <a:pPr>
              <a:lnSpc>
                <a:spcPts val="3500"/>
              </a:lnSpc>
            </a:pPr>
            <a:r>
              <a:rPr lang="en-US" altLang="ko-KR">
                <a:latin typeface="Arial" panose="020B0604020202020204" pitchFamily="34" charset="0"/>
              </a:rPr>
              <a:t>In sysbench, the master thread is created with the interactivity penalty in the bash process from which it was forked.
Since bash mostly sleeps, sysbench is created as an interactive process.
Since these threads spend most of their time waiting for new requests, their interactivity penalty stays low, and their priority remains higher than that  threads that were forked late in the initialization process.</a:t>
            </a:r>
            <a:endParaRPr lang="ko-KR" altLang="en-US">
              <a:latin typeface="Arial" panose="020B0604020202020204" pitchFamily="34" charset="0"/>
            </a:endParaRPr>
          </a:p>
        </p:txBody>
      </p:sp>
    </p:spTree>
    <p:extLst>
      <p:ext uri="{BB962C8B-B14F-4D97-AF65-F5344CB8AC3E}">
        <p14:creationId xmlns:p14="http://schemas.microsoft.com/office/powerpoint/2010/main" val="4280427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6C49E5-D97B-405C-49BC-D447317CDC66}"/>
              </a:ext>
            </a:extLst>
          </p:cNvPr>
          <p:cNvSpPr>
            <a:spLocks noGrp="1"/>
          </p:cNvSpPr>
          <p:nvPr>
            <p:ph type="title"/>
          </p:nvPr>
        </p:nvSpPr>
        <p:spPr/>
        <p:txBody>
          <a:bodyPr/>
          <a:lstStyle/>
          <a:p>
            <a:r>
              <a:rPr lang="en-US" altLang="ko-KR">
                <a:latin typeface="Arial" panose="020B0604020202020204" pitchFamily="34" charset="0"/>
              </a:rPr>
              <a:t>5. 2 Fairness and starvation within a single application.</a:t>
            </a:r>
            <a:endParaRPr lang="ko-KR" altLang="en-US">
              <a:latin typeface="Arial" panose="020B0604020202020204" pitchFamily="34" charset="0"/>
            </a:endParaRPr>
          </a:p>
        </p:txBody>
      </p:sp>
      <p:sp>
        <p:nvSpPr>
          <p:cNvPr id="3" name="그림 개체 틀 2">
            <a:extLst>
              <a:ext uri="{FF2B5EF4-FFF2-40B4-BE49-F238E27FC236}">
                <a16:creationId xmlns:a16="http://schemas.microsoft.com/office/drawing/2014/main" id="{8AA102B9-F78A-2296-D4BC-97BA595AF483}"/>
              </a:ext>
            </a:extLst>
          </p:cNvPr>
          <p:cNvSpPr>
            <a:spLocks noGrp="1"/>
          </p:cNvSpPr>
          <p:nvPr>
            <p:ph type="pic" idx="1"/>
          </p:nvPr>
        </p:nvSpPr>
        <p:spPr>
          <a:blipFill>
            <a:blip r:embed="rId2"/>
            <a:stretch>
              <a:fillRect/>
            </a:stretch>
          </a:blipFill>
        </p:spPr>
      </p:sp>
      <p:sp>
        <p:nvSpPr>
          <p:cNvPr id="4" name="텍스트 개체 틀 3">
            <a:extLst>
              <a:ext uri="{FF2B5EF4-FFF2-40B4-BE49-F238E27FC236}">
                <a16:creationId xmlns:a16="http://schemas.microsoft.com/office/drawing/2014/main" id="{BA0DCEE1-6CFF-E0A7-A51C-2D4250BC2DFE}"/>
              </a:ext>
            </a:extLst>
          </p:cNvPr>
          <p:cNvSpPr>
            <a:spLocks noGrp="1"/>
          </p:cNvSpPr>
          <p:nvPr>
            <p:ph type="body" sz="half" idx="2"/>
          </p:nvPr>
        </p:nvSpPr>
        <p:spPr/>
        <p:txBody>
          <a:bodyPr/>
          <a:lstStyle/>
          <a:p>
            <a:pPr>
              <a:lnSpc>
                <a:spcPts val="3500"/>
              </a:lnSpc>
            </a:pPr>
            <a:r>
              <a:rPr lang="en-US" altLang="ko-KR">
                <a:latin typeface="Arial" panose="020B0604020202020204" pitchFamily="34" charset="0"/>
              </a:rPr>
              <a:t>The threads created to later never execute.</a:t>
            </a:r>
            <a:endParaRPr lang="ko-KR" altLang="en-US">
              <a:latin typeface="Arial" panose="020B0604020202020204" pitchFamily="34" charset="0"/>
            </a:endParaRPr>
          </a:p>
        </p:txBody>
      </p:sp>
    </p:spTree>
    <p:extLst>
      <p:ext uri="{BB962C8B-B14F-4D97-AF65-F5344CB8AC3E}">
        <p14:creationId xmlns:p14="http://schemas.microsoft.com/office/powerpoint/2010/main" val="27634844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C63CC3-A6EB-A4B6-D499-1F8C6A000DFF}"/>
              </a:ext>
            </a:extLst>
          </p:cNvPr>
          <p:cNvSpPr>
            <a:spLocks noGrp="1"/>
          </p:cNvSpPr>
          <p:nvPr>
            <p:ph type="title"/>
          </p:nvPr>
        </p:nvSpPr>
        <p:spPr/>
        <p:txBody>
          <a:bodyPr/>
          <a:lstStyle/>
          <a:p>
            <a:r>
              <a:rPr lang="en-US" altLang="ko-KR">
                <a:latin typeface="Arial" panose="020B0604020202020204" pitchFamily="34" charset="0"/>
              </a:rPr>
              <a:t>5. 2 Fairness and starvation within a single application.</a:t>
            </a:r>
            <a:endParaRPr lang="ko-KR" altLang="en-US">
              <a:latin typeface="Arial" panose="020B0604020202020204" pitchFamily="34" charset="0"/>
            </a:endParaRPr>
          </a:p>
        </p:txBody>
      </p:sp>
      <p:sp>
        <p:nvSpPr>
          <p:cNvPr id="3" name="그림 개체 틀 2">
            <a:extLst>
              <a:ext uri="{FF2B5EF4-FFF2-40B4-BE49-F238E27FC236}">
                <a16:creationId xmlns:a16="http://schemas.microsoft.com/office/drawing/2014/main" id="{99CB62A2-9A74-13FA-A472-EEACA0CE94BD}"/>
              </a:ext>
            </a:extLst>
          </p:cNvPr>
          <p:cNvSpPr>
            <a:spLocks noGrp="1"/>
          </p:cNvSpPr>
          <p:nvPr>
            <p:ph type="pic" idx="1"/>
          </p:nvPr>
        </p:nvSpPr>
        <p:spPr>
          <a:blipFill>
            <a:blip r:embed="rId2"/>
            <a:stretch>
              <a:fillRect/>
            </a:stretch>
          </a:blipFill>
        </p:spPr>
      </p:sp>
      <p:sp>
        <p:nvSpPr>
          <p:cNvPr id="4" name="텍스트 개체 틀 3">
            <a:extLst>
              <a:ext uri="{FF2B5EF4-FFF2-40B4-BE49-F238E27FC236}">
                <a16:creationId xmlns:a16="http://schemas.microsoft.com/office/drawing/2014/main" id="{621F3563-391A-CCBB-EFFA-A4DF259EF5D2}"/>
              </a:ext>
            </a:extLst>
          </p:cNvPr>
          <p:cNvSpPr>
            <a:spLocks noGrp="1"/>
          </p:cNvSpPr>
          <p:nvPr>
            <p:ph type="body" sz="half" idx="2"/>
          </p:nvPr>
        </p:nvSpPr>
        <p:spPr/>
        <p:txBody>
          <a:bodyPr/>
          <a:lstStyle/>
          <a:p>
            <a:pPr>
              <a:lnSpc>
                <a:spcPts val="3500"/>
              </a:lnSpc>
            </a:pPr>
            <a:r>
              <a:rPr lang="en-US" altLang="ko-KR">
                <a:latin typeface="Arial" panose="020B0604020202020204" pitchFamily="34" charset="0"/>
              </a:rPr>
              <a:t>The threads created to later never execute.</a:t>
            </a:r>
            <a:endParaRPr lang="ko-KR" altLang="en-US">
              <a:latin typeface="Arial" panose="020B0604020202020204" pitchFamily="34" charset="0"/>
            </a:endParaRPr>
          </a:p>
        </p:txBody>
      </p:sp>
    </p:spTree>
    <p:extLst>
      <p:ext uri="{BB962C8B-B14F-4D97-AF65-F5344CB8AC3E}">
        <p14:creationId xmlns:p14="http://schemas.microsoft.com/office/powerpoint/2010/main" val="34144202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FA63B7-31B9-1B6E-AAE5-4F5A37FF6053}"/>
              </a:ext>
            </a:extLst>
          </p:cNvPr>
          <p:cNvSpPr>
            <a:spLocks noGrp="1"/>
          </p:cNvSpPr>
          <p:nvPr>
            <p:ph type="title"/>
          </p:nvPr>
        </p:nvSpPr>
        <p:spPr/>
        <p:txBody>
          <a:bodyPr/>
          <a:lstStyle/>
          <a:p>
            <a:r>
              <a:rPr lang="en-US" altLang="ko-KR">
                <a:latin typeface="Arial" panose="020B0604020202020204" pitchFamily="34" charset="0"/>
              </a:rPr>
              <a:t>5. 2 Fairness and starvation within a single application.</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4D0C1B45-74AB-D916-E2EB-DD43E957BD92}"/>
              </a:ext>
            </a:extLst>
          </p:cNvPr>
          <p:cNvSpPr>
            <a:spLocks noGrp="1"/>
          </p:cNvSpPr>
          <p:nvPr>
            <p:ph idx="1"/>
          </p:nvPr>
        </p:nvSpPr>
        <p:spPr/>
        <p:txBody>
          <a:bodyPr/>
          <a:lstStyle/>
          <a:p>
            <a:pPr>
              <a:lnSpc>
                <a:spcPts val="3500"/>
              </a:lnSpc>
            </a:pPr>
            <a:r>
              <a:rPr lang="en-US" altLang="ko-KR">
                <a:latin typeface="Arial" panose="020B0604020202020204" pitchFamily="34" charset="0"/>
              </a:rPr>
              <a:t>As a consequence, ULE has a lower average latency than CFS.</a:t>
            </a:r>
            <a:endParaRPr lang="ko-KR" altLang="en-US">
              <a:latin typeface="Arial" panose="020B0604020202020204" pitchFamily="34" charset="0"/>
            </a:endParaRPr>
          </a:p>
        </p:txBody>
      </p:sp>
    </p:spTree>
    <p:extLst>
      <p:ext uri="{BB962C8B-B14F-4D97-AF65-F5344CB8AC3E}">
        <p14:creationId xmlns:p14="http://schemas.microsoft.com/office/powerpoint/2010/main" val="2854191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7917E172-5D0A-0B79-B04A-948C22726BF6}"/>
              </a:ext>
            </a:extLst>
          </p:cNvPr>
          <p:cNvSpPr>
            <a:spLocks noGrp="1"/>
          </p:cNvSpPr>
          <p:nvPr>
            <p:ph type="body" idx="1"/>
          </p:nvPr>
        </p:nvSpPr>
        <p:spPr/>
        <p:txBody>
          <a:bodyPr/>
          <a:lstStyle/>
          <a:p>
            <a:r>
              <a:rPr lang="en-US" altLang="ko-KR">
                <a:latin typeface="Arial" panose="020B0604020202020204" pitchFamily="34" charset="0"/>
              </a:rPr>
              <a:t>The Battle of the Schedulers</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D95119D3-AB57-D60D-45D4-418E7A4ACA95}"/>
              </a:ext>
            </a:extLst>
          </p:cNvPr>
          <p:cNvSpPr>
            <a:spLocks noGrp="1"/>
          </p:cNvSpPr>
          <p:nvPr>
            <p:ph type="title"/>
          </p:nvPr>
        </p:nvSpPr>
        <p:spPr/>
        <p:txBody>
          <a:bodyPr/>
          <a:lstStyle/>
          <a:p>
            <a:r>
              <a:rPr lang="en-US" altLang="ko-KR">
                <a:latin typeface="Arial" panose="020B0604020202020204" pitchFamily="34" charset="0"/>
              </a:rPr>
              <a:t>Interactivity penalty.</a:t>
            </a:r>
            <a:endParaRPr lang="ko-KR" altLang="en-US">
              <a:latin typeface="Arial" panose="020B0604020202020204" pitchFamily="34" charset="0"/>
            </a:endParaRPr>
          </a:p>
        </p:txBody>
      </p:sp>
    </p:spTree>
    <p:extLst>
      <p:ext uri="{BB962C8B-B14F-4D97-AF65-F5344CB8AC3E}">
        <p14:creationId xmlns:p14="http://schemas.microsoft.com/office/powerpoint/2010/main" val="2333749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43B534-A03B-6C49-AE41-92217FE8069D}"/>
              </a:ext>
            </a:extLst>
          </p:cNvPr>
          <p:cNvSpPr>
            <a:spLocks noGrp="1"/>
          </p:cNvSpPr>
          <p:nvPr>
            <p:ph type="title"/>
          </p:nvPr>
        </p:nvSpPr>
        <p:spPr/>
        <p:txBody>
          <a:bodyPr/>
          <a:lstStyle/>
          <a:p>
            <a:r>
              <a:rPr lang="en-US" altLang="ko-KR">
                <a:latin typeface="Arial" panose="020B0604020202020204" pitchFamily="34" charset="0"/>
              </a:rPr>
              <a:t>ABSTRACT.</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29274F94-1528-8D66-83F9-0F06F23B4056}"/>
              </a:ext>
            </a:extLst>
          </p:cNvPr>
          <p:cNvSpPr>
            <a:spLocks noGrp="1"/>
          </p:cNvSpPr>
          <p:nvPr>
            <p:ph idx="1"/>
          </p:nvPr>
        </p:nvSpPr>
        <p:spPr/>
        <p:txBody>
          <a:bodyPr>
            <a:normAutofit fontScale="92500"/>
          </a:bodyPr>
          <a:lstStyle/>
          <a:p>
            <a:pPr>
              <a:lnSpc>
                <a:spcPts val="3500"/>
              </a:lnSpc>
            </a:pPr>
            <a:r>
              <a:rPr lang="en-US" altLang="ko-KR">
                <a:latin typeface="Arial" panose="020B0604020202020204" pitchFamily="34" charset="0"/>
              </a:rPr>
              <a:t>This paper analyzes the impact on application performance of the design and implementation choices made in two widely used open-source schedulers: ULE, the default FreeBSD scheduler, and CFS, the default Linux scheduler.
We compare ULE and CFS in otherwise identical circumstances.ULE may cause starvation, even when executing a single application with identical threads, but this starvation may actually lead to better application performance for some workloads.
</a:t>
            </a:r>
            <a:endParaRPr lang="ko-KR" altLang="en-US">
              <a:latin typeface="Arial" panose="020B0604020202020204" pitchFamily="34" charset="0"/>
            </a:endParaRPr>
          </a:p>
        </p:txBody>
      </p:sp>
    </p:spTree>
    <p:extLst>
      <p:ext uri="{BB962C8B-B14F-4D97-AF65-F5344CB8AC3E}">
        <p14:creationId xmlns:p14="http://schemas.microsoft.com/office/powerpoint/2010/main" val="40420811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0A30AF-68B0-50BB-87C8-40E103A1FDD2}"/>
              </a:ext>
            </a:extLst>
          </p:cNvPr>
          <p:cNvSpPr>
            <a:spLocks noGrp="1"/>
          </p:cNvSpPr>
          <p:nvPr>
            <p:ph type="title"/>
          </p:nvPr>
        </p:nvSpPr>
        <p:spPr/>
        <p:txBody>
          <a:bodyPr/>
          <a:lstStyle/>
          <a:p>
            <a:r>
              <a:rPr lang="en-US" altLang="ko-KR">
                <a:latin typeface="Arial" panose="020B0604020202020204" pitchFamily="34" charset="0"/>
              </a:rPr>
              <a:t>Interactivity penalty.</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D3FFD387-DF43-6E7D-BF78-A6117E8A4F0C}"/>
              </a:ext>
            </a:extLst>
          </p:cNvPr>
          <p:cNvSpPr>
            <a:spLocks noGrp="1"/>
          </p:cNvSpPr>
          <p:nvPr>
            <p:ph idx="1"/>
          </p:nvPr>
        </p:nvSpPr>
        <p:spPr/>
        <p:txBody>
          <a:bodyPr/>
          <a:lstStyle/>
          <a:p>
            <a:pPr>
              <a:lnSpc>
                <a:spcPts val="3500"/>
              </a:lnSpc>
            </a:pPr>
            <a:r>
              <a:rPr lang="en-US" altLang="ko-KR">
                <a:latin typeface="Arial" panose="020B0604020202020204" pitchFamily="34" charset="0"/>
              </a:rPr>
              <a:t>100 Interactivity penalty of five Interactivity penalty of sysbench threads 80 100 120 140 160 180 Figure 2: Interactivity penalty of threads over time.Normalized Runtime, Runtime of the master thread Runtime of interactive threads Runtime of background threads 60 Time  Figure 3: Cumulative runtime of threads of sysbench on ULE.
</a:t>
            </a:r>
            <a:endParaRPr lang="ko-KR" altLang="en-US">
              <a:latin typeface="Arial" panose="020B0604020202020204" pitchFamily="34" charset="0"/>
            </a:endParaRPr>
          </a:p>
        </p:txBody>
      </p:sp>
    </p:spTree>
    <p:extLst>
      <p:ext uri="{BB962C8B-B14F-4D97-AF65-F5344CB8AC3E}">
        <p14:creationId xmlns:p14="http://schemas.microsoft.com/office/powerpoint/2010/main" val="2753672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C8C8EED-D793-051B-0003-C65210D0BBA4}"/>
              </a:ext>
            </a:extLst>
          </p:cNvPr>
          <p:cNvSpPr>
            <a:spLocks noGrp="1"/>
          </p:cNvSpPr>
          <p:nvPr>
            <p:ph type="title"/>
          </p:nvPr>
        </p:nvSpPr>
        <p:spPr/>
        <p:txBody>
          <a:bodyPr/>
          <a:lstStyle/>
          <a:p>
            <a:r>
              <a:rPr lang="en-US" altLang="ko-KR">
                <a:latin typeface="Arial" panose="020B0604020202020204" pitchFamily="34" charset="0"/>
              </a:rPr>
              <a:t>Interactivity penalty.</a:t>
            </a:r>
            <a:endParaRPr lang="ko-KR" altLang="en-US">
              <a:latin typeface="Arial" panose="020B0604020202020204" pitchFamily="34" charset="0"/>
            </a:endParaRPr>
          </a:p>
        </p:txBody>
      </p:sp>
      <p:sp>
        <p:nvSpPr>
          <p:cNvPr id="3" name="그림 개체 틀 2">
            <a:extLst>
              <a:ext uri="{FF2B5EF4-FFF2-40B4-BE49-F238E27FC236}">
                <a16:creationId xmlns:a16="http://schemas.microsoft.com/office/drawing/2014/main" id="{145A1A48-A191-36B8-BDBA-AA4ECBBEF286}"/>
              </a:ext>
            </a:extLst>
          </p:cNvPr>
          <p:cNvSpPr>
            <a:spLocks noGrp="1"/>
          </p:cNvSpPr>
          <p:nvPr>
            <p:ph type="pic" idx="1"/>
          </p:nvPr>
        </p:nvSpPr>
        <p:spPr>
          <a:blipFill>
            <a:blip r:embed="rId2"/>
            <a:stretch>
              <a:fillRect/>
            </a:stretch>
          </a:blipFill>
        </p:spPr>
      </p:sp>
      <p:sp>
        <p:nvSpPr>
          <p:cNvPr id="4" name="텍스트 개체 틀 3">
            <a:extLst>
              <a:ext uri="{FF2B5EF4-FFF2-40B4-BE49-F238E27FC236}">
                <a16:creationId xmlns:a16="http://schemas.microsoft.com/office/drawing/2014/main" id="{E1F32ADA-79AF-449D-5B4A-70CACDF7402B}"/>
              </a:ext>
            </a:extLst>
          </p:cNvPr>
          <p:cNvSpPr>
            <a:spLocks noGrp="1"/>
          </p:cNvSpPr>
          <p:nvPr>
            <p:ph type="body" sz="half" idx="2"/>
          </p:nvPr>
        </p:nvSpPr>
        <p:spPr/>
        <p:txBody>
          <a:bodyPr/>
          <a:lstStyle/>
          <a:p>
            <a:pPr>
              <a:lnSpc>
                <a:spcPts val="3500"/>
              </a:lnSpc>
            </a:pPr>
            <a:r>
              <a:rPr lang="en-US" altLang="ko-KR">
                <a:latin typeface="Arial" panose="020B0604020202020204" pitchFamily="34" charset="0"/>
              </a:rPr>
              <a:t>Some are created with a low penalty, and their penalty decreases as they execute, while other threads are created with a high penalty and never execute.</a:t>
            </a:r>
            <a:endParaRPr lang="ko-KR" altLang="en-US">
              <a:latin typeface="Arial" panose="020B0604020202020204" pitchFamily="34" charset="0"/>
            </a:endParaRPr>
          </a:p>
        </p:txBody>
      </p:sp>
    </p:spTree>
    <p:extLst>
      <p:ext uri="{BB962C8B-B14F-4D97-AF65-F5344CB8AC3E}">
        <p14:creationId xmlns:p14="http://schemas.microsoft.com/office/powerpoint/2010/main" val="10834102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E86F5193-8FD9-B4AD-087F-BD5BF7F44C25}"/>
              </a:ext>
            </a:extLst>
          </p:cNvPr>
          <p:cNvSpPr>
            <a:spLocks noGrp="1"/>
          </p:cNvSpPr>
          <p:nvPr>
            <p:ph type="body" idx="1"/>
          </p:nvPr>
        </p:nvSpPr>
        <p:spPr/>
        <p:txBody>
          <a:bodyPr/>
          <a:lstStyle/>
          <a:p>
            <a:r>
              <a:rPr lang="en-US" altLang="ko-KR">
                <a:latin typeface="Arial" panose="020B0604020202020204" pitchFamily="34" charset="0"/>
              </a:rPr>
              <a:t>The Battle of the Schedulers</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F4B26219-63A0-D650-8D74-9C124772D911}"/>
              </a:ext>
            </a:extLst>
          </p:cNvPr>
          <p:cNvSpPr>
            <a:spLocks noGrp="1"/>
          </p:cNvSpPr>
          <p:nvPr>
            <p:ph type="title"/>
          </p:nvPr>
        </p:nvSpPr>
        <p:spPr/>
        <p:txBody>
          <a:bodyPr/>
          <a:lstStyle/>
          <a:p>
            <a:r>
              <a:rPr lang="en-US" altLang="ko-KR">
                <a:latin typeface="Arial" panose="020B0604020202020204" pitchFamily="34" charset="0"/>
              </a:rPr>
              <a:t>5. 3 Performance analysis.</a:t>
            </a:r>
            <a:endParaRPr lang="ko-KR" altLang="en-US">
              <a:latin typeface="Arial" panose="020B0604020202020204" pitchFamily="34" charset="0"/>
            </a:endParaRPr>
          </a:p>
        </p:txBody>
      </p:sp>
    </p:spTree>
    <p:extLst>
      <p:ext uri="{BB962C8B-B14F-4D97-AF65-F5344CB8AC3E}">
        <p14:creationId xmlns:p14="http://schemas.microsoft.com/office/powerpoint/2010/main" val="30795607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F8660E2-BB8C-CF5E-790C-4B682F0231CE}"/>
              </a:ext>
            </a:extLst>
          </p:cNvPr>
          <p:cNvSpPr>
            <a:spLocks noGrp="1"/>
          </p:cNvSpPr>
          <p:nvPr>
            <p:ph type="title"/>
          </p:nvPr>
        </p:nvSpPr>
        <p:spPr/>
        <p:txBody>
          <a:bodyPr/>
          <a:lstStyle/>
          <a:p>
            <a:r>
              <a:rPr lang="en-US" altLang="ko-KR">
                <a:latin typeface="Arial" panose="020B0604020202020204" pitchFamily="34" charset="0"/>
              </a:rPr>
              <a:t>5. 3 Performance analysis.</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7B0E8AED-5F53-255D-731C-AB84A1E0E88D}"/>
              </a:ext>
            </a:extLst>
          </p:cNvPr>
          <p:cNvSpPr>
            <a:spLocks noGrp="1"/>
          </p:cNvSpPr>
          <p:nvPr>
            <p:ph idx="1"/>
          </p:nvPr>
        </p:nvSpPr>
        <p:spPr/>
        <p:txBody>
          <a:bodyPr/>
          <a:lstStyle/>
          <a:p>
            <a:pPr>
              <a:lnSpc>
                <a:spcPts val="3500"/>
              </a:lnSpc>
            </a:pPr>
            <a:r>
              <a:rPr lang="en-US" altLang="ko-KR">
                <a:latin typeface="Arial" panose="020B0604020202020204" pitchFamily="34" charset="0"/>
              </a:rPr>
              <a:t>We now analyze the impact of the per-core scheduling on the performance of 37 applications.</a:t>
            </a:r>
            <a:endParaRPr lang="ko-KR" altLang="en-US">
              <a:latin typeface="Arial" panose="020B0604020202020204" pitchFamily="34" charset="0"/>
            </a:endParaRPr>
          </a:p>
        </p:txBody>
      </p:sp>
    </p:spTree>
    <p:extLst>
      <p:ext uri="{BB962C8B-B14F-4D97-AF65-F5344CB8AC3E}">
        <p14:creationId xmlns:p14="http://schemas.microsoft.com/office/powerpoint/2010/main" val="4154299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5926AA9-E54E-21D0-327E-0E8AA51486AE}"/>
              </a:ext>
            </a:extLst>
          </p:cNvPr>
          <p:cNvSpPr>
            <a:spLocks noGrp="1"/>
          </p:cNvSpPr>
          <p:nvPr>
            <p:ph type="title"/>
          </p:nvPr>
        </p:nvSpPr>
        <p:spPr/>
        <p:txBody>
          <a:bodyPr/>
          <a:lstStyle/>
          <a:p>
            <a:r>
              <a:rPr lang="en-US" altLang="ko-KR">
                <a:latin typeface="Arial" panose="020B0604020202020204" pitchFamily="34" charset="0"/>
              </a:rPr>
              <a:t>5. 3 Performance analysis.</a:t>
            </a:r>
            <a:endParaRPr lang="ko-KR" altLang="en-US">
              <a:latin typeface="Arial" panose="020B0604020202020204" pitchFamily="34" charset="0"/>
            </a:endParaRPr>
          </a:p>
        </p:txBody>
      </p:sp>
      <p:sp>
        <p:nvSpPr>
          <p:cNvPr id="3" name="그림 개체 틀 2">
            <a:extLst>
              <a:ext uri="{FF2B5EF4-FFF2-40B4-BE49-F238E27FC236}">
                <a16:creationId xmlns:a16="http://schemas.microsoft.com/office/drawing/2014/main" id="{01A74905-C5A0-0473-B306-8BE96D91155C}"/>
              </a:ext>
            </a:extLst>
          </p:cNvPr>
          <p:cNvSpPr>
            <a:spLocks noGrp="1"/>
          </p:cNvSpPr>
          <p:nvPr>
            <p:ph type="pic" idx="1"/>
          </p:nvPr>
        </p:nvSpPr>
        <p:spPr>
          <a:blipFill>
            <a:blip r:embed="rId2"/>
            <a:stretch>
              <a:fillRect/>
            </a:stretch>
          </a:blipFill>
        </p:spPr>
      </p:sp>
      <p:sp>
        <p:nvSpPr>
          <p:cNvPr id="4" name="텍스트 개체 틀 3">
            <a:extLst>
              <a:ext uri="{FF2B5EF4-FFF2-40B4-BE49-F238E27FC236}">
                <a16:creationId xmlns:a16="http://schemas.microsoft.com/office/drawing/2014/main" id="{BD1FE01C-9F9C-C97C-CAFD-C9E16FEBF049}"/>
              </a:ext>
            </a:extLst>
          </p:cNvPr>
          <p:cNvSpPr>
            <a:spLocks noGrp="1"/>
          </p:cNvSpPr>
          <p:nvPr>
            <p:ph type="body" sz="half" idx="2"/>
          </p:nvPr>
        </p:nvSpPr>
        <p:spPr/>
        <p:txBody>
          <a:bodyPr/>
          <a:lstStyle/>
          <a:p>
            <a:pPr>
              <a:lnSpc>
                <a:spcPts val="3500"/>
              </a:lnSpc>
            </a:pPr>
            <a:r>
              <a:rPr lang="en-US" altLang="ko-KR">
                <a:latin typeface="Arial" panose="020B0604020202020204" pitchFamily="34" charset="0"/>
              </a:rPr>
              <a:t>Figure 5 presents the performance difference between CFS and ULE on a single core, with percentages above 0 meaning that the application executes faster with ULE than CFS.</a:t>
            </a:r>
            <a:endParaRPr lang="ko-KR" altLang="en-US">
              <a:latin typeface="Arial" panose="020B0604020202020204" pitchFamily="34" charset="0"/>
            </a:endParaRPr>
          </a:p>
        </p:txBody>
      </p:sp>
    </p:spTree>
    <p:extLst>
      <p:ext uri="{BB962C8B-B14F-4D97-AF65-F5344CB8AC3E}">
        <p14:creationId xmlns:p14="http://schemas.microsoft.com/office/powerpoint/2010/main" val="4270751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39DED6A-391E-7EB0-4120-DA12E8BBCA21}"/>
              </a:ext>
            </a:extLst>
          </p:cNvPr>
          <p:cNvSpPr>
            <a:spLocks noGrp="1"/>
          </p:cNvSpPr>
          <p:nvPr>
            <p:ph type="title"/>
          </p:nvPr>
        </p:nvSpPr>
        <p:spPr/>
        <p:txBody>
          <a:bodyPr/>
          <a:lstStyle/>
          <a:p>
            <a:r>
              <a:rPr lang="en-US" altLang="ko-KR">
                <a:latin typeface="Arial" panose="020B0604020202020204" pitchFamily="34" charset="0"/>
              </a:rPr>
              <a:t>5. 3 Performance analysis.</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940F498B-6A21-BC68-3996-383C0D22C2F2}"/>
              </a:ext>
            </a:extLst>
          </p:cNvPr>
          <p:cNvSpPr>
            <a:spLocks noGrp="1"/>
          </p:cNvSpPr>
          <p:nvPr>
            <p:ph idx="1"/>
          </p:nvPr>
        </p:nvSpPr>
        <p:spPr/>
        <p:txBody>
          <a:bodyPr/>
          <a:lstStyle/>
          <a:p>
            <a:pPr>
              <a:lnSpc>
                <a:spcPts val="3500"/>
              </a:lnSpc>
            </a:pPr>
            <a:r>
              <a:rPr lang="en-US" altLang="ko-KR">
                <a:latin typeface="Arial" panose="020B0604020202020204" pitchFamily="34" charset="0"/>
              </a:rPr>
              <a:t>When the application is executed with ULE, the compute thread can be delayed, because Java system threads are considered interactive and get priority over the computation thread.</a:t>
            </a:r>
            <a:endParaRPr lang="ko-KR" altLang="en-US">
              <a:latin typeface="Arial" panose="020B0604020202020204" pitchFamily="34" charset="0"/>
            </a:endParaRPr>
          </a:p>
        </p:txBody>
      </p:sp>
    </p:spTree>
    <p:extLst>
      <p:ext uri="{BB962C8B-B14F-4D97-AF65-F5344CB8AC3E}">
        <p14:creationId xmlns:p14="http://schemas.microsoft.com/office/powerpoint/2010/main" val="41072381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36573CE3-CE86-F7D2-E64C-4E5A7FE1B00D}"/>
              </a:ext>
            </a:extLst>
          </p:cNvPr>
          <p:cNvSpPr>
            <a:spLocks noGrp="1"/>
          </p:cNvSpPr>
          <p:nvPr>
            <p:ph type="body" idx="1"/>
          </p:nvPr>
        </p:nvSpPr>
        <p:spPr/>
        <p:txBody>
          <a:bodyPr/>
          <a:lstStyle/>
          <a:p>
            <a:r>
              <a:rPr lang="en-US" altLang="ko-KR">
                <a:latin typeface="Arial" panose="020B0604020202020204" pitchFamily="34" charset="0"/>
              </a:rPr>
              <a:t>The Battle of the Schedulers</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91F2F678-EF22-8579-D391-2E871794FDCD}"/>
              </a:ext>
            </a:extLst>
          </p:cNvPr>
          <p:cNvSpPr>
            <a:spLocks noGrp="1"/>
          </p:cNvSpPr>
          <p:nvPr>
            <p:ph type="title"/>
          </p:nvPr>
        </p:nvSpPr>
        <p:spPr/>
        <p:txBody>
          <a:bodyPr/>
          <a:lstStyle/>
          <a:p>
            <a:r>
              <a:rPr lang="en-US" altLang="ko-KR">
                <a:latin typeface="Arial" panose="020B0604020202020204" pitchFamily="34" charset="0"/>
              </a:rPr>
              <a:t>6 Evaluation of the load balancer.</a:t>
            </a:r>
            <a:endParaRPr lang="ko-KR" altLang="en-US">
              <a:latin typeface="Arial" panose="020B0604020202020204" pitchFamily="34" charset="0"/>
            </a:endParaRPr>
          </a:p>
        </p:txBody>
      </p:sp>
    </p:spTree>
    <p:extLst>
      <p:ext uri="{BB962C8B-B14F-4D97-AF65-F5344CB8AC3E}">
        <p14:creationId xmlns:p14="http://schemas.microsoft.com/office/powerpoint/2010/main" val="21566427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33F27A-B199-0356-A80F-3A181F35CD18}"/>
              </a:ext>
            </a:extLst>
          </p:cNvPr>
          <p:cNvSpPr>
            <a:spLocks noGrp="1"/>
          </p:cNvSpPr>
          <p:nvPr>
            <p:ph type="title"/>
          </p:nvPr>
        </p:nvSpPr>
        <p:spPr/>
        <p:txBody>
          <a:bodyPr/>
          <a:lstStyle/>
          <a:p>
            <a:r>
              <a:rPr lang="en-US" altLang="ko-KR">
                <a:latin typeface="Arial" panose="020B0604020202020204" pitchFamily="34" charset="0"/>
              </a:rPr>
              <a:t>6 Evaluation of the load balancer.</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AC9E970D-7783-9433-9F17-09C539676A4C}"/>
              </a:ext>
            </a:extLst>
          </p:cNvPr>
          <p:cNvSpPr>
            <a:spLocks noGrp="1"/>
          </p:cNvSpPr>
          <p:nvPr>
            <p:ph idx="1"/>
          </p:nvPr>
        </p:nvSpPr>
        <p:spPr/>
        <p:txBody>
          <a:bodyPr/>
          <a:lstStyle/>
          <a:p>
            <a:pPr>
              <a:lnSpc>
                <a:spcPts val="3500"/>
              </a:lnSpc>
            </a:pPr>
            <a:r>
              <a:rPr lang="en-US" altLang="ko-KR">
                <a:latin typeface="Arial" panose="020B0604020202020204" pitchFamily="34" charset="0"/>
              </a:rPr>
              <a:t>CFS relies on a rather complex load metric.All threads perform the same work, so we expect the load balancer to place 16 threads on each of the 32 cores.
</a:t>
            </a:r>
            <a:endParaRPr lang="ko-KR" altLang="en-US">
              <a:latin typeface="Arial" panose="020B0604020202020204" pitchFamily="34" charset="0"/>
            </a:endParaRPr>
          </a:p>
        </p:txBody>
      </p:sp>
    </p:spTree>
    <p:extLst>
      <p:ext uri="{BB962C8B-B14F-4D97-AF65-F5344CB8AC3E}">
        <p14:creationId xmlns:p14="http://schemas.microsoft.com/office/powerpoint/2010/main" val="36914279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93AEA4-9A7F-3FC0-1003-C19DFCE462E6}"/>
              </a:ext>
            </a:extLst>
          </p:cNvPr>
          <p:cNvSpPr>
            <a:spLocks noGrp="1"/>
          </p:cNvSpPr>
          <p:nvPr>
            <p:ph type="title"/>
          </p:nvPr>
        </p:nvSpPr>
        <p:spPr/>
        <p:txBody>
          <a:bodyPr/>
          <a:lstStyle/>
          <a:p>
            <a:r>
              <a:rPr lang="en-US" altLang="ko-KR">
                <a:latin typeface="Arial" panose="020B0604020202020204" pitchFamily="34" charset="0"/>
              </a:rPr>
              <a:t>6 Evaluation of the load balancer.</a:t>
            </a:r>
            <a:endParaRPr lang="ko-KR" altLang="en-US">
              <a:latin typeface="Arial" panose="020B0604020202020204" pitchFamily="34" charset="0"/>
            </a:endParaRPr>
          </a:p>
        </p:txBody>
      </p:sp>
      <p:sp>
        <p:nvSpPr>
          <p:cNvPr id="3" name="그림 개체 틀 2">
            <a:extLst>
              <a:ext uri="{FF2B5EF4-FFF2-40B4-BE49-F238E27FC236}">
                <a16:creationId xmlns:a16="http://schemas.microsoft.com/office/drawing/2014/main" id="{06B10901-774D-1E8C-74AE-9FE83B49E0DB}"/>
              </a:ext>
            </a:extLst>
          </p:cNvPr>
          <p:cNvSpPr>
            <a:spLocks noGrp="1"/>
          </p:cNvSpPr>
          <p:nvPr>
            <p:ph type="pic" idx="1"/>
          </p:nvPr>
        </p:nvSpPr>
        <p:spPr>
          <a:blipFill>
            <a:blip r:embed="rId2"/>
            <a:stretch>
              <a:fillRect/>
            </a:stretch>
          </a:blipFill>
        </p:spPr>
      </p:sp>
      <p:sp>
        <p:nvSpPr>
          <p:cNvPr id="4" name="텍스트 개체 틀 3">
            <a:extLst>
              <a:ext uri="{FF2B5EF4-FFF2-40B4-BE49-F238E27FC236}">
                <a16:creationId xmlns:a16="http://schemas.microsoft.com/office/drawing/2014/main" id="{E9E90DDF-4831-D658-CD81-A02731EB7234}"/>
              </a:ext>
            </a:extLst>
          </p:cNvPr>
          <p:cNvSpPr>
            <a:spLocks noGrp="1"/>
          </p:cNvSpPr>
          <p:nvPr>
            <p:ph type="body" sz="half" idx="2"/>
          </p:nvPr>
        </p:nvSpPr>
        <p:spPr/>
        <p:txBody>
          <a:bodyPr/>
          <a:lstStyle/>
          <a:p>
            <a:pPr>
              <a:lnSpc>
                <a:spcPts val="3500"/>
              </a:lnSpc>
            </a:pPr>
            <a:r>
              <a:rPr lang="en-US" altLang="ko-KR">
                <a:latin typeface="Arial" panose="020B0604020202020204" pitchFamily="34" charset="0"/>
              </a:rPr>
              <a:t>Each line represents a core, time passes on the x-axis, and colors represent the numbers of threads on the core.</a:t>
            </a:r>
            <a:endParaRPr lang="ko-KR" altLang="en-US">
              <a:latin typeface="Arial" panose="020B0604020202020204" pitchFamily="34" charset="0"/>
            </a:endParaRPr>
          </a:p>
        </p:txBody>
      </p:sp>
    </p:spTree>
    <p:extLst>
      <p:ext uri="{BB962C8B-B14F-4D97-AF65-F5344CB8AC3E}">
        <p14:creationId xmlns:p14="http://schemas.microsoft.com/office/powerpoint/2010/main" val="32611152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911EE254-ABCD-4B09-DD5B-51EFCD74D3FE}"/>
              </a:ext>
            </a:extLst>
          </p:cNvPr>
          <p:cNvSpPr>
            <a:spLocks noGrp="1"/>
          </p:cNvSpPr>
          <p:nvPr>
            <p:ph type="body" idx="1"/>
          </p:nvPr>
        </p:nvSpPr>
        <p:spPr/>
        <p:txBody>
          <a:bodyPr/>
          <a:lstStyle/>
          <a:p>
            <a:r>
              <a:rPr lang="en-US" altLang="ko-KR">
                <a:latin typeface="Arial" panose="020B0604020202020204" pitchFamily="34" charset="0"/>
              </a:rPr>
              <a:t>The Battle of the Schedulers</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76E6BBEC-E1F7-D79D-C231-0B8C1008DA34}"/>
              </a:ext>
            </a:extLst>
          </p:cNvPr>
          <p:cNvSpPr>
            <a:spLocks noGrp="1"/>
          </p:cNvSpPr>
          <p:nvPr>
            <p:ph type="title"/>
          </p:nvPr>
        </p:nvSpPr>
        <p:spPr/>
        <p:txBody>
          <a:bodyPr/>
          <a:lstStyle/>
          <a:p>
            <a:r>
              <a:rPr lang="en-US" altLang="ko-KR">
                <a:latin typeface="Arial" panose="020B0604020202020204" pitchFamily="34" charset="0"/>
              </a:rPr>
              <a:t>6. 2 Thread placement.</a:t>
            </a:r>
            <a:endParaRPr lang="ko-KR" altLang="en-US">
              <a:latin typeface="Arial" panose="020B0604020202020204" pitchFamily="34" charset="0"/>
            </a:endParaRPr>
          </a:p>
        </p:txBody>
      </p:sp>
    </p:spTree>
    <p:extLst>
      <p:ext uri="{BB962C8B-B14F-4D97-AF65-F5344CB8AC3E}">
        <p14:creationId xmlns:p14="http://schemas.microsoft.com/office/powerpoint/2010/main" val="841864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76C5828B-9FA8-CB1D-602D-5903AE8A39F5}"/>
              </a:ext>
            </a:extLst>
          </p:cNvPr>
          <p:cNvSpPr>
            <a:spLocks noGrp="1"/>
          </p:cNvSpPr>
          <p:nvPr>
            <p:ph type="body" idx="1"/>
          </p:nvPr>
        </p:nvSpPr>
        <p:spPr/>
        <p:txBody>
          <a:bodyPr/>
          <a:lstStyle/>
          <a:p>
            <a:r>
              <a:rPr lang="en-US" altLang="ko-KR">
                <a:latin typeface="Arial" panose="020B0604020202020204" pitchFamily="34" charset="0"/>
              </a:rPr>
              <a:t>The Battle of the Schedulers</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5540A7F7-3848-1ACA-9885-2489B433F800}"/>
              </a:ext>
            </a:extLst>
          </p:cNvPr>
          <p:cNvSpPr>
            <a:spLocks noGrp="1"/>
          </p:cNvSpPr>
          <p:nvPr>
            <p:ph type="title"/>
          </p:nvPr>
        </p:nvSpPr>
        <p:spPr/>
        <p:txBody>
          <a:bodyPr/>
          <a:lstStyle/>
          <a:p>
            <a:r>
              <a:rPr lang="en-US" altLang="ko-KR">
                <a:latin typeface="Arial" panose="020B0604020202020204" pitchFamily="34" charset="0"/>
              </a:rPr>
              <a:t>1 Introduction.</a:t>
            </a:r>
            <a:endParaRPr lang="ko-KR" altLang="en-US">
              <a:latin typeface="Arial" panose="020B0604020202020204" pitchFamily="34" charset="0"/>
            </a:endParaRPr>
          </a:p>
        </p:txBody>
      </p:sp>
    </p:spTree>
    <p:extLst>
      <p:ext uri="{BB962C8B-B14F-4D97-AF65-F5344CB8AC3E}">
        <p14:creationId xmlns:p14="http://schemas.microsoft.com/office/powerpoint/2010/main" val="11408171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27C21A-DA22-26CC-EA85-AF2CE9CB9561}"/>
              </a:ext>
            </a:extLst>
          </p:cNvPr>
          <p:cNvSpPr>
            <a:spLocks noGrp="1"/>
          </p:cNvSpPr>
          <p:nvPr>
            <p:ph type="title"/>
          </p:nvPr>
        </p:nvSpPr>
        <p:spPr/>
        <p:txBody>
          <a:bodyPr/>
          <a:lstStyle/>
          <a:p>
            <a:r>
              <a:rPr lang="en-US" altLang="ko-KR">
                <a:latin typeface="Arial" panose="020B0604020202020204" pitchFamily="34" charset="0"/>
              </a:rPr>
              <a:t>6. 2 Thread placement.</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D9B68E03-BEF0-150E-6452-9FC6E18405CF}"/>
              </a:ext>
            </a:extLst>
          </p:cNvPr>
          <p:cNvSpPr>
            <a:spLocks noGrp="1"/>
          </p:cNvSpPr>
          <p:nvPr>
            <p:ph idx="1"/>
          </p:nvPr>
        </p:nvSpPr>
        <p:spPr/>
        <p:txBody>
          <a:bodyPr/>
          <a:lstStyle/>
          <a:p>
            <a:pPr>
              <a:lnSpc>
                <a:spcPts val="3500"/>
              </a:lnSpc>
            </a:pPr>
            <a:r>
              <a:rPr lang="en-US" altLang="ko-KR">
                <a:latin typeface="Arial" panose="020B0604020202020204" pitchFamily="34" charset="0"/>
              </a:rPr>
              <a:t>We study the placement of threads using c-ray, an image processing application from the Phoronix benchmark suite.
Then all threads wait at a barrier before performing the computation.Since all threads behave in the same way, we would expect ULE to perform better than CFS  that configuration: ULE always forks threaded on the core with the lowest number of threads, so the load should be perfectly balanced from the start.
</a:t>
            </a:r>
            <a:endParaRPr lang="ko-KR" altLang="en-US">
              <a:latin typeface="Arial" panose="020B0604020202020204" pitchFamily="34" charset="0"/>
            </a:endParaRPr>
          </a:p>
        </p:txBody>
      </p:sp>
    </p:spTree>
    <p:extLst>
      <p:ext uri="{BB962C8B-B14F-4D97-AF65-F5344CB8AC3E}">
        <p14:creationId xmlns:p14="http://schemas.microsoft.com/office/powerpoint/2010/main" val="24663095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49C7E344-FF39-73F2-AC22-5176766EE98D}"/>
              </a:ext>
            </a:extLst>
          </p:cNvPr>
          <p:cNvSpPr>
            <a:spLocks noGrp="1"/>
          </p:cNvSpPr>
          <p:nvPr>
            <p:ph type="body" idx="1"/>
          </p:nvPr>
        </p:nvSpPr>
        <p:spPr/>
        <p:txBody>
          <a:bodyPr/>
          <a:lstStyle/>
          <a:p>
            <a:r>
              <a:rPr lang="en-US" altLang="ko-KR">
                <a:latin typeface="Arial" panose="020B0604020202020204" pitchFamily="34" charset="0"/>
              </a:rPr>
              <a:t>The Battle of the Schedulers</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186134EF-6A49-E3ED-C378-7EC8CF965891}"/>
              </a:ext>
            </a:extLst>
          </p:cNvPr>
          <p:cNvSpPr>
            <a:spLocks noGrp="1"/>
          </p:cNvSpPr>
          <p:nvPr>
            <p:ph type="title"/>
          </p:nvPr>
        </p:nvSpPr>
        <p:spPr/>
        <p:txBody>
          <a:bodyPr/>
          <a:lstStyle/>
          <a:p>
            <a:r>
              <a:rPr lang="en-US" altLang="ko-KR">
                <a:latin typeface="Arial" panose="020B0604020202020204" pitchFamily="34" charset="0"/>
              </a:rPr>
              <a:t>6. 3 Performance analysis.</a:t>
            </a:r>
            <a:endParaRPr lang="ko-KR" altLang="en-US">
              <a:latin typeface="Arial" panose="020B0604020202020204" pitchFamily="34" charset="0"/>
            </a:endParaRPr>
          </a:p>
        </p:txBody>
      </p:sp>
    </p:spTree>
    <p:extLst>
      <p:ext uri="{BB962C8B-B14F-4D97-AF65-F5344CB8AC3E}">
        <p14:creationId xmlns:p14="http://schemas.microsoft.com/office/powerpoint/2010/main" val="15706523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E2AB20-C423-37A3-27B7-51B17D09584B}"/>
              </a:ext>
            </a:extLst>
          </p:cNvPr>
          <p:cNvSpPr>
            <a:spLocks noGrp="1"/>
          </p:cNvSpPr>
          <p:nvPr>
            <p:ph type="title"/>
          </p:nvPr>
        </p:nvSpPr>
        <p:spPr/>
        <p:txBody>
          <a:bodyPr/>
          <a:lstStyle/>
          <a:p>
            <a:r>
              <a:rPr lang="en-US" altLang="ko-KR">
                <a:latin typeface="Arial" panose="020B0604020202020204" pitchFamily="34" charset="0"/>
              </a:rPr>
              <a:t>6. 3 Performance analysis.</a:t>
            </a:r>
            <a:endParaRPr lang="ko-KR" altLang="en-US">
              <a:latin typeface="Arial" panose="020B0604020202020204" pitchFamily="34" charset="0"/>
            </a:endParaRPr>
          </a:p>
        </p:txBody>
      </p:sp>
      <p:sp>
        <p:nvSpPr>
          <p:cNvPr id="3" name="그림 개체 틀 2">
            <a:extLst>
              <a:ext uri="{FF2B5EF4-FFF2-40B4-BE49-F238E27FC236}">
                <a16:creationId xmlns:a16="http://schemas.microsoft.com/office/drawing/2014/main" id="{17577820-97B7-8938-16E4-4F3314C23B46}"/>
              </a:ext>
            </a:extLst>
          </p:cNvPr>
          <p:cNvSpPr>
            <a:spLocks noGrp="1"/>
          </p:cNvSpPr>
          <p:nvPr>
            <p:ph type="pic" idx="1"/>
          </p:nvPr>
        </p:nvSpPr>
        <p:spPr>
          <a:blipFill>
            <a:blip r:embed="rId2"/>
            <a:stretch>
              <a:fillRect/>
            </a:stretch>
          </a:blipFill>
        </p:spPr>
      </p:sp>
      <p:sp>
        <p:nvSpPr>
          <p:cNvPr id="4" name="텍스트 개체 틀 3">
            <a:extLst>
              <a:ext uri="{FF2B5EF4-FFF2-40B4-BE49-F238E27FC236}">
                <a16:creationId xmlns:a16="http://schemas.microsoft.com/office/drawing/2014/main" id="{DC34A327-BC6B-39EE-09B3-DB2ED2FD70D2}"/>
              </a:ext>
            </a:extLst>
          </p:cNvPr>
          <p:cNvSpPr>
            <a:spLocks noGrp="1"/>
          </p:cNvSpPr>
          <p:nvPr>
            <p:ph type="body" sz="half" idx="2"/>
          </p:nvPr>
        </p:nvSpPr>
        <p:spPr/>
        <p:txBody>
          <a:bodyPr/>
          <a:lstStyle/>
          <a:p>
            <a:pPr>
              <a:lnSpc>
                <a:spcPts val="3500"/>
              </a:lnSpc>
            </a:pPr>
            <a:r>
              <a:rPr lang="en-US" altLang="ko-KR">
                <a:latin typeface="Arial" panose="020B0604020202020204" pitchFamily="34" charset="0"/>
              </a:rPr>
              <a:t>Figure 8 presents the performance difference between CFS and ULE in a multicore context.</a:t>
            </a:r>
            <a:endParaRPr lang="ko-KR" altLang="en-US">
              <a:latin typeface="Arial" panose="020B0604020202020204" pitchFamily="34" charset="0"/>
            </a:endParaRPr>
          </a:p>
        </p:txBody>
      </p:sp>
    </p:spTree>
    <p:extLst>
      <p:ext uri="{BB962C8B-B14F-4D97-AF65-F5344CB8AC3E}">
        <p14:creationId xmlns:p14="http://schemas.microsoft.com/office/powerpoint/2010/main" val="24000612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36BFFF6-A362-F83A-CC3F-48C7FBB1494A}"/>
              </a:ext>
            </a:extLst>
          </p:cNvPr>
          <p:cNvSpPr>
            <a:spLocks noGrp="1"/>
          </p:cNvSpPr>
          <p:nvPr>
            <p:ph type="title"/>
          </p:nvPr>
        </p:nvSpPr>
        <p:spPr/>
        <p:txBody>
          <a:bodyPr/>
          <a:lstStyle/>
          <a:p>
            <a:r>
              <a:rPr lang="en-US" altLang="ko-KR">
                <a:latin typeface="Arial" panose="020B0604020202020204" pitchFamily="34" charset="0"/>
              </a:rPr>
              <a:t>6. 3 Performance analysis.</a:t>
            </a:r>
            <a:endParaRPr lang="ko-KR" altLang="en-US">
              <a:latin typeface="Arial" panose="020B0604020202020204" pitchFamily="34" charset="0"/>
            </a:endParaRPr>
          </a:p>
        </p:txBody>
      </p:sp>
      <p:sp>
        <p:nvSpPr>
          <p:cNvPr id="3" name="그림 개체 틀 2">
            <a:extLst>
              <a:ext uri="{FF2B5EF4-FFF2-40B4-BE49-F238E27FC236}">
                <a16:creationId xmlns:a16="http://schemas.microsoft.com/office/drawing/2014/main" id="{A61528F2-CAD0-AC9A-7476-DD2D14C553A9}"/>
              </a:ext>
            </a:extLst>
          </p:cNvPr>
          <p:cNvSpPr>
            <a:spLocks noGrp="1"/>
          </p:cNvSpPr>
          <p:nvPr>
            <p:ph type="pic" idx="1"/>
          </p:nvPr>
        </p:nvSpPr>
        <p:spPr>
          <a:blipFill>
            <a:blip r:embed="rId2"/>
            <a:stretch>
              <a:fillRect/>
            </a:stretch>
          </a:blipFill>
        </p:spPr>
      </p:sp>
      <p:sp>
        <p:nvSpPr>
          <p:cNvPr id="4" name="텍스트 개체 틀 3">
            <a:extLst>
              <a:ext uri="{FF2B5EF4-FFF2-40B4-BE49-F238E27FC236}">
                <a16:creationId xmlns:a16="http://schemas.microsoft.com/office/drawing/2014/main" id="{2B19FCF4-005A-9464-E5BF-59696A756243}"/>
              </a:ext>
            </a:extLst>
          </p:cNvPr>
          <p:cNvSpPr>
            <a:spLocks noGrp="1"/>
          </p:cNvSpPr>
          <p:nvPr>
            <p:ph type="body" sz="half" idx="2"/>
          </p:nvPr>
        </p:nvSpPr>
        <p:spPr/>
        <p:txBody>
          <a:bodyPr>
            <a:normAutofit fontScale="77500" lnSpcReduction="20000"/>
          </a:bodyPr>
          <a:lstStyle/>
          <a:p>
            <a:pPr>
              <a:lnSpc>
                <a:spcPts val="3500"/>
              </a:lnSpc>
            </a:pPr>
            <a:r>
              <a:rPr lang="en-US" altLang="ko-KR">
                <a:latin typeface="Arial" panose="020B0604020202020204" pitchFamily="34" charset="0"/>
              </a:rPr>
              <a:t>Figure 9 shows the only one application is interactive, and apache + syssysbench and blackscholes + ferret are workloads where applications are considered background by ULE, fibo + tons: c-ray + EP  is a workload where both background workloads using a set of different applicaFinally, we evaluate the combination of interactive and Multi application workloads overhead of ULE is 1%.</a:t>
            </a:r>
            <a:endParaRPr lang="ko-KR" altLang="en-US">
              <a:latin typeface="Arial" panose="020B0604020202020204" pitchFamily="34" charset="0"/>
            </a:endParaRPr>
          </a:p>
        </p:txBody>
      </p:sp>
    </p:spTree>
    <p:extLst>
      <p:ext uri="{BB962C8B-B14F-4D97-AF65-F5344CB8AC3E}">
        <p14:creationId xmlns:p14="http://schemas.microsoft.com/office/powerpoint/2010/main" val="149632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8C1D1F1-9694-6E22-4AC2-4D854A6F736B}"/>
              </a:ext>
            </a:extLst>
          </p:cNvPr>
          <p:cNvSpPr>
            <a:spLocks noGrp="1"/>
          </p:cNvSpPr>
          <p:nvPr>
            <p:ph type="title"/>
          </p:nvPr>
        </p:nvSpPr>
        <p:spPr/>
        <p:txBody>
          <a:bodyPr/>
          <a:lstStyle/>
          <a:p>
            <a:r>
              <a:rPr lang="en-US" altLang="ko-KR">
                <a:latin typeface="Arial" panose="020B0604020202020204" pitchFamily="34" charset="0"/>
              </a:rPr>
              <a:t>6. 3 Performance analysis.</a:t>
            </a:r>
            <a:endParaRPr lang="ko-KR" altLang="en-US">
              <a:latin typeface="Arial" panose="020B0604020202020204" pitchFamily="34" charset="0"/>
            </a:endParaRPr>
          </a:p>
        </p:txBody>
      </p:sp>
      <p:sp>
        <p:nvSpPr>
          <p:cNvPr id="3" name="그림 개체 틀 2">
            <a:extLst>
              <a:ext uri="{FF2B5EF4-FFF2-40B4-BE49-F238E27FC236}">
                <a16:creationId xmlns:a16="http://schemas.microsoft.com/office/drawing/2014/main" id="{D5760E6B-78CD-68C8-2D15-941F3DCF074F}"/>
              </a:ext>
            </a:extLst>
          </p:cNvPr>
          <p:cNvSpPr>
            <a:spLocks noGrp="1"/>
          </p:cNvSpPr>
          <p:nvPr>
            <p:ph type="pic" idx="1"/>
          </p:nvPr>
        </p:nvSpPr>
        <p:spPr>
          <a:blipFill>
            <a:blip r:embed="rId2"/>
            <a:stretch>
              <a:fillRect/>
            </a:stretch>
          </a:blipFill>
        </p:spPr>
      </p:sp>
      <p:sp>
        <p:nvSpPr>
          <p:cNvPr id="4" name="텍스트 개체 틀 3">
            <a:extLst>
              <a:ext uri="{FF2B5EF4-FFF2-40B4-BE49-F238E27FC236}">
                <a16:creationId xmlns:a16="http://schemas.microsoft.com/office/drawing/2014/main" id="{F56E6990-7807-CBD3-ABB0-F18A715D2E42}"/>
              </a:ext>
            </a:extLst>
          </p:cNvPr>
          <p:cNvSpPr>
            <a:spLocks noGrp="1"/>
          </p:cNvSpPr>
          <p:nvPr>
            <p:ph type="body" sz="half" idx="2"/>
          </p:nvPr>
        </p:nvSpPr>
        <p:spPr/>
        <p:txBody>
          <a:bodyPr/>
          <a:lstStyle/>
          <a:p>
            <a:pPr>
              <a:lnSpc>
                <a:spcPts val="3500"/>
              </a:lnSpc>
            </a:pPr>
            <a:r>
              <a:rPr lang="en-US" altLang="ko-KR">
                <a:latin typeface="Arial" panose="020B0604020202020204" pitchFamily="34" charset="0"/>
              </a:rPr>
              <a:t>Groves et al.[9] compare the overhead of CFS against BFS, a simplistic scheduler aimed at improving the responsiveness on machines with few cores.</a:t>
            </a:r>
            <a:endParaRPr lang="ko-KR" altLang="en-US">
              <a:latin typeface="Arial" panose="020B0604020202020204" pitchFamily="34" charset="0"/>
            </a:endParaRPr>
          </a:p>
        </p:txBody>
      </p:sp>
    </p:spTree>
    <p:extLst>
      <p:ext uri="{BB962C8B-B14F-4D97-AF65-F5344CB8AC3E}">
        <p14:creationId xmlns:p14="http://schemas.microsoft.com/office/powerpoint/2010/main" val="26205355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4A1157A8-B44D-FF8B-1D32-3F5AFD9DBADB}"/>
              </a:ext>
            </a:extLst>
          </p:cNvPr>
          <p:cNvSpPr>
            <a:spLocks noGrp="1"/>
          </p:cNvSpPr>
          <p:nvPr>
            <p:ph type="body" idx="1"/>
          </p:nvPr>
        </p:nvSpPr>
        <p:spPr/>
        <p:txBody>
          <a:bodyPr/>
          <a:lstStyle/>
          <a:p>
            <a:r>
              <a:rPr lang="en-US" altLang="ko-KR">
                <a:latin typeface="Arial" panose="020B0604020202020204" pitchFamily="34" charset="0"/>
              </a:rPr>
              <a:t>The Battle of the Schedulers</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8CB95C91-58BC-CAEF-E547-83907597FD52}"/>
              </a:ext>
            </a:extLst>
          </p:cNvPr>
          <p:cNvSpPr>
            <a:spLocks noGrp="1"/>
          </p:cNvSpPr>
          <p:nvPr>
            <p:ph type="title"/>
          </p:nvPr>
        </p:nvSpPr>
        <p:spPr/>
        <p:txBody>
          <a:bodyPr/>
          <a:lstStyle/>
          <a:p>
            <a:r>
              <a:rPr lang="en-US" altLang="ko-KR">
                <a:latin typeface="Arial" panose="020B0604020202020204" pitchFamily="34" charset="0"/>
              </a:rPr>
              <a:t>REFERENCES.</a:t>
            </a:r>
            <a:endParaRPr lang="ko-KR" altLang="en-US">
              <a:latin typeface="Arial" panose="020B0604020202020204" pitchFamily="34" charset="0"/>
            </a:endParaRPr>
          </a:p>
        </p:txBody>
      </p:sp>
    </p:spTree>
    <p:extLst>
      <p:ext uri="{BB962C8B-B14F-4D97-AF65-F5344CB8AC3E}">
        <p14:creationId xmlns:p14="http://schemas.microsoft.com/office/powerpoint/2010/main" val="31023565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5B4104-0731-609D-87BB-9586024405B0}"/>
              </a:ext>
            </a:extLst>
          </p:cNvPr>
          <p:cNvSpPr>
            <a:spLocks noGrp="1"/>
          </p:cNvSpPr>
          <p:nvPr>
            <p:ph type="title"/>
          </p:nvPr>
        </p:nvSpPr>
        <p:spPr/>
        <p:txBody>
          <a:bodyPr/>
          <a:lstStyle/>
          <a:p>
            <a:r>
              <a:rPr lang="en-US" altLang="ko-KR">
                <a:latin typeface="Arial" panose="020B0604020202020204" pitchFamily="34" charset="0"/>
              </a:rPr>
              <a:t>REFERENCES.</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89589920-A48D-FE83-64B9-CA6DCB738B14}"/>
              </a:ext>
            </a:extLst>
          </p:cNvPr>
          <p:cNvSpPr>
            <a:spLocks noGrp="1"/>
          </p:cNvSpPr>
          <p:nvPr>
            <p:ph idx="1"/>
          </p:nvPr>
        </p:nvSpPr>
        <p:spPr/>
        <p:txBody>
          <a:bodyPr/>
          <a:lstStyle/>
          <a:p>
            <a:pPr>
              <a:lnSpc>
                <a:spcPts val="3500"/>
              </a:lnSpc>
            </a:pPr>
            <a:r>
              <a:rPr lang="en-US" altLang="ko-KR">
                <a:latin typeface="Arial" panose="020B0604020202020204" pitchFamily="34" charset="0"/>
              </a:rPr>
              <a:t>[1] [PATCH] Fix bug in which the long term ULE load balancer is executed only once.
In Proceedings of the 5th Workshop on Operating Systems Platforms for Embedded Real-Time Applications, OSPERT.[ 23] WONG, C. , TAN, I. , KUMARI, R. , LAM, J. , AND FUN, W. Fairness and interactive performance of O and CFS Linux kernel schedulers.
</a:t>
            </a:r>
            <a:endParaRPr lang="ko-KR" altLang="en-US">
              <a:latin typeface="Arial" panose="020B0604020202020204" pitchFamily="34" charset="0"/>
            </a:endParaRPr>
          </a:p>
        </p:txBody>
      </p:sp>
    </p:spTree>
    <p:extLst>
      <p:ext uri="{BB962C8B-B14F-4D97-AF65-F5344CB8AC3E}">
        <p14:creationId xmlns:p14="http://schemas.microsoft.com/office/powerpoint/2010/main" val="11763274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90D2EB-AFC0-9F94-CC2B-75006A61EBC3}"/>
              </a:ext>
            </a:extLst>
          </p:cNvPr>
          <p:cNvSpPr txBox="1"/>
          <p:nvPr/>
        </p:nvSpPr>
        <p:spPr>
          <a:xfrm>
            <a:off x="5360061" y="2998113"/>
            <a:ext cx="1471878" cy="861774"/>
          </a:xfrm>
          <a:prstGeom prst="rect">
            <a:avLst/>
          </a:prstGeom>
          <a:noFill/>
        </p:spPr>
        <p:txBody>
          <a:bodyPr vert="horz" wrap="none" rtlCol="0">
            <a:spAutoFit/>
          </a:bodyPr>
          <a:lstStyle/>
          <a:p>
            <a:pPr algn="ctr"/>
            <a:r>
              <a:rPr lang="en-US" altLang="ko-KR" sz="5000">
                <a:latin typeface="Arial" panose="020B0604020202020204" pitchFamily="34" charset="0"/>
              </a:rPr>
              <a:t>QnA</a:t>
            </a:r>
            <a:endParaRPr lang="ko-KR" altLang="en-US" sz="5000">
              <a:latin typeface="Arial" panose="020B0604020202020204" pitchFamily="34" charset="0"/>
            </a:endParaRPr>
          </a:p>
        </p:txBody>
      </p:sp>
    </p:spTree>
    <p:extLst>
      <p:ext uri="{BB962C8B-B14F-4D97-AF65-F5344CB8AC3E}">
        <p14:creationId xmlns:p14="http://schemas.microsoft.com/office/powerpoint/2010/main" val="2589387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99761C4-F093-F0EF-5B79-5490A7800001}"/>
              </a:ext>
            </a:extLst>
          </p:cNvPr>
          <p:cNvSpPr>
            <a:spLocks noGrp="1"/>
          </p:cNvSpPr>
          <p:nvPr>
            <p:ph type="title"/>
          </p:nvPr>
        </p:nvSpPr>
        <p:spPr/>
        <p:txBody>
          <a:bodyPr/>
          <a:lstStyle/>
          <a:p>
            <a:r>
              <a:rPr lang="en-US" altLang="ko-KR">
                <a:latin typeface="Arial" panose="020B0604020202020204" pitchFamily="34" charset="0"/>
              </a:rPr>
              <a:t>1 Introduction.</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572ABE18-9265-6B2B-33B3-8CEA416489C8}"/>
              </a:ext>
            </a:extLst>
          </p:cNvPr>
          <p:cNvSpPr>
            <a:spLocks noGrp="1"/>
          </p:cNvSpPr>
          <p:nvPr>
            <p:ph idx="1"/>
          </p:nvPr>
        </p:nvSpPr>
        <p:spPr/>
        <p:txBody>
          <a:bodyPr/>
          <a:lstStyle/>
          <a:p>
            <a:pPr>
              <a:lnSpc>
                <a:spcPts val="3500"/>
              </a:lnSpc>
            </a:pPr>
            <a:r>
              <a:rPr lang="en-US" altLang="ko-KR">
                <a:latin typeface="Arial" panose="020B0604020202020204" pitchFamily="34" charset="0"/>
              </a:rPr>
              <a:t>Operating system kernel schedulers is responsible for maintaining high utilization of hardware resources  while providing faster response time to latency-sensitive applications.
To isolate the effect of differences between CFS and ULE, we have ported ULE to Linux, and we use it as the default scheduler to run all threads on the machine.The outline of the rest of this paper is as follows.
</a:t>
            </a:r>
            <a:endParaRPr lang="ko-KR" altLang="en-US">
              <a:latin typeface="Arial" panose="020B0604020202020204" pitchFamily="34" charset="0"/>
            </a:endParaRPr>
          </a:p>
        </p:txBody>
      </p:sp>
    </p:spTree>
    <p:extLst>
      <p:ext uri="{BB962C8B-B14F-4D97-AF65-F5344CB8AC3E}">
        <p14:creationId xmlns:p14="http://schemas.microsoft.com/office/powerpoint/2010/main" val="2449518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5FDCC69F-9D89-8C38-64DF-97671F05C1F1}"/>
              </a:ext>
            </a:extLst>
          </p:cNvPr>
          <p:cNvSpPr>
            <a:spLocks noGrp="1"/>
          </p:cNvSpPr>
          <p:nvPr>
            <p:ph type="body" idx="1"/>
          </p:nvPr>
        </p:nvSpPr>
        <p:spPr/>
        <p:txBody>
          <a:bodyPr/>
          <a:lstStyle/>
          <a:p>
            <a:r>
              <a:rPr lang="en-US" altLang="ko-KR">
                <a:latin typeface="Arial" panose="020B0604020202020204" pitchFamily="34" charset="0"/>
              </a:rPr>
              <a:t>The Battle of the Schedulers</a:t>
            </a:r>
            <a:endParaRPr lang="ko-KR" altLang="en-US">
              <a:latin typeface="Arial" panose="020B0604020202020204" pitchFamily="34" charset="0"/>
            </a:endParaRPr>
          </a:p>
        </p:txBody>
      </p:sp>
      <p:sp>
        <p:nvSpPr>
          <p:cNvPr id="2" name="제목 1">
            <a:extLst>
              <a:ext uri="{FF2B5EF4-FFF2-40B4-BE49-F238E27FC236}">
                <a16:creationId xmlns:a16="http://schemas.microsoft.com/office/drawing/2014/main" id="{2FB44875-0536-FC22-213C-6DD0E349D621}"/>
              </a:ext>
            </a:extLst>
          </p:cNvPr>
          <p:cNvSpPr>
            <a:spLocks noGrp="1"/>
          </p:cNvSpPr>
          <p:nvPr>
            <p:ph type="title"/>
          </p:nvPr>
        </p:nvSpPr>
        <p:spPr/>
        <p:txBody>
          <a:bodyPr/>
          <a:lstStyle/>
          <a:p>
            <a:r>
              <a:rPr lang="en-US" altLang="ko-KR">
                <a:latin typeface="Arial" panose="020B0604020202020204" pitchFamily="34" charset="0"/>
              </a:rPr>
              <a:t>2. 1 Linux CFS.</a:t>
            </a:r>
            <a:endParaRPr lang="ko-KR" altLang="en-US">
              <a:latin typeface="Arial" panose="020B0604020202020204" pitchFamily="34" charset="0"/>
            </a:endParaRPr>
          </a:p>
        </p:txBody>
      </p:sp>
    </p:spTree>
    <p:extLst>
      <p:ext uri="{BB962C8B-B14F-4D97-AF65-F5344CB8AC3E}">
        <p14:creationId xmlns:p14="http://schemas.microsoft.com/office/powerpoint/2010/main" val="2213797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330AAC-0557-6955-7220-1F6ED4047E38}"/>
              </a:ext>
            </a:extLst>
          </p:cNvPr>
          <p:cNvSpPr>
            <a:spLocks noGrp="1"/>
          </p:cNvSpPr>
          <p:nvPr>
            <p:ph type="title"/>
          </p:nvPr>
        </p:nvSpPr>
        <p:spPr/>
        <p:txBody>
          <a:bodyPr/>
          <a:lstStyle/>
          <a:p>
            <a:r>
              <a:rPr lang="en-US" altLang="ko-KR">
                <a:latin typeface="Arial" panose="020B0604020202020204" pitchFamily="34" charset="0"/>
              </a:rPr>
              <a:t>2. 1 Linux CFS.</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C5F1413B-5BBC-520E-B7D8-3D211F801226}"/>
              </a:ext>
            </a:extLst>
          </p:cNvPr>
          <p:cNvSpPr>
            <a:spLocks noGrp="1"/>
          </p:cNvSpPr>
          <p:nvPr>
            <p:ph idx="1"/>
          </p:nvPr>
        </p:nvSpPr>
        <p:spPr/>
        <p:txBody>
          <a:bodyPr/>
          <a:lstStyle/>
          <a:p>
            <a:pPr>
              <a:lnSpc>
                <a:spcPts val="3500"/>
              </a:lnSpc>
            </a:pPr>
            <a:r>
              <a:rPr lang="en-US" altLang="ko-KR">
                <a:latin typeface="Arial" panose="020B0604020202020204" pitchFamily="34" charset="0"/>
              </a:rPr>
              <a:t>Per-core scheduling: Linux’s CFS implements a weighted fair queueing algorithm: it evenly divides CPU cycles between threads weighted by their priority  [18].
CFS also uses heuristics to improve cache usage.</a:t>
            </a:r>
            <a:endParaRPr lang="ko-KR" altLang="en-US">
              <a:latin typeface="Arial" panose="020B0604020202020204" pitchFamily="34" charset="0"/>
            </a:endParaRPr>
          </a:p>
        </p:txBody>
      </p:sp>
    </p:spTree>
    <p:extLst>
      <p:ext uri="{BB962C8B-B14F-4D97-AF65-F5344CB8AC3E}">
        <p14:creationId xmlns:p14="http://schemas.microsoft.com/office/powerpoint/2010/main" val="1022985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868BE6F-A02C-48AC-A084-EED5D9FB385F}"/>
              </a:ext>
            </a:extLst>
          </p:cNvPr>
          <p:cNvSpPr>
            <a:spLocks noGrp="1"/>
          </p:cNvSpPr>
          <p:nvPr>
            <p:ph type="title"/>
          </p:nvPr>
        </p:nvSpPr>
        <p:spPr/>
        <p:txBody>
          <a:bodyPr/>
          <a:lstStyle/>
          <a:p>
            <a:r>
              <a:rPr lang="en-US" altLang="ko-KR">
                <a:latin typeface="Arial" panose="020B0604020202020204" pitchFamily="34" charset="0"/>
              </a:rPr>
              <a:t>2. 1 Linux CFS.</a:t>
            </a:r>
            <a:endParaRPr lang="ko-KR" altLang="en-US">
              <a:latin typeface="Arial" panose="020B0604020202020204" pitchFamily="34" charset="0"/>
            </a:endParaRPr>
          </a:p>
        </p:txBody>
      </p:sp>
      <p:sp>
        <p:nvSpPr>
          <p:cNvPr id="3" name="내용 개체 틀 2">
            <a:extLst>
              <a:ext uri="{FF2B5EF4-FFF2-40B4-BE49-F238E27FC236}">
                <a16:creationId xmlns:a16="http://schemas.microsoft.com/office/drawing/2014/main" id="{AF0ABD15-D395-1146-0C8C-15E10BAE65F7}"/>
              </a:ext>
            </a:extLst>
          </p:cNvPr>
          <p:cNvSpPr>
            <a:spLocks noGrp="1"/>
          </p:cNvSpPr>
          <p:nvPr>
            <p:ph idx="1"/>
          </p:nvPr>
        </p:nvSpPr>
        <p:spPr/>
        <p:txBody>
          <a:bodyPr/>
          <a:lstStyle/>
          <a:p>
            <a:pPr>
              <a:lnSpc>
                <a:spcPts val="3500"/>
              </a:lnSpc>
            </a:pPr>
            <a:r>
              <a:rPr lang="en-US" altLang="ko-KR">
                <a:latin typeface="Arial" panose="020B0604020202020204" pitchFamily="34" charset="0"/>
              </a:rPr>
              <a:t>Load balancing: In a multi-user setting, Linux’s CFS evens out the amount of work on all cores of the machine.
CFS takes into account the loads of cores when creating or waking up threads.
For instance, if CFS detects a 1-to-many producer-consumer pattern, then it spreads out the consumer threads as much as possible on the machine, and most cores on the machine are considered suitable to host woken up threads.</a:t>
            </a:r>
            <a:endParaRPr lang="ko-KR" altLang="en-US">
              <a:latin typeface="Arial" panose="020B0604020202020204" pitchFamily="34" charset="0"/>
            </a:endParaRPr>
          </a:p>
        </p:txBody>
      </p:sp>
    </p:spTree>
    <p:extLst>
      <p:ext uri="{BB962C8B-B14F-4D97-AF65-F5344CB8AC3E}">
        <p14:creationId xmlns:p14="http://schemas.microsoft.com/office/powerpoint/2010/main" val="3869990802"/>
      </p:ext>
    </p:extLst>
  </p:cSld>
  <p:clrMapOvr>
    <a:masterClrMapping/>
  </p:clrMapOvr>
</p:sld>
</file>

<file path=ppt/theme/theme1.xml><?xml version="1.0" encoding="utf-8"?>
<a:theme xmlns:a="http://schemas.openxmlformats.org/drawingml/2006/main" name="New_Education01">
  <a:themeElements>
    <a:clrScheme name="Education01">
      <a:dk1>
        <a:sysClr val="windowText" lastClr="000000"/>
      </a:dk1>
      <a:lt1>
        <a:sysClr val="window" lastClr="FFFFFF"/>
      </a:lt1>
      <a:dk2>
        <a:srgbClr val="1F497D"/>
      </a:dk2>
      <a:lt2>
        <a:srgbClr val="F5F5EE"/>
      </a:lt2>
      <a:accent1>
        <a:srgbClr val="10A8CB"/>
      </a:accent1>
      <a:accent2>
        <a:srgbClr val="439F11"/>
      </a:accent2>
      <a:accent3>
        <a:srgbClr val="E9980F"/>
      </a:accent3>
      <a:accent4>
        <a:srgbClr val="F75B62"/>
      </a:accent4>
      <a:accent5>
        <a:srgbClr val="C4B926"/>
      </a:accent5>
      <a:accent6>
        <a:srgbClr val="DD61B4"/>
      </a:accent6>
      <a:hlink>
        <a:srgbClr val="FF0000"/>
      </a:hlink>
      <a:folHlink>
        <a:srgbClr val="92D050"/>
      </a:folHlink>
    </a:clrScheme>
    <a:fontScheme name="Education01">
      <a:majorFont>
        <a:latin typeface="Berlin Sans FB"/>
        <a:ea typeface=""/>
        <a:cs typeface=""/>
        <a:font script="Jpan" typeface="HGｺﾞｼｯｸM"/>
        <a:font script="Hang" typeface="휴먼모음T"/>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erlin Sans FB"/>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ducation01">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shade val="20000"/>
                <a:satMod val="200000"/>
              </a:schemeClr>
            </a:gs>
            <a:gs pos="68000">
              <a:schemeClr val="phClr">
                <a:shade val="100000"/>
                <a:satMod val="120000"/>
              </a:schemeClr>
            </a:gs>
            <a:gs pos="100000">
              <a:schemeClr val="phClr">
                <a:tint val="60000"/>
                <a:shade val="100000"/>
                <a:satMod val="150000"/>
              </a:schemeClr>
            </a:gs>
          </a:gsLst>
          <a:path path="circle">
            <a:fillToRect l="50000" t="130000" r="50000" b="-30000"/>
          </a:path>
        </a:gradFill>
      </a:fillStyleLst>
      <a:lnStyleLst>
        <a:ln w="6350" cap="flat" cmpd="sng" algn="ctr">
          <a:solidFill>
            <a:schemeClr val="phClr"/>
          </a:solidFill>
          <a:prstDash val="solid"/>
        </a:ln>
        <a:ln w="22225" cap="flat" cmpd="sng" algn="ctr">
          <a:solidFill>
            <a:schemeClr val="phClr"/>
          </a:solidFill>
          <a:prstDash val="solid"/>
        </a:ln>
        <a:ln w="41275" cap="flat" cmpd="sng" algn="ctr">
          <a:solidFill>
            <a:schemeClr val="phClr"/>
          </a:solidFill>
          <a:prstDash val="solid"/>
        </a:ln>
      </a:lnStyleLst>
      <a:effectStyleLst>
        <a:effectStyle>
          <a:effectLst>
            <a:outerShdw blurRad="57150" dist="38100" dir="5400000" rotWithShape="0">
              <a:srgbClr val="000000">
                <a:alpha val="48000"/>
              </a:srgbClr>
            </a:outerShdw>
          </a:effectLst>
        </a:effectStyle>
        <a:effectStyle>
          <a:effectLst>
            <a:outerShdw blurRad="50800" dist="25400" dir="5400000" rotWithShape="0">
              <a:srgbClr val="000000">
                <a:alpha val="50000"/>
              </a:srgbClr>
            </a:outerShdw>
          </a:effectLst>
          <a:scene3d>
            <a:camera prst="orthographicFront">
              <a:rot lat="0" lon="0" rev="0"/>
            </a:camera>
            <a:lightRig rig="threePt" dir="tl">
              <a:rot lat="0" lon="0" rev="60000"/>
            </a:lightRig>
          </a:scene3d>
          <a:sp3d prstMaterial="plastic">
            <a:bevelT w="38100" h="25400"/>
          </a:sp3d>
        </a:effectStyle>
        <a:effectStyle>
          <a:effectLst>
            <a:outerShdw blurRad="50800" dist="25400" dir="5400000" rotWithShape="0">
              <a:srgbClr val="000000">
                <a:alpha val="50000"/>
              </a:srgbClr>
            </a:outerShdw>
          </a:effectLst>
          <a:scene3d>
            <a:camera prst="orthographicFront">
              <a:rot lat="0" lon="0" rev="0"/>
            </a:camera>
            <a:lightRig rig="threePt" dir="t">
              <a:rot lat="0" lon="0" rev="600000"/>
            </a:lightRig>
          </a:scene3d>
          <a:sp3d prstMaterial="plastic">
            <a:bevelT w="38100" h="50800"/>
          </a:sp3d>
        </a:effectStyle>
      </a:effectStyleLst>
      <a:bgFillStyleLst>
        <a:solidFill>
          <a:schemeClr val="phClr"/>
        </a:solidFill>
        <a:gradFill rotWithShape="1">
          <a:gsLst>
            <a:gs pos="0">
              <a:schemeClr val="phClr">
                <a:tint val="70000"/>
                <a:satMod val="400000"/>
              </a:schemeClr>
            </a:gs>
            <a:gs pos="52000">
              <a:schemeClr val="phClr">
                <a:tint val="90000"/>
                <a:shade val="100000"/>
                <a:satMod val="200000"/>
                <a:lumMod val="98000"/>
              </a:schemeClr>
            </a:gs>
            <a:gs pos="100000">
              <a:schemeClr val="phClr">
                <a:shade val="70000"/>
                <a:satMod val="150000"/>
                <a:lumMod val="98000"/>
              </a:schemeClr>
            </a:gs>
          </a:gsLst>
          <a:lin ang="2700000" scaled="0"/>
        </a:gradFill>
        <a:gradFill rotWithShape="1">
          <a:gsLst>
            <a:gs pos="0">
              <a:schemeClr val="phClr">
                <a:tint val="80000"/>
                <a:satMod val="250000"/>
                <a:lumMod val="90000"/>
              </a:schemeClr>
            </a:gs>
            <a:gs pos="100000">
              <a:schemeClr val="phClr">
                <a:shade val="80000"/>
                <a:satMod val="100000"/>
                <a:lumMod val="90000"/>
              </a:schemeClr>
            </a:gs>
          </a:gsLst>
          <a:path path="circle">
            <a:fillToRect l="50000" r="50000" b="80000"/>
          </a:path>
        </a:gradFill>
      </a:bgFillStyleLst>
    </a:fmtScheme>
  </a:themeElements>
  <a:objectDefaults/>
  <a:extraClrSchemeLst/>
  <a:extLst>
    <a:ext uri="{05A4C25C-085E-4340-85A3-A5531E510DB2}">
      <thm15:themeFamily xmlns:thm15="http://schemas.microsoft.com/office/thememl/2012/main" name="프레젠테이션13" id="{D23689DB-C9EF-418E-85A9-7DFC995D6DFD}" vid="{4CDABFB4-8963-491B-A9FA-C9A4C876E8CA}"/>
    </a:ext>
  </a:extLst>
</a:theme>
</file>

<file path=docProps/app.xml><?xml version="1.0" encoding="utf-8"?>
<Properties xmlns="http://schemas.openxmlformats.org/officeDocument/2006/extended-properties" xmlns:vt="http://schemas.openxmlformats.org/officeDocument/2006/docPropsVTypes">
  <Template>template6</Template>
  <TotalTime>0</TotalTime>
  <Words>2146</Words>
  <Application>Microsoft Office PowerPoint</Application>
  <PresentationFormat>와이드스크린</PresentationFormat>
  <Paragraphs>156</Paragraphs>
  <Slides>57</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57</vt:i4>
      </vt:variant>
    </vt:vector>
  </HeadingPairs>
  <TitlesOfParts>
    <vt:vector size="62" baseType="lpstr">
      <vt:lpstr>맑은 고딕</vt:lpstr>
      <vt:lpstr>Arial</vt:lpstr>
      <vt:lpstr>Berlin Sans FB</vt:lpstr>
      <vt:lpstr>Wingdings</vt:lpstr>
      <vt:lpstr>New_Education01</vt:lpstr>
      <vt:lpstr>The Battle of the Schedulers</vt:lpstr>
      <vt:lpstr>Contents</vt:lpstr>
      <vt:lpstr>ABSTRACT.</vt:lpstr>
      <vt:lpstr>ABSTRACT.</vt:lpstr>
      <vt:lpstr>1 Introduction.</vt:lpstr>
      <vt:lpstr>1 Introduction.</vt:lpstr>
      <vt:lpstr>2. 1 Linux CFS.</vt:lpstr>
      <vt:lpstr>2. 1 Linux CFS.</vt:lpstr>
      <vt:lpstr>2. 1 Linux CFS.</vt:lpstr>
      <vt:lpstr>2. 2 FreeBSD ULE.</vt:lpstr>
      <vt:lpstr>2. 2 FreeBSD ULE.</vt:lpstr>
      <vt:lpstr>2. 2 FreeBSD ULE.</vt:lpstr>
      <vt:lpstr>R +m otherwise.</vt:lpstr>
      <vt:lpstr>R +m otherwise.</vt:lpstr>
      <vt:lpstr>R +m otherwise.</vt:lpstr>
      <vt:lpstr>R +m otherwise.</vt:lpstr>
      <vt:lpstr>3 Porting ULE to the Linux kernel.</vt:lpstr>
      <vt:lpstr>3 Porting ULE to the Linux kernel.</vt:lpstr>
      <vt:lpstr>3 Porting ULE to the Linux kernel.</vt:lpstr>
      <vt:lpstr>3 Porting ULE to the Linux kernel.</vt:lpstr>
      <vt:lpstr>4. 1 Machines.</vt:lpstr>
      <vt:lpstr>4. 1 Machines.</vt:lpstr>
      <vt:lpstr>4. 2 Workloads.</vt:lpstr>
      <vt:lpstr>4. 2 Workloads.</vt:lpstr>
      <vt:lpstr>5 Evaluation of per-core scheduling.</vt:lpstr>
      <vt:lpstr>5 Evaluation of per-core scheduling.</vt:lpstr>
      <vt:lpstr>5. 1 Fairness and starvation when co-scheduling applications.</vt:lpstr>
      <vt:lpstr>5. 1 Fairness and starvation when co-scheduling applications.</vt:lpstr>
      <vt:lpstr>5. 1 Fairness and starvation when co-scheduling applications.</vt:lpstr>
      <vt:lpstr>5. 1 Fairness and starvation when co-scheduling applications.</vt:lpstr>
      <vt:lpstr>5. 1 Fairness and starvation when co-scheduling applications.</vt:lpstr>
      <vt:lpstr>5. 1 Fairness and starvation when co-scheduling applications.</vt:lpstr>
      <vt:lpstr>5. 2 Fairness and starvation within a single application.</vt:lpstr>
      <vt:lpstr>5. 2 Fairness and starvation within a single application.</vt:lpstr>
      <vt:lpstr>5. 2 Fairness and starvation within a single application.</vt:lpstr>
      <vt:lpstr>5. 2 Fairness and starvation within a single application.</vt:lpstr>
      <vt:lpstr>5. 2 Fairness and starvation within a single application.</vt:lpstr>
      <vt:lpstr>5. 2 Fairness and starvation within a single application.</vt:lpstr>
      <vt:lpstr>Interactivity penalty.</vt:lpstr>
      <vt:lpstr>Interactivity penalty.</vt:lpstr>
      <vt:lpstr>Interactivity penalty.</vt:lpstr>
      <vt:lpstr>5. 3 Performance analysis.</vt:lpstr>
      <vt:lpstr>5. 3 Performance analysis.</vt:lpstr>
      <vt:lpstr>5. 3 Performance analysis.</vt:lpstr>
      <vt:lpstr>5. 3 Performance analysis.</vt:lpstr>
      <vt:lpstr>6 Evaluation of the load balancer.</vt:lpstr>
      <vt:lpstr>6 Evaluation of the load balancer.</vt:lpstr>
      <vt:lpstr>6 Evaluation of the load balancer.</vt:lpstr>
      <vt:lpstr>6. 2 Thread placement.</vt:lpstr>
      <vt:lpstr>6. 2 Thread placement.</vt:lpstr>
      <vt:lpstr>6. 3 Performance analysis.</vt:lpstr>
      <vt:lpstr>6. 3 Performance analysis.</vt:lpstr>
      <vt:lpstr>6. 3 Performance analysis.</vt:lpstr>
      <vt:lpstr>6. 3 Performance analysis.</vt:lpstr>
      <vt:lpstr>REFERENCES.</vt:lpstr>
      <vt:lpstr>REFERENCES.</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the Schedulers</dc:title>
  <dc:creator>김인서</dc:creator>
  <cp:lastModifiedBy>김인서</cp:lastModifiedBy>
  <cp:revision>1</cp:revision>
  <dcterms:created xsi:type="dcterms:W3CDTF">2023-06-02T04:51:48Z</dcterms:created>
  <dcterms:modified xsi:type="dcterms:W3CDTF">2023-06-02T04:51:53Z</dcterms:modified>
</cp:coreProperties>
</file>