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1"/>
  </p:notesMasterIdLst>
  <p:sldIdLst>
    <p:sldId id="257" r:id="rId2"/>
    <p:sldId id="262" r:id="rId3"/>
    <p:sldId id="265" r:id="rId4"/>
    <p:sldId id="324" r:id="rId5"/>
    <p:sldId id="330" r:id="rId6"/>
    <p:sldId id="331" r:id="rId7"/>
    <p:sldId id="332" r:id="rId8"/>
    <p:sldId id="333" r:id="rId9"/>
    <p:sldId id="334" r:id="rId10"/>
    <p:sldId id="343" r:id="rId11"/>
    <p:sldId id="335" r:id="rId12"/>
    <p:sldId id="341" r:id="rId13"/>
    <p:sldId id="327" r:id="rId14"/>
    <p:sldId id="328" r:id="rId15"/>
    <p:sldId id="336" r:id="rId16"/>
    <p:sldId id="337" r:id="rId17"/>
    <p:sldId id="338" r:id="rId18"/>
    <p:sldId id="339" r:id="rId19"/>
    <p:sldId id="269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9448" autoAdjust="0"/>
  </p:normalViewPr>
  <p:slideViewPr>
    <p:cSldViewPr snapToGrid="0">
      <p:cViewPr varScale="1">
        <p:scale>
          <a:sx n="115" d="100"/>
          <a:sy n="115" d="100"/>
        </p:scale>
        <p:origin x="-37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7373" y="2447473"/>
            <a:ext cx="43572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300" dirty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Kinect Golf –V3</a:t>
            </a:r>
            <a:endParaRPr lang="ko-KR" altLang="en-US" sz="5000" b="1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발표자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시종</a:t>
            </a:r>
            <a:r>
              <a:rPr lang="ko-KR" altLang="en-US" b="1" dirty="0">
                <a:latin typeface="+mj-ea"/>
                <a:ea typeface="+mj-ea"/>
              </a:rPr>
              <a:t>욱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5085" y="5454942"/>
            <a:ext cx="923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둘다</a:t>
            </a:r>
            <a:r>
              <a:rPr lang="ko-KR" altLang="en-US" dirty="0" smtClean="0"/>
              <a:t> 평균값 사용시 비슷한 궤적임에도 불구하고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오차가 많이 생김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7" y="2047875"/>
            <a:ext cx="52197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95" y="2028825"/>
            <a:ext cx="52006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6522" y="5454942"/>
            <a:ext cx="7561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원본군</a:t>
            </a:r>
            <a:r>
              <a:rPr lang="ko-KR" altLang="en-US" dirty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smtClean="0"/>
              <a:t>좌표와 </a:t>
            </a:r>
            <a:r>
              <a:rPr lang="ko-KR" altLang="en-US" dirty="0" err="1" smtClean="0"/>
              <a:t>원본군의</a:t>
            </a:r>
            <a:r>
              <a:rPr lang="ko-KR" altLang="en-US" dirty="0" smtClean="0"/>
              <a:t> 무게중심에 </a:t>
            </a:r>
            <a:r>
              <a:rPr lang="ko-KR" altLang="en-US" dirty="0" smtClean="0"/>
              <a:t>대하여 대조군 좌표 이동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변경된 </a:t>
            </a:r>
            <a:r>
              <a:rPr lang="ko-KR" altLang="en-US" dirty="0" err="1" smtClean="0"/>
              <a:t>좌표값에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translate</a:t>
            </a:r>
            <a:r>
              <a:rPr lang="ko-KR" altLang="en-US" dirty="0" smtClean="0"/>
              <a:t>를 한번에 수행하여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도출</a:t>
            </a:r>
            <a:endParaRPr lang="en-US" altLang="ko-KR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719263"/>
            <a:ext cx="90106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57131" y="5463255"/>
            <a:ext cx="8941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원본 군과 대조 군의 비슷한 좌표로 변경 및 이동 완료</a:t>
            </a:r>
            <a:endParaRPr lang="en-US" altLang="ko-KR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" y="2284989"/>
            <a:ext cx="5517856" cy="245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8" y="2284989"/>
            <a:ext cx="5858568" cy="254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25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결과 영상</a:t>
            </a:r>
            <a:endParaRPr lang="ko-KR" altLang="en-US" sz="2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6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5266" y="98914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결과 영상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7" y="2531832"/>
            <a:ext cx="50006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067" y="2531832"/>
            <a:ext cx="51911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5266" y="98914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결과 영상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7" y="2619981"/>
            <a:ext cx="4953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353" y="2619981"/>
            <a:ext cx="4972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7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25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개선 사항</a:t>
            </a:r>
            <a:endParaRPr lang="ko-KR" altLang="en-US" sz="2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3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17" y="49894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5266" y="98914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개</a:t>
            </a:r>
            <a:r>
              <a:rPr lang="ko-KR" altLang="en-US" sz="1000" b="1" dirty="0">
                <a:ea typeface="나눔스퀘어 ExtraBold" panose="020B0600000101010101" pitchFamily="50" charset="-127"/>
              </a:rPr>
              <a:t>선</a:t>
            </a:r>
            <a:r>
              <a:rPr lang="ko-KR" altLang="en-US" sz="1000" b="1" dirty="0" smtClean="0">
                <a:ea typeface="나눔스퀘어 ExtraBold" panose="020B0600000101010101" pitchFamily="50" charset="-127"/>
              </a:rPr>
              <a:t> 사항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8580" y="2395859"/>
            <a:ext cx="7561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개선된 좌표에 따른 영상 프레임 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내부적으로만 계산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2. Size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값이 달라짐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적당한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값 찾기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37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517" y="49894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5266" y="989148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개</a:t>
            </a:r>
            <a:r>
              <a:rPr lang="ko-KR" altLang="en-US" sz="1000" b="1" dirty="0">
                <a:ea typeface="나눔스퀘어 ExtraBold" panose="020B0600000101010101" pitchFamily="50" charset="-127"/>
              </a:rPr>
              <a:t>선</a:t>
            </a:r>
            <a:r>
              <a:rPr lang="ko-KR" altLang="en-US" sz="1000" b="1" dirty="0" smtClean="0">
                <a:ea typeface="나눔스퀘어 ExtraBold" panose="020B0600000101010101" pitchFamily="50" charset="-127"/>
              </a:rPr>
              <a:t> 사항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5976" y="4848113"/>
            <a:ext cx="7561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Size</a:t>
            </a:r>
            <a:r>
              <a:rPr lang="ko-KR" altLang="en-US" dirty="0" smtClean="0"/>
              <a:t>값이 커질수록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값은 낮아지지만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ko-KR" altLang="en-US" dirty="0" err="1" smtClean="0"/>
              <a:t>구간사이의</a:t>
            </a:r>
            <a:r>
              <a:rPr lang="ko-KR" altLang="en-US" dirty="0" smtClean="0"/>
              <a:t> 순위는 변함없음</a:t>
            </a:r>
            <a:endParaRPr lang="en-US" altLang="ko-KR" dirty="0" smtClean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7" y="1538771"/>
            <a:ext cx="50006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5" y="1600968"/>
            <a:ext cx="5555123" cy="215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69154" y="3218126"/>
            <a:ext cx="756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Size : 0.3                                                        Size : 0.2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8" y="4258801"/>
            <a:ext cx="4933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469154" y="5614963"/>
            <a:ext cx="171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Size : 0.4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7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0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5074" y="1758375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9149" y="1877368"/>
            <a:ext cx="695119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 smtClean="0">
                <a:solidFill>
                  <a:schemeClr val="tx1"/>
                </a:solidFill>
                <a:latin typeface="+mj-lt"/>
                <a:ea typeface="나눔스퀘어 ExtraBold" panose="020B0600000101010101" pitchFamily="50" charset="-127"/>
              </a:rPr>
              <a:t>진행사항</a:t>
            </a:r>
            <a:endParaRPr lang="ko-KR" altLang="en-US" sz="3000" b="1" dirty="0">
              <a:solidFill>
                <a:schemeClr val="tx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6717" y="2966051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9149" y="3085044"/>
            <a:ext cx="695119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 smtClean="0">
                <a:solidFill>
                  <a:schemeClr val="tx1"/>
                </a:solidFill>
                <a:latin typeface="+mj-lt"/>
                <a:ea typeface="나눔스퀘어 ExtraBold" panose="020B0600000101010101" pitchFamily="50" charset="-127"/>
              </a:rPr>
              <a:t>결과영상</a:t>
            </a:r>
            <a:endParaRPr lang="ko-KR" altLang="en-US" sz="3000" b="1" dirty="0">
              <a:solidFill>
                <a:schemeClr val="tx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11ECCE-45C0-4379-84C4-AF1554C6F9E6}"/>
              </a:ext>
            </a:extLst>
          </p:cNvPr>
          <p:cNvSpPr txBox="1"/>
          <p:nvPr/>
        </p:nvSpPr>
        <p:spPr>
          <a:xfrm>
            <a:off x="2795105" y="4141908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2271F68-2EBC-4B47-B599-49DE999DB2A8}"/>
              </a:ext>
            </a:extLst>
          </p:cNvPr>
          <p:cNvSpPr/>
          <p:nvPr/>
        </p:nvSpPr>
        <p:spPr>
          <a:xfrm>
            <a:off x="4227538" y="4260901"/>
            <a:ext cx="695119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b="1" dirty="0" smtClean="0">
                <a:solidFill>
                  <a:schemeClr val="tx1"/>
                </a:solidFill>
                <a:latin typeface="+mj-lt"/>
                <a:ea typeface="나눔스퀘어 ExtraBold" panose="020B0600000101010101" pitchFamily="50" charset="-127"/>
              </a:rPr>
              <a:t>개선사항</a:t>
            </a:r>
            <a:endParaRPr lang="ko-KR" altLang="en-US" sz="3000" b="1" dirty="0">
              <a:solidFill>
                <a:schemeClr val="tx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11ECCE-45C0-4379-84C4-AF1554C6F9E6}"/>
              </a:ext>
            </a:extLst>
          </p:cNvPr>
          <p:cNvSpPr txBox="1"/>
          <p:nvPr/>
        </p:nvSpPr>
        <p:spPr>
          <a:xfrm>
            <a:off x="2791171" y="5250271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271F68-2EBC-4B47-B599-49DE999DB2A8}"/>
              </a:ext>
            </a:extLst>
          </p:cNvPr>
          <p:cNvSpPr/>
          <p:nvPr/>
        </p:nvSpPr>
        <p:spPr>
          <a:xfrm>
            <a:off x="4223604" y="5369264"/>
            <a:ext cx="695119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chemeClr val="tx1"/>
                </a:solidFill>
                <a:latin typeface="+mj-lt"/>
                <a:ea typeface="나눔스퀘어 ExtraBold" panose="020B0600000101010101" pitchFamily="50" charset="-127"/>
              </a:rPr>
              <a:t>Q &amp; A</a:t>
            </a:r>
            <a:endParaRPr lang="ko-KR" altLang="en-US" sz="3000" b="1" dirty="0">
              <a:solidFill>
                <a:schemeClr val="tx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진행사항 및 결과</a:t>
            </a:r>
            <a:endParaRPr lang="ko-KR" altLang="en-US" sz="21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5" y="4296555"/>
            <a:ext cx="4764243" cy="17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13350" y="1468229"/>
            <a:ext cx="1084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Gestures without Libraries, Toolkits or </a:t>
            </a:r>
            <a:r>
              <a:rPr lang="en-US" altLang="ko-KR" b="1" dirty="0" smtClean="0"/>
              <a:t>Training: A </a:t>
            </a:r>
            <a:r>
              <a:rPr lang="en-US" altLang="ko-KR" b="1" dirty="0"/>
              <a:t>$1 Recognizer for User Interface Prototypes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50" y="2202871"/>
            <a:ext cx="4072121" cy="404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7" y="2202872"/>
            <a:ext cx="4773136" cy="157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3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50" y="2068404"/>
            <a:ext cx="3264395" cy="318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44" y="2778617"/>
            <a:ext cx="6874626" cy="103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45443" y="1361880"/>
            <a:ext cx="734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a typeface="나눔스퀘어 ExtraBold" panose="020B0600000101010101" pitchFamily="50" charset="-127"/>
              </a:rPr>
              <a:t>새롭게 변경된 </a:t>
            </a:r>
            <a:r>
              <a:rPr lang="ko-KR" altLang="en-US" b="1" dirty="0" err="1" smtClean="0">
                <a:ea typeface="나눔스퀘어 ExtraBold" panose="020B0600000101010101" pitchFamily="50" charset="-127"/>
              </a:rPr>
              <a:t>자표값에</a:t>
            </a:r>
            <a:r>
              <a:rPr lang="ko-KR" altLang="en-US" b="1" dirty="0" smtClean="0">
                <a:ea typeface="나눔스퀘어 ExtraBold" panose="020B0600000101010101" pitchFamily="50" charset="-127"/>
              </a:rPr>
              <a:t> 대한 자료구조</a:t>
            </a:r>
            <a:endParaRPr lang="ko-KR" altLang="en-US" b="1" dirty="0"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8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3350" y="1468229"/>
            <a:ext cx="1084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원본군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(start~ end), </a:t>
            </a:r>
            <a:r>
              <a:rPr lang="ko-KR" altLang="en-US" dirty="0" smtClean="0"/>
              <a:t>대조군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openstart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openend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각각의 거리의 합 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32" y="2253269"/>
            <a:ext cx="75438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6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1040" y="1678281"/>
            <a:ext cx="5807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Resample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87" y="182445"/>
            <a:ext cx="41719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0" y="3187851"/>
            <a:ext cx="5365459" cy="342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77" y="3187851"/>
            <a:ext cx="5106351" cy="342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8" y="2319251"/>
            <a:ext cx="3809017" cy="399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959366" y="4472247"/>
            <a:ext cx="1230284" cy="523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3" idx="6"/>
          </p:cNvCxnSpPr>
          <p:nvPr/>
        </p:nvCxnSpPr>
        <p:spPr>
          <a:xfrm flipH="1">
            <a:off x="4189650" y="2394065"/>
            <a:ext cx="2593571" cy="2340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13810" y="1714214"/>
            <a:ext cx="2779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무게중심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좌표들의 평균값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3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085" y="97988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ea typeface="나눔스퀘어 ExtraBold" panose="020B0600000101010101" pitchFamily="50" charset="-127"/>
              </a:rPr>
              <a:t>진행사항 및 결과</a:t>
            </a:r>
            <a:endParaRPr lang="ko-KR" altLang="en-US" sz="1000" b="1" dirty="0">
              <a:ea typeface="나눔스퀘어 ExtraBold" panose="020B0600000101010101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00" y="1298603"/>
            <a:ext cx="5224550" cy="379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425085" y="5454942"/>
            <a:ext cx="9231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둘다</a:t>
            </a:r>
            <a:r>
              <a:rPr lang="ko-KR" altLang="en-US" dirty="0" smtClean="0"/>
              <a:t> 무게중심의 </a:t>
            </a:r>
            <a:r>
              <a:rPr lang="ko-KR" altLang="en-US" dirty="0" smtClean="0"/>
              <a:t>값으로 했을 때 </a:t>
            </a:r>
            <a:r>
              <a:rPr lang="ko-KR" altLang="en-US" dirty="0" smtClean="0"/>
              <a:t>차이가 너무 큼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평균값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62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20676</TotalTime>
  <Words>244</Words>
  <Application>Microsoft Office PowerPoint</Application>
  <PresentationFormat>사용자 지정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나눔스퀘어 Bold</vt:lpstr>
      <vt:lpstr>나눔스퀘어 ExtraBold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Windows 사용자</cp:lastModifiedBy>
  <cp:revision>117</cp:revision>
  <dcterms:created xsi:type="dcterms:W3CDTF">2017-05-29T09:12:16Z</dcterms:created>
  <dcterms:modified xsi:type="dcterms:W3CDTF">2019-10-30T10:02:35Z</dcterms:modified>
</cp:coreProperties>
</file>