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30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>
      <p:cViewPr varScale="1">
        <p:scale>
          <a:sx n="151" d="100"/>
          <a:sy n="151" d="100"/>
        </p:scale>
        <p:origin x="456" y="1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 err="1"/>
              <a:t>PairedCycleGAN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Asymmetric</a:t>
            </a:r>
            <a:r>
              <a:rPr lang="ko-KR" altLang="en-US" sz="1800" dirty="0"/>
              <a:t> </a:t>
            </a:r>
            <a:r>
              <a:rPr lang="en-US" altLang="ko-KR" sz="1800" dirty="0"/>
              <a:t>Style</a:t>
            </a:r>
            <a:r>
              <a:rPr lang="ko-KR" altLang="en-US" sz="1800" dirty="0"/>
              <a:t> </a:t>
            </a:r>
            <a:r>
              <a:rPr lang="en-US" altLang="ko-KR" sz="1800" dirty="0"/>
              <a:t>Transfer for Applying and Removing Makeup</a:t>
            </a:r>
          </a:p>
          <a:p>
            <a:pPr lvl="0"/>
            <a:r>
              <a:rPr lang="en-US" altLang="ko-KR" sz="1800" dirty="0"/>
              <a:t>(CVPR 2018)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Adversarial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loss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03308-A4A6-41BC-B53D-DE7E674F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95686"/>
            <a:ext cx="6078560" cy="790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F11B5F-886E-45B6-B8BB-3DB84AD4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593" y="3075806"/>
            <a:ext cx="6153720" cy="10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Intensity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loss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1B19D-3330-4A03-AF12-5377487A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7074"/>
            <a:ext cx="6858762" cy="648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70BE36-6496-4809-9454-1A645625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87774"/>
            <a:ext cx="6010275" cy="1971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9FB28-E24E-4F09-82D0-280F01749A5D}"/>
              </a:ext>
            </a:extLst>
          </p:cNvPr>
          <p:cNvSpPr/>
          <p:nvPr/>
        </p:nvSpPr>
        <p:spPr>
          <a:xfrm>
            <a:off x="1763688" y="3003798"/>
            <a:ext cx="1008112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D77108-2983-45A7-A744-54C9C8BEA135}"/>
              </a:ext>
            </a:extLst>
          </p:cNvPr>
          <p:cNvSpPr/>
          <p:nvPr/>
        </p:nvSpPr>
        <p:spPr>
          <a:xfrm>
            <a:off x="6765851" y="3000226"/>
            <a:ext cx="1008112" cy="1656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Style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C39B7-E9A8-4ACF-B0E0-CDFA51A3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9702"/>
            <a:ext cx="6963456" cy="7898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9F0C00-FEF9-44B0-889C-DF4DFB99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03930"/>
            <a:ext cx="3571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8208912" cy="627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픽셀 도메인에서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L1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손실을 사용하면 일반적인 구조와 색상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눈썹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,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아이 섀도우 등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)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을 전달하는 데 도움이 된다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But,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날카로운 모서리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속눈썹 및 아이라이너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)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를 전달할 수 없는 흐릿한 결과가 발생 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So,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보조 </a:t>
                </a:r>
                <a:r>
                  <a:rPr lang="ko-KR" altLang="en-US" dirty="0" err="1">
                    <a:latin typeface="ArialUnicodeMS"/>
                    <a:ea typeface="나눔바른고딕" panose="020B0603020101020101"/>
                  </a:rPr>
                  <a:t>판별자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추가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) :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주어진 쌍의 얼굴이 같은 화장하는지 결정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8208912" cy="6273512"/>
              </a:xfrm>
              <a:prstGeom prst="rect">
                <a:avLst/>
              </a:prstGeom>
              <a:blipFill>
                <a:blip r:embed="rId2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27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D7FD99-6CCA-4E6E-9E66-A4106E94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1073323"/>
            <a:ext cx="4905375" cy="2600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3F008-2DF2-45F0-ABC2-67183F13FFD1}"/>
              </a:ext>
            </a:extLst>
          </p:cNvPr>
          <p:cNvSpPr txBox="1"/>
          <p:nvPr/>
        </p:nvSpPr>
        <p:spPr>
          <a:xfrm>
            <a:off x="467542" y="3795886"/>
            <a:ext cx="8208912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Synthetic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groundtruth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W(x, y)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: Reference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makeup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face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y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source face x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face landmark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와 매칭시켜 생성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8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544" y="1347614"/>
                <a:ext cx="8208912" cy="253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Loss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is defined as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Total loss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7614"/>
                <a:ext cx="8208912" cy="2534027"/>
              </a:xfrm>
              <a:prstGeom prst="rect">
                <a:avLst/>
              </a:prstGeom>
              <a:blipFill>
                <a:blip r:embed="rId2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43A9581-35D5-4453-AA22-6122EB27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3678"/>
            <a:ext cx="5523614" cy="1008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1C46A1-1796-4899-9DB4-A139D56D3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45" y="3651870"/>
            <a:ext cx="6185509" cy="6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Implementation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No-makeup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이미지와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makeup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이미지의 쌍이 주어지면 먼저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얼굴 분석 알고리즘을 적용하여 얼굴 구성요소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눈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눈썹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입술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코 등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분할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Makeup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잘 전달하기 위해 구성요소에 해당하는 픽셀을 둘러싸는 원 계산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눈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왼쪽 눈 영역에 대해 훈련 후 오른쪽 눈 영역으로 수평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플리핑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6175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Implementation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4011910"/>
            <a:ext cx="8208912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Generator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per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Segment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0AD71-B097-4E34-AAFE-1EECF0A4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1590"/>
            <a:ext cx="7096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Implementation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4011910"/>
            <a:ext cx="8208912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Generator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per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Segment (example : eye)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A56B38-C145-4523-AF59-40781CE2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59582"/>
            <a:ext cx="7229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Implementation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DRN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3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개의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dilated residual blocks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포함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네트워크 끝에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2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개의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degridding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layer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추가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     (2-dilated 3x3 conv. and  a 3x3 conv.)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 경우 메이크업 이미지를 입력으로 하나만 사용하기 때문에 연결 필요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Delta Image 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피부 톤과 조명 환경을 유지하고 메이크업은 레이어로 전달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526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419622"/>
            <a:ext cx="8568952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인물 사진에서 다른 사람의 메이크업 스타일로 변환 방법 소개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첫 번째 네트워크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메이크업 스타일 전달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(Forward)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두 번째 네트워크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메이크업 스타일 제거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(Backward)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학습 된 네트워크는 임의의 사진에 대해 메이크업 스타일의 빠른 적용이 가능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47614"/>
            <a:ext cx="820891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1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번째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200 epoch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Discriminator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신뢰하여 비율을 올린다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입술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얼굴 네트워크는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400epoch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눈 네트워크는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850 epoch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EA97B4-38F8-4DDD-9E6B-71D7B74B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23678"/>
            <a:ext cx="2464092" cy="312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0DD514-DE9F-4B03-A583-054BC0BC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724180"/>
            <a:ext cx="3073894" cy="3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8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655BB-1464-44F2-B87E-F39D6006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012"/>
            <a:ext cx="9144000" cy="25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7EA08-4144-4CED-8E41-D55863B0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03598"/>
            <a:ext cx="4104456" cy="3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E4F2AB-B27D-498C-B860-2B53FA4B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068421"/>
            <a:ext cx="3663107" cy="38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CCED8F-1A5F-45AA-86EC-947291E9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43558"/>
            <a:ext cx="7812360" cy="2842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726C1-299F-4761-A327-76F815E0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762665"/>
            <a:ext cx="5040560" cy="13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5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Results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A7172F-5082-4C40-AEA3-ECE0AFC2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31590"/>
            <a:ext cx="4712777" cy="37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1080420"/>
            <a:ext cx="4320480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Source :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Nomakup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 인물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Reference : Makeup Style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같은 학습 할 사진 쌍의 데이터를 얻기 쉽지 않음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CycleGAN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 err="1">
                <a:latin typeface="ArialUnicodeMS"/>
                <a:ea typeface="나눔바른고딕" panose="020B0603020101020101"/>
              </a:rPr>
              <a:t>아키넥처를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기반으로 하는 비지도 학습 방식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CB78A9-909D-43DC-B908-FE33A3A0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059582"/>
            <a:ext cx="3750543" cy="37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1275606"/>
            <a:ext cx="8208912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CycleGAN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은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메이크업을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Nomakeup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얼굴에 적용할 수 있지만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특정의 메이크업 스타일을 복제할 수 없다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Forward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스타일 전송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는 입력으로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Source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와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Reference Style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필요로 함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Backward (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스타일 제거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)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는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Stylized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이미지를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Input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으로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Reference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스타일의 얼굴을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Source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사진의 얼굴 모양으로 뒤틀어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Style Discriminator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훈련함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0967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915566"/>
            <a:ext cx="8208912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이 논문의 중요한 점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3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가지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임의의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Reference Makeup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사진에서 임의의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Source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로 스타일을 신속하게 변환할 수 있는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Feedfoward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Makeup Transfer Network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비대칭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Makeup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전송 프레임 워크는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Style Discriminator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의해 보강된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Identity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유지하기 위한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transfer network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와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함께 </a:t>
            </a:r>
            <a:r>
              <a:rPr lang="en-US" altLang="ko-KR" dirty="0" err="1">
                <a:latin typeface="ArialUnicodeMS"/>
                <a:ea typeface="나눔바른고딕" panose="020B0603020101020101"/>
              </a:rPr>
              <a:t>Demakeup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network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훈련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ArialUnicodeMS"/>
                <a:ea typeface="나눔바른고딕" panose="020B0603020101020101"/>
              </a:rPr>
              <a:t>Youtube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동영상에서 수집한 고품질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Makeup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전 후의 데이터 세트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236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539552" y="3651870"/>
            <a:ext cx="820891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와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G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를 동시에 학습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Stage 1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은 이미지 유추를 통한 한 쌍의 출력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Stage 2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 입력으로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Stage 2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Stage 1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의 출력과 비교하여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Identity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보존 및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Style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일관성 측정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BC334-8CC1-4A3A-8870-5015BE6B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03598"/>
            <a:ext cx="7115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203598"/>
            <a:ext cx="8208912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X , Y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no-makeup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with-makeup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이미지 도메인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(no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pairings)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X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도메인 특성화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다양한 얼굴 특징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표현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피부 톤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성별의 사진 모음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Y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도메인 모델링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: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다양한 메이크업 예제 세트 </a:t>
            </a:r>
            <a:endParaRPr lang="en-US" altLang="ko-KR" dirty="0">
              <a:latin typeface="ArialUnicodeMS"/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ADEDF-98AA-4643-8B7D-60E0F967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32" y="2525806"/>
            <a:ext cx="2919635" cy="380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06DAA1-938C-4F21-9C7F-861A5A57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441" y="3283646"/>
            <a:ext cx="2891426" cy="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9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544" y="1203598"/>
                <a:ext cx="8208912" cy="285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𝑌</m:t>
                        </m:r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𝛽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: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특정 메이크업 스타일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바른고딕" panose="020B0603020101020101"/>
                      </a:rPr>
                      <m:t>을</m:t>
                    </m:r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포함하는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Y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의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sub-domain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𝑌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𝑗</m:t>
                        </m:r>
                      </m:sub>
                      <m:sup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𝛽</m:t>
                        </m:r>
                      </m:sup>
                    </m:sSubSup>
                  </m:oMath>
                </a14:m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makeup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인물과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𝑦</m:t>
                        </m:r>
                      </m:e>
                      <m:sub/>
                      <m:sup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), no-makeup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인물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(X)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가 주어지면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   makeup transfer network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로 </a:t>
                </a:r>
                <a:r>
                  <a:rPr lang="ko-KR" altLang="en-US" dirty="0" err="1">
                    <a:latin typeface="ArialUnicodeMS"/>
                    <a:ea typeface="나눔바른고딕" panose="020B0603020101020101"/>
                  </a:rPr>
                  <a:t>부터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makeup layer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추출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   identity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를 유지하는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x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에 적용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8"/>
                <a:ext cx="8208912" cy="2851165"/>
              </a:xfrm>
              <a:prstGeom prst="rect">
                <a:avLst/>
              </a:prstGeom>
              <a:blipFill>
                <a:blip r:embed="rId2"/>
                <a:stretch>
                  <a:fillRect l="-520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Formulation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467544" y="987574"/>
                <a:ext cx="8208912" cy="3088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같은 인물 사진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𝑦</m:t>
                        </m:r>
                      </m:e>
                      <m:sub/>
                      <m:sup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)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가 주어지면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   </a:t>
                </a:r>
                <a:r>
                  <a:rPr lang="en-US" altLang="ko-KR" dirty="0" err="1">
                    <a:latin typeface="ArialUnicodeMS"/>
                    <a:ea typeface="나눔바른고딕" panose="020B0603020101020101"/>
                  </a:rPr>
                  <a:t>demakeup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의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identity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를 유지하면서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makeup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을 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    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지우는 것을 학습함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G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 paired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된 이미지를 입력으로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one to other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형태의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style transfer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를 함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F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는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makeup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된 하나의 이미지를 입력으로 </a:t>
                </a:r>
                <a:r>
                  <a:rPr lang="en-US" altLang="ko-KR" dirty="0">
                    <a:latin typeface="ArialUnicodeMS"/>
                    <a:ea typeface="나눔바른고딕" panose="020B0603020101020101"/>
                  </a:rPr>
                  <a:t>makeup</a:t>
                </a:r>
                <a:r>
                  <a:rPr lang="ko-KR" altLang="en-US" dirty="0">
                    <a:latin typeface="ArialUnicodeMS"/>
                    <a:ea typeface="나눔바른고딕" panose="020B0603020101020101"/>
                  </a:rPr>
                  <a:t>을 지움</a:t>
                </a:r>
                <a:endParaRPr lang="en-US" altLang="ko-KR" dirty="0">
                  <a:latin typeface="ArialUnicodeMS"/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8208912" cy="3088987"/>
              </a:xfrm>
              <a:prstGeom prst="rect">
                <a:avLst/>
              </a:prstGeom>
              <a:blipFill>
                <a:blip r:embed="rId2"/>
                <a:stretch>
                  <a:fillRect l="-520" b="-2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9681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617</Words>
  <Application>Microsoft Office PowerPoint</Application>
  <PresentationFormat>화면 슬라이드 쇼(16:9)</PresentationFormat>
  <Paragraphs>121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ArialUnicodeMS</vt:lpstr>
      <vt:lpstr>나눔바른고딕</vt:lpstr>
      <vt:lpstr>맑은 고딕</vt:lpstr>
      <vt:lpstr>Arial</vt:lpstr>
      <vt:lpstr>Cambria Math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274</cp:revision>
  <dcterms:created xsi:type="dcterms:W3CDTF">2016-12-05T23:26:54Z</dcterms:created>
  <dcterms:modified xsi:type="dcterms:W3CDTF">2021-01-02T08:53:41Z</dcterms:modified>
</cp:coreProperties>
</file>