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301" r:id="rId5"/>
    <p:sldId id="273" r:id="rId6"/>
    <p:sldId id="300" r:id="rId7"/>
    <p:sldId id="303" r:id="rId8"/>
    <p:sldId id="302" r:id="rId9"/>
    <p:sldId id="299" r:id="rId10"/>
    <p:sldId id="304" r:id="rId11"/>
    <p:sldId id="331" r:id="rId12"/>
    <p:sldId id="328" r:id="rId13"/>
    <p:sldId id="305" r:id="rId14"/>
    <p:sldId id="329" r:id="rId15"/>
    <p:sldId id="330" r:id="rId16"/>
    <p:sldId id="307" r:id="rId17"/>
    <p:sldId id="306" r:id="rId18"/>
    <p:sldId id="308" r:id="rId19"/>
    <p:sldId id="309" r:id="rId20"/>
    <p:sldId id="310" r:id="rId21"/>
    <p:sldId id="326" r:id="rId22"/>
    <p:sldId id="327" r:id="rId23"/>
    <p:sldId id="311" r:id="rId24"/>
    <p:sldId id="312" r:id="rId25"/>
    <p:sldId id="314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264" r:id="rId36"/>
    <p:sldId id="324" r:id="rId37"/>
    <p:sldId id="323" r:id="rId38"/>
    <p:sldId id="325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>
      <p:cViewPr varScale="1">
        <p:scale>
          <a:sx n="151" d="100"/>
          <a:sy n="151" d="100"/>
        </p:scale>
        <p:origin x="336" y="1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3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Future Frame Prediction for Anomaly Detection – A New Baseline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FA8D5-F0BF-49C1-95F2-F40679C3FE2A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5811B5-45DA-47DC-9048-FF358CC3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848122"/>
            <a:ext cx="4745801" cy="41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Ground Truth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가깝게 만들기 위하여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Intensity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Constraints on Intensity and Gradient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95EB8-B2D9-44C1-A25B-4FD86138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990725"/>
            <a:ext cx="2533650" cy="581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594EB-0F54-408B-8128-2D529A73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643758"/>
            <a:ext cx="52959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3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Constraints on Intensity and Gradient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18E38-9FE7-48BE-BF2F-E2C0D32D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5" y="1779662"/>
            <a:ext cx="7793449" cy="18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0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Constraints on Intensity and Gradient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7DA913-F074-4F27-9128-B6A038E1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873026"/>
            <a:ext cx="4367801" cy="41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Intensity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고려하여 정확한 프레임 예측은 힘듦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예측된 프레임의 모든 픽셀의 강도 측면에서 약간의 변화라도 완전히 다른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Optical Flow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초래할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Optical Flow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Ground Truth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차이로 정의된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Flownet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Constraint on Motion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995A7-E5B4-46FE-8A40-321FA75B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951646"/>
            <a:ext cx="5495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현실적인 프레임을 생성하기 위하여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변형하여 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Training D                                     2) Training 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Training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B3253-CD67-4F8C-946D-97C6389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6" y="2636553"/>
            <a:ext cx="4095750" cy="1533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47B7C0-B759-4B75-83DA-E9254355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11" y="4540011"/>
            <a:ext cx="3057525" cy="504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1E2044-A629-436D-9960-0BA3CDF5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37" y="2612740"/>
            <a:ext cx="3848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Objective function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결합함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Objective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F35D2-DB06-45E7-9C55-B28E6150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33832"/>
            <a:ext cx="6219872" cy="1030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5B536B-28ED-48E3-A30C-493C834B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07965"/>
            <a:ext cx="3456384" cy="6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[-1,1]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정규화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크기는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256 x 256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 = 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설정하고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연속 프레임을 무작위로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클립함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Grayscale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0.0001,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0.00001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RGB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0.0002, D – 0.00002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람다 값은 데이터 셋에 따라 다르게 설정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Objective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16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이미지 품질 평가에 더 좋은 방법인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PSNR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PSNR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높으면 정상일 가능성이 높다는 것을 뜻함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on Testing Data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BC875-E710-437D-A106-37BF2F46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8" y="2911723"/>
            <a:ext cx="4914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8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on Testing Data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6E92ED-A982-4277-8B0A-D29E333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51731"/>
            <a:ext cx="64579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323528" y="1136948"/>
            <a:ext cx="8568952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예측 프레임 워크 내에서 이상 탐지 문제 해결방법을 제안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프레임과 실측 값 간의 차이를 활용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품질의 예측을 위해 예측 프레임과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Ground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 사이의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Optical flow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on Testing Data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E1BEA-0EC1-4075-B8E3-438B59BB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91630"/>
            <a:ext cx="5248940" cy="26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7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PSNR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[0, 1]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정규화하고 점수를 계산함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Anomaly Detection on Testing Data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410DA-58FA-4732-97C0-92C00641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8" y="2155060"/>
            <a:ext cx="5457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4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395536" y="1264103"/>
            <a:ext cx="856895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CUHK Avenue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물체 던지기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 등의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비정상 이벤트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UCSD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자전거나 자동차와 같은 차량에 관한 데이터 셋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Ped1 : 40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비정상 상황이 있는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훈련 비디오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테스트 비디오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Ped2 : 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비정상 상황이 있는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훈련 비디오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테스트 비디오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ShanghaiTech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까다로운 이상 탐지 데이터 세트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130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비정상 상황이 있는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훈련 비디오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107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테스트 비디오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16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19ABC-13A3-46A9-BD60-24E13CD6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87855"/>
            <a:ext cx="7191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Comparison with Existing Methods (AUC)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7B875-D1FF-4246-AADE-87C94956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334377"/>
            <a:ext cx="8424936" cy="29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Design of Prediction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3F745D-0068-4048-B943-D0E28854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02747"/>
            <a:ext cx="6631000" cy="1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 of Constraint on Motion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D7675-2DBF-4664-A882-7727F618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85" y="1424657"/>
            <a:ext cx="5565229" cy="26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 of Constraint on Motion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F9ED63-494F-4341-898D-E230E123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372756"/>
            <a:ext cx="8972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1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 of Constraint on Motion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867EC-3084-4D2C-B7AA-DD6963FE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58" y="2020307"/>
            <a:ext cx="6847084" cy="11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6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 of Constraint on Motion (Avenue Dataset)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32E7C-BD72-4476-A59D-C7C5EC1A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75" y="1136948"/>
            <a:ext cx="4791050" cy="38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323528" y="1136948"/>
            <a:ext cx="8568952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비정상적 상황의 데이터를 수집하고 분류 방법으로 해결하는 것은 불가능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출현으로 비디오 예측 성능이 크게 향상 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데이터를 예상과 비교하여 이상 상황 식별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 프레임 예측 기반 방법 소개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5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Impact of Constraint on Motion (Ped, CUHK)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D4B5B-FFEF-4EC1-83AC-F262A90C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136948"/>
            <a:ext cx="60483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0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Evaluation with A Toy Dataset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97D908-C801-4E94-9587-829B080A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" y="1141755"/>
            <a:ext cx="9047779" cy="37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Evaluation with A Toy Dataset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ECB8F-4B55-4B4B-A4E5-122674AE09D1}"/>
              </a:ext>
            </a:extLst>
          </p:cNvPr>
          <p:cNvSpPr txBox="1"/>
          <p:nvPr/>
        </p:nvSpPr>
        <p:spPr>
          <a:xfrm>
            <a:off x="395536" y="1264103"/>
            <a:ext cx="856895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 데이터에는 보행자만 길을 걷는 상황으로 구성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데이터는 차량의 침입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인간의 싸움 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 데이터는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프레임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데이터에는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1242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프레임 포함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비정상 이벤트가 발생하면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PSNR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지속적으로 낮아짐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98.9%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1034331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1779662"/>
            <a:ext cx="5184576" cy="1042706"/>
          </a:xfrm>
        </p:spPr>
        <p:txBody>
          <a:bodyPr/>
          <a:lstStyle/>
          <a:p>
            <a:pPr lvl="0"/>
            <a:r>
              <a:rPr lang="en-US" altLang="ko-KR" sz="2300" dirty="0"/>
              <a:t>Next Week..</a:t>
            </a:r>
            <a:endParaRPr lang="en-US" altLang="ko-KR" sz="23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DC52960E-8985-44B6-B799-4CAD5B0F277D}"/>
              </a:ext>
            </a:extLst>
          </p:cNvPr>
          <p:cNvSpPr/>
          <p:nvPr/>
        </p:nvSpPr>
        <p:spPr>
          <a:xfrm>
            <a:off x="1979712" y="2334137"/>
            <a:ext cx="864096" cy="6109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Next Week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B4836-6B91-4A2C-9D8F-B1AD9EE9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025756"/>
            <a:ext cx="5382391" cy="37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Next Week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6E82F-ABD0-4800-904C-8172EB1E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61928"/>
            <a:ext cx="4916547" cy="37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0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유머톡 - 여성포털이지데이">
            <a:extLst>
              <a:ext uri="{FF2B5EF4-FFF2-40B4-BE49-F238E27FC236}">
                <a16:creationId xmlns:a16="http://schemas.microsoft.com/office/drawing/2014/main" id="{E569F19D-0A28-4ABE-A149-E3044EE30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28725"/>
            <a:ext cx="4876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8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75300-861C-4DA5-BEDA-3A0208A6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88145"/>
            <a:ext cx="5602957" cy="35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287524" y="887188"/>
            <a:ext cx="8568952" cy="408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단계에서 예측과 일치하면 정상 상황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비정상 상황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구조를 사용하여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Predictor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예측된 프레임의 강도 및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그라디언트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실제에 가깝게 적용하여 모양에 제약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예측된 프레임 사이에서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Optical Flow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Ground Truth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가깝도록 해야함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프레임 워크에 추가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9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758FD-F371-4369-A12C-F4DCD381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606"/>
            <a:ext cx="9144000" cy="2695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6FA901-FD78-4296-81F2-0B90D57CDC64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4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683568" y="1264103"/>
            <a:ext cx="784887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동일한 해상도의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high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레이어와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레이어 사이에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short cut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추가하여 제안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gradient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vanishing, information symmetry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컨볼루션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레이어 각각에 대해 출력해상도 변경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Convolution, Deconvolution : 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pooling : 2 x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21D3-40AC-4726-94EC-9C76C6D9CDEC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Frame Prediction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C25A05-25B9-4D4E-9CB8-A0CD09F8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923040"/>
            <a:ext cx="7505940" cy="5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FA8D5-F0BF-49C1-95F2-F40679C3FE2A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A6EBA1-A06B-4D7E-AE66-781577EA5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75606"/>
            <a:ext cx="5066427" cy="33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BEB14-B6AA-4161-90AA-A1737365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39574"/>
            <a:ext cx="7143750" cy="375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FA8D5-F0BF-49C1-95F2-F40679C3FE2A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529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614</Words>
  <Application>Microsoft Office PowerPoint</Application>
  <PresentationFormat>화면 슬라이드 쇼(16:9)</PresentationFormat>
  <Paragraphs>119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나눔바른고딕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147</cp:revision>
  <dcterms:created xsi:type="dcterms:W3CDTF">2016-12-05T23:26:54Z</dcterms:created>
  <dcterms:modified xsi:type="dcterms:W3CDTF">2020-09-04T04:38:12Z</dcterms:modified>
</cp:coreProperties>
</file>