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6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325" r:id="rId12"/>
    <p:sldId id="327" r:id="rId13"/>
    <p:sldId id="309" r:id="rId14"/>
    <p:sldId id="326" r:id="rId15"/>
    <p:sldId id="310" r:id="rId16"/>
    <p:sldId id="311" r:id="rId17"/>
    <p:sldId id="312" r:id="rId18"/>
    <p:sldId id="313" r:id="rId19"/>
    <p:sldId id="314" r:id="rId20"/>
    <p:sldId id="318" r:id="rId21"/>
    <p:sldId id="317" r:id="rId22"/>
    <p:sldId id="319" r:id="rId23"/>
    <p:sldId id="321" r:id="rId24"/>
    <p:sldId id="320" r:id="rId25"/>
    <p:sldId id="322" r:id="rId26"/>
    <p:sldId id="323" r:id="rId27"/>
    <p:sldId id="324" r:id="rId28"/>
    <p:sldId id="315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>
      <p:cViewPr varScale="1">
        <p:scale>
          <a:sx n="107" d="100"/>
          <a:sy n="107" d="100"/>
        </p:scale>
        <p:origin x="120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000" dirty="0"/>
              <a:t>Traffic</a:t>
            </a:r>
            <a:r>
              <a:rPr lang="ko-KR" altLang="en-US" sz="2000" dirty="0"/>
              <a:t> </a:t>
            </a:r>
            <a:r>
              <a:rPr lang="en-US" altLang="ko-KR" sz="2000" dirty="0"/>
              <a:t>accident</a:t>
            </a:r>
            <a:r>
              <a:rPr lang="ko-KR" altLang="en-US" sz="2000" dirty="0"/>
              <a:t> </a:t>
            </a:r>
            <a:r>
              <a:rPr lang="en-US" altLang="ko-KR" sz="2000" dirty="0"/>
              <a:t>detection</a:t>
            </a:r>
            <a:r>
              <a:rPr lang="ko-KR" altLang="en-US" sz="2000" dirty="0"/>
              <a:t> </a:t>
            </a:r>
            <a:r>
              <a:rPr lang="en-US" altLang="ko-KR" sz="2000" dirty="0"/>
              <a:t>using</a:t>
            </a:r>
            <a:r>
              <a:rPr lang="ko-KR" altLang="en-US" sz="2000" dirty="0"/>
              <a:t> </a:t>
            </a:r>
            <a:r>
              <a:rPr lang="en-US" altLang="ko-KR" sz="2000" dirty="0"/>
              <a:t>P-</a:t>
            </a:r>
            <a:r>
              <a:rPr lang="ko-KR" altLang="en-US" sz="2000" dirty="0"/>
              <a:t> </a:t>
            </a:r>
            <a:r>
              <a:rPr lang="en-US" altLang="ko-KR" sz="2000" dirty="0"/>
              <a:t>GAN</a:t>
            </a:r>
          </a:p>
          <a:p>
            <a:pPr lvl="0"/>
            <a:r>
              <a:rPr lang="en-US" altLang="ko-KR" sz="2000" dirty="0"/>
              <a:t>- Proposed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JONGWOOK-SI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762EDA2-2C73-4AF2-A8CA-971FC52D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87403"/>
            <a:ext cx="720080" cy="6588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CF5DAB1-24DC-41C8-9B04-84FF0F535E9D}"/>
              </a:ext>
            </a:extLst>
          </p:cNvPr>
          <p:cNvSpPr/>
          <p:nvPr/>
        </p:nvSpPr>
        <p:spPr>
          <a:xfrm>
            <a:off x="1475656" y="2427734"/>
            <a:ext cx="144016" cy="118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FB91EEC5-0023-47F1-BF7E-1E5CB85D3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887403"/>
            <a:ext cx="720080" cy="658823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36FD19-F4D2-4805-BE61-97342F19860E}"/>
              </a:ext>
            </a:extLst>
          </p:cNvPr>
          <p:cNvSpPr/>
          <p:nvPr/>
        </p:nvSpPr>
        <p:spPr>
          <a:xfrm>
            <a:off x="6300192" y="2427734"/>
            <a:ext cx="144016" cy="118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614ABE-DD3B-41C9-8AF9-C5FE8577B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87403"/>
            <a:ext cx="864096" cy="65882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2BA5FDF-CACF-4958-AFB6-A12852E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887402"/>
            <a:ext cx="864096" cy="65882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1D1916-ADC9-4A8E-9145-2436A939981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619672" y="2216815"/>
            <a:ext cx="648072" cy="2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9476142-E827-406B-8934-FFA3EA2B1072}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 flipV="1">
            <a:off x="5652120" y="2216814"/>
            <a:ext cx="648072" cy="27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18FED0-BDD3-4DDE-B2D8-5C0A03A5F7EE}"/>
              </a:ext>
            </a:extLst>
          </p:cNvPr>
          <p:cNvSpPr/>
          <p:nvPr/>
        </p:nvSpPr>
        <p:spPr>
          <a:xfrm>
            <a:off x="2267744" y="2787774"/>
            <a:ext cx="870558" cy="3873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Flownet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237C18-9437-404D-8AB6-0FEA05C6AAF4}"/>
              </a:ext>
            </a:extLst>
          </p:cNvPr>
          <p:cNvSpPr/>
          <p:nvPr/>
        </p:nvSpPr>
        <p:spPr>
          <a:xfrm>
            <a:off x="4788024" y="2787774"/>
            <a:ext cx="870558" cy="3873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Flownet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7AD75-F2A9-4189-BE06-3C7288A64C55}"/>
              </a:ext>
            </a:extLst>
          </p:cNvPr>
          <p:cNvSpPr/>
          <p:nvPr/>
        </p:nvSpPr>
        <p:spPr>
          <a:xfrm>
            <a:off x="3479132" y="2787912"/>
            <a:ext cx="991268" cy="3873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 Motion Loss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EA6C6AE-4169-4AF8-BEEB-00D40376CB7A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3138302" y="2981457"/>
            <a:ext cx="340830" cy="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F3A6EB2-A335-479B-AC4B-6053820B7522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4470400" y="2981457"/>
            <a:ext cx="317624" cy="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A646A1A-F770-4D54-9400-5650A04DB86E}"/>
              </a:ext>
            </a:extLst>
          </p:cNvPr>
          <p:cNvCxnSpPr>
            <a:stCxn id="5" idx="2"/>
            <a:endCxn id="57" idx="0"/>
          </p:cNvCxnSpPr>
          <p:nvPr/>
        </p:nvCxnSpPr>
        <p:spPr>
          <a:xfrm>
            <a:off x="2699792" y="2546226"/>
            <a:ext cx="3231" cy="24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8B419C5-E91D-4157-9A02-301708BEDEC1}"/>
              </a:ext>
            </a:extLst>
          </p:cNvPr>
          <p:cNvCxnSpPr>
            <a:stCxn id="50" idx="2"/>
            <a:endCxn id="58" idx="0"/>
          </p:cNvCxnSpPr>
          <p:nvPr/>
        </p:nvCxnSpPr>
        <p:spPr>
          <a:xfrm>
            <a:off x="5220072" y="2546225"/>
            <a:ext cx="3231" cy="24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F6B8465-0A55-45B1-8436-83E920DB591B}"/>
                  </a:ext>
                </a:extLst>
              </p:cNvPr>
              <p:cNvSpPr txBox="1"/>
              <p:nvPr/>
            </p:nvSpPr>
            <p:spPr>
              <a:xfrm>
                <a:off x="971600" y="1586608"/>
                <a:ext cx="1217265" cy="250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F6B8465-0A55-45B1-8436-83E920DB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586608"/>
                <a:ext cx="1217265" cy="250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E00E32C-AD89-4874-9167-8B3AB682568B}"/>
                  </a:ext>
                </a:extLst>
              </p:cNvPr>
              <p:cNvSpPr txBox="1"/>
              <p:nvPr/>
            </p:nvSpPr>
            <p:spPr>
              <a:xfrm>
                <a:off x="5763567" y="1612082"/>
                <a:ext cx="1217265" cy="250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E00E32C-AD89-4874-9167-8B3AB6825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567" y="1612082"/>
                <a:ext cx="1217265" cy="250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그림 84">
            <a:extLst>
              <a:ext uri="{FF2B5EF4-FFF2-40B4-BE49-F238E27FC236}">
                <a16:creationId xmlns:a16="http://schemas.microsoft.com/office/drawing/2014/main" id="{02C6C94B-92A4-418F-8C17-B80766422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99" y="3476073"/>
            <a:ext cx="720080" cy="658823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1F73E043-2C02-41AD-999D-E341B2E4CA70}"/>
              </a:ext>
            </a:extLst>
          </p:cNvPr>
          <p:cNvSpPr/>
          <p:nvPr/>
        </p:nvSpPr>
        <p:spPr>
          <a:xfrm>
            <a:off x="3906931" y="4016404"/>
            <a:ext cx="144016" cy="118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1F66AC-BE7D-458C-B170-147C4D57EE59}"/>
                  </a:ext>
                </a:extLst>
              </p:cNvPr>
              <p:cNvSpPr txBox="1"/>
              <p:nvPr/>
            </p:nvSpPr>
            <p:spPr>
              <a:xfrm>
                <a:off x="3370306" y="3200752"/>
                <a:ext cx="1217265" cy="250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1F66AC-BE7D-458C-B170-147C4D57E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06" y="3200752"/>
                <a:ext cx="1217265" cy="2504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그림 87">
            <a:extLst>
              <a:ext uri="{FF2B5EF4-FFF2-40B4-BE49-F238E27FC236}">
                <a16:creationId xmlns:a16="http://schemas.microsoft.com/office/drawing/2014/main" id="{7AD30871-5E9E-4193-A7C3-15B83162B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22" y="3476073"/>
            <a:ext cx="864096" cy="658823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3A41CF6C-BF4E-499D-81A7-84B15B3C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476073"/>
            <a:ext cx="864096" cy="658823"/>
          </a:xfrm>
          <a:prstGeom prst="rect">
            <a:avLst/>
          </a:prstGeom>
        </p:spPr>
      </p:pic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39A0DCF-9B65-4864-8E19-A481ADC649E8}"/>
              </a:ext>
            </a:extLst>
          </p:cNvPr>
          <p:cNvCxnSpPr>
            <a:stCxn id="86" idx="1"/>
            <a:endCxn id="88" idx="3"/>
          </p:cNvCxnSpPr>
          <p:nvPr/>
        </p:nvCxnSpPr>
        <p:spPr>
          <a:xfrm flipH="1" flipV="1">
            <a:off x="3133118" y="3805485"/>
            <a:ext cx="773813" cy="2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80F01EB-0F5C-46BC-9D14-8D5C5766E4BD}"/>
              </a:ext>
            </a:extLst>
          </p:cNvPr>
          <p:cNvCxnSpPr>
            <a:stCxn id="86" idx="3"/>
            <a:endCxn id="89" idx="1"/>
          </p:cNvCxnSpPr>
          <p:nvPr/>
        </p:nvCxnSpPr>
        <p:spPr>
          <a:xfrm flipV="1">
            <a:off x="4050947" y="3805485"/>
            <a:ext cx="737077" cy="2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99EBD93-2471-463C-9ECD-5C1082E39E1C}"/>
              </a:ext>
            </a:extLst>
          </p:cNvPr>
          <p:cNvCxnSpPr>
            <a:stCxn id="88" idx="0"/>
            <a:endCxn id="57" idx="2"/>
          </p:cNvCxnSpPr>
          <p:nvPr/>
        </p:nvCxnSpPr>
        <p:spPr>
          <a:xfrm flipV="1">
            <a:off x="2701070" y="3175139"/>
            <a:ext cx="1953" cy="30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7775625-BE1A-4234-8BCE-F4A28FC1D4AC}"/>
              </a:ext>
            </a:extLst>
          </p:cNvPr>
          <p:cNvCxnSpPr>
            <a:stCxn id="89" idx="0"/>
            <a:endCxn id="58" idx="2"/>
          </p:cNvCxnSpPr>
          <p:nvPr/>
        </p:nvCxnSpPr>
        <p:spPr>
          <a:xfrm flipV="1">
            <a:off x="5220072" y="3175139"/>
            <a:ext cx="3231" cy="30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6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1590"/>
            <a:ext cx="8568952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Loss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정의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</a:t>
            </a:r>
            <a:r>
              <a:rPr lang="en-US" altLang="ko-KR" dirty="0" err="1">
                <a:latin typeface="ArialUnicodeMS"/>
                <a:ea typeface="나눔바른고딕" panose="020B0603020101020101"/>
              </a:rPr>
              <a:t>upsampling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의 말단에서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4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개의 합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Pretrained model (vgg19)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433A1D-2D43-474A-B686-19E2916C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203598"/>
            <a:ext cx="2080930" cy="350785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A6CC90-CAF1-4ECC-878C-D4C70948FA0A}"/>
              </a:ext>
            </a:extLst>
          </p:cNvPr>
          <p:cNvCxnSpPr/>
          <p:nvPr/>
        </p:nvCxnSpPr>
        <p:spPr>
          <a:xfrm flipH="1">
            <a:off x="5364088" y="2859782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B246B7-FA85-4972-9B88-9109FA56DEF9}"/>
              </a:ext>
            </a:extLst>
          </p:cNvPr>
          <p:cNvCxnSpPr/>
          <p:nvPr/>
        </p:nvCxnSpPr>
        <p:spPr>
          <a:xfrm flipH="1">
            <a:off x="5364088" y="3435846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24B2667-A604-47F4-85D2-5728FF8F484B}"/>
              </a:ext>
            </a:extLst>
          </p:cNvPr>
          <p:cNvCxnSpPr/>
          <p:nvPr/>
        </p:nvCxnSpPr>
        <p:spPr>
          <a:xfrm flipH="1">
            <a:off x="5364088" y="4011910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2DE4A5-7014-48DE-98E7-800C372EAB69}"/>
              </a:ext>
            </a:extLst>
          </p:cNvPr>
          <p:cNvCxnSpPr/>
          <p:nvPr/>
        </p:nvCxnSpPr>
        <p:spPr>
          <a:xfrm flipH="1">
            <a:off x="5364088" y="4594324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86FE8E-B828-4E37-8068-72DABDECC025}"/>
              </a:ext>
            </a:extLst>
          </p:cNvPr>
          <p:cNvSpPr/>
          <p:nvPr/>
        </p:nvSpPr>
        <p:spPr>
          <a:xfrm>
            <a:off x="4932040" y="2643758"/>
            <a:ext cx="432048" cy="216024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67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F54C9B05-6781-42D3-935B-39BB1AAF43F7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4488316" y="1727038"/>
            <a:ext cx="297382" cy="38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4A8C791A-4D66-480D-8755-F192DC7D5A50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4293689" y="2177908"/>
            <a:ext cx="686636" cy="40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DBE4FDD-5D47-4119-A738-6E37A0DEBADB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4056447" y="2640227"/>
            <a:ext cx="1161120" cy="12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DA466D01-D35B-44C1-8D7F-E036258124ED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 flipV="1">
            <a:off x="3895352" y="3103280"/>
            <a:ext cx="1483310" cy="31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CA8D90B9-C515-42D4-9D81-0D9B4C08D4DF}"/>
              </a:ext>
            </a:extLst>
          </p:cNvPr>
          <p:cNvCxnSpPr>
            <a:stCxn id="16" idx="2"/>
            <a:endCxn id="51" idx="0"/>
          </p:cNvCxnSpPr>
          <p:nvPr/>
        </p:nvCxnSpPr>
        <p:spPr>
          <a:xfrm>
            <a:off x="8208772" y="1934429"/>
            <a:ext cx="0" cy="24348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B344835-ED4C-434F-BC6C-D6919E62FF23}"/>
              </a:ext>
            </a:extLst>
          </p:cNvPr>
          <p:cNvCxnSpPr>
            <a:cxnSpLocks/>
          </p:cNvCxnSpPr>
          <p:nvPr/>
        </p:nvCxnSpPr>
        <p:spPr>
          <a:xfrm>
            <a:off x="7223596" y="1673189"/>
            <a:ext cx="135" cy="27069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2C0508-3D88-4590-8714-D5E61E11A4A1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1043608" y="1934429"/>
            <a:ext cx="0" cy="24393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58CD42C-E02D-441B-B78C-0E8AD9542EB4}"/>
              </a:ext>
            </a:extLst>
          </p:cNvPr>
          <p:cNvCxnSpPr>
            <a:cxnSpLocks/>
          </p:cNvCxnSpPr>
          <p:nvPr/>
        </p:nvCxnSpPr>
        <p:spPr>
          <a:xfrm flipV="1">
            <a:off x="2029967" y="1673746"/>
            <a:ext cx="109" cy="27699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6E1F79-00CB-4F26-8139-B84EF378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75606"/>
            <a:ext cx="720080" cy="6588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9571B9-DCFE-41DB-B862-C9EDA7D9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732" y="1275606"/>
            <a:ext cx="720080" cy="658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D2BCF1-5D58-48F6-8AB7-55C95E082498}"/>
                  </a:ext>
                </a:extLst>
              </p:cNvPr>
              <p:cNvSpPr txBox="1"/>
              <p:nvPr/>
            </p:nvSpPr>
            <p:spPr>
              <a:xfrm>
                <a:off x="434976" y="944384"/>
                <a:ext cx="1217265" cy="250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D2BCF1-5D58-48F6-8AB7-55C95E08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6" y="944384"/>
                <a:ext cx="1217265" cy="250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5F2799-C66C-4683-9115-CF63423524A9}"/>
                  </a:ext>
                </a:extLst>
              </p:cNvPr>
              <p:cNvSpPr txBox="1"/>
              <p:nvPr/>
            </p:nvSpPr>
            <p:spPr>
              <a:xfrm>
                <a:off x="7612840" y="944384"/>
                <a:ext cx="1217265" cy="250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5F2799-C66C-4683-9115-CF63423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840" y="944384"/>
                <a:ext cx="1217265" cy="250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3BEE1F98-F75A-42AF-BB73-0E4534B4CAFD}"/>
              </a:ext>
            </a:extLst>
          </p:cNvPr>
          <p:cNvSpPr/>
          <p:nvPr/>
        </p:nvSpPr>
        <p:spPr>
          <a:xfrm>
            <a:off x="683568" y="2053695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27CE9-CC6D-4592-9E55-01BA568045FA}"/>
              </a:ext>
            </a:extLst>
          </p:cNvPr>
          <p:cNvSpPr/>
          <p:nvPr/>
        </p:nvSpPr>
        <p:spPr>
          <a:xfrm>
            <a:off x="683568" y="2517718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pooling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09D1AF-F2B8-450D-9657-CDD841849B4F}"/>
              </a:ext>
            </a:extLst>
          </p:cNvPr>
          <p:cNvSpPr/>
          <p:nvPr/>
        </p:nvSpPr>
        <p:spPr>
          <a:xfrm>
            <a:off x="683568" y="2981741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Residual Block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276C9E-C11C-4736-BD46-20D219E67E62}"/>
              </a:ext>
            </a:extLst>
          </p:cNvPr>
          <p:cNvSpPr/>
          <p:nvPr/>
        </p:nvSpPr>
        <p:spPr>
          <a:xfrm>
            <a:off x="683568" y="3445764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Residual Block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96315D-8035-4BD4-9A27-62521249710D}"/>
              </a:ext>
            </a:extLst>
          </p:cNvPr>
          <p:cNvSpPr/>
          <p:nvPr/>
        </p:nvSpPr>
        <p:spPr>
          <a:xfrm>
            <a:off x="688058" y="3909787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Residual Block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FC1926-312C-4B54-B97B-73373BC39B31}"/>
              </a:ext>
            </a:extLst>
          </p:cNvPr>
          <p:cNvSpPr/>
          <p:nvPr/>
        </p:nvSpPr>
        <p:spPr>
          <a:xfrm>
            <a:off x="683568" y="4373810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Residual Block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FC456F-E648-441E-96F1-6C6413B98684}"/>
              </a:ext>
            </a:extLst>
          </p:cNvPr>
          <p:cNvSpPr/>
          <p:nvPr/>
        </p:nvSpPr>
        <p:spPr>
          <a:xfrm>
            <a:off x="1669927" y="4373809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207730-69EF-4B1A-B01C-532EB230A83D}"/>
              </a:ext>
            </a:extLst>
          </p:cNvPr>
          <p:cNvSpPr/>
          <p:nvPr/>
        </p:nvSpPr>
        <p:spPr>
          <a:xfrm>
            <a:off x="1669084" y="3684261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E0238A-81FD-4932-A033-FFE00A5A5F72}"/>
              </a:ext>
            </a:extLst>
          </p:cNvPr>
          <p:cNvSpPr/>
          <p:nvPr/>
        </p:nvSpPr>
        <p:spPr>
          <a:xfrm>
            <a:off x="1669084" y="3224241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71738D-D38A-4930-BE06-74FB54B7746D}"/>
              </a:ext>
            </a:extLst>
          </p:cNvPr>
          <p:cNvSpPr/>
          <p:nvPr/>
        </p:nvSpPr>
        <p:spPr>
          <a:xfrm>
            <a:off x="1669084" y="2764222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EE3A5C-7C68-4A5E-8BB6-AFC4A2BB33A0}"/>
              </a:ext>
            </a:extLst>
          </p:cNvPr>
          <p:cNvSpPr/>
          <p:nvPr/>
        </p:nvSpPr>
        <p:spPr>
          <a:xfrm>
            <a:off x="1669084" y="2304203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504D37-F4E9-4A82-ABD0-48AF641BA1CB}"/>
              </a:ext>
            </a:extLst>
          </p:cNvPr>
          <p:cNvSpPr/>
          <p:nvPr/>
        </p:nvSpPr>
        <p:spPr>
          <a:xfrm>
            <a:off x="1669084" y="1844184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C29AB8-1AB3-45D0-BAB5-A3B68C8D6188}"/>
              </a:ext>
            </a:extLst>
          </p:cNvPr>
          <p:cNvSpPr/>
          <p:nvPr/>
        </p:nvSpPr>
        <p:spPr>
          <a:xfrm>
            <a:off x="2555776" y="1844184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UpSampling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28C4D8-9C2F-437B-9A38-E5F4971AA2FC}"/>
              </a:ext>
            </a:extLst>
          </p:cNvPr>
          <p:cNvSpPr/>
          <p:nvPr/>
        </p:nvSpPr>
        <p:spPr>
          <a:xfrm>
            <a:off x="2555776" y="2304202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UpSampling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B31E60-BE6C-40A1-AF91-418DC64F452C}"/>
              </a:ext>
            </a:extLst>
          </p:cNvPr>
          <p:cNvSpPr/>
          <p:nvPr/>
        </p:nvSpPr>
        <p:spPr>
          <a:xfrm>
            <a:off x="2555776" y="2764220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UpSampling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AFDE3-2AA3-45C8-B660-FE81B0ECEA1E}"/>
              </a:ext>
            </a:extLst>
          </p:cNvPr>
          <p:cNvSpPr txBox="1"/>
          <p:nvPr/>
        </p:nvSpPr>
        <p:spPr>
          <a:xfrm>
            <a:off x="1921112" y="2053506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CCB05D-A8CF-47D0-B5A5-9FD3ABDE8BFF}"/>
              </a:ext>
            </a:extLst>
          </p:cNvPr>
          <p:cNvSpPr txBox="1"/>
          <p:nvPr/>
        </p:nvSpPr>
        <p:spPr>
          <a:xfrm>
            <a:off x="1935580" y="2518583"/>
            <a:ext cx="187088" cy="25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8B8D57-8F07-4EAD-913C-2F123A9B7B0F}"/>
              </a:ext>
            </a:extLst>
          </p:cNvPr>
          <p:cNvSpPr txBox="1"/>
          <p:nvPr/>
        </p:nvSpPr>
        <p:spPr>
          <a:xfrm>
            <a:off x="1935580" y="2982633"/>
            <a:ext cx="187088" cy="25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C973DF-6B53-48A4-BD67-FF071000C6A7}"/>
              </a:ext>
            </a:extLst>
          </p:cNvPr>
          <p:cNvSpPr txBox="1"/>
          <p:nvPr/>
        </p:nvSpPr>
        <p:spPr>
          <a:xfrm>
            <a:off x="1935580" y="3446683"/>
            <a:ext cx="187088" cy="25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413491-AD99-4E20-A565-DB1176543326}"/>
              </a:ext>
            </a:extLst>
          </p:cNvPr>
          <p:cNvSpPr txBox="1"/>
          <p:nvPr/>
        </p:nvSpPr>
        <p:spPr>
          <a:xfrm>
            <a:off x="1935580" y="3910732"/>
            <a:ext cx="187088" cy="25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⊕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DD14C78-7621-4738-9414-7BB9CE477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304" y="3024157"/>
            <a:ext cx="432048" cy="16451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86247CB-2034-483E-A170-8BF8367BE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662" y="3021023"/>
            <a:ext cx="432048" cy="16451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1F9F062-4C24-4CAF-8816-7E7BC1493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304" y="2527300"/>
            <a:ext cx="593143" cy="22585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4797D03-5B37-4F28-B373-50A85DA5A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567" y="2528544"/>
            <a:ext cx="593143" cy="22585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4BAD0C0-26CF-4407-A8D1-4897C4658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304" y="2020219"/>
            <a:ext cx="830385" cy="31619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15318CC-C43F-4754-888B-E5FBB9B9A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325" y="2019813"/>
            <a:ext cx="830385" cy="31619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C86D344-CFB2-4D3C-BE40-7621A8F59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304" y="1531888"/>
            <a:ext cx="1025012" cy="39029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58030BF-5259-4F05-9413-F87DC9E6A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698" y="1532277"/>
            <a:ext cx="1025012" cy="39029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9685C15C-BD0D-4041-ABA2-6E80BF7DDB84}"/>
              </a:ext>
            </a:extLst>
          </p:cNvPr>
          <p:cNvSpPr/>
          <p:nvPr/>
        </p:nvSpPr>
        <p:spPr>
          <a:xfrm>
            <a:off x="7848732" y="2065021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1BBCC1-F3A4-4922-BE7D-F2FAC1A9C0D9}"/>
              </a:ext>
            </a:extLst>
          </p:cNvPr>
          <p:cNvSpPr/>
          <p:nvPr/>
        </p:nvSpPr>
        <p:spPr>
          <a:xfrm>
            <a:off x="7848732" y="2519518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pooling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FB30574-4CF0-4CBC-88F4-37F4E54584ED}"/>
              </a:ext>
            </a:extLst>
          </p:cNvPr>
          <p:cNvSpPr/>
          <p:nvPr/>
        </p:nvSpPr>
        <p:spPr>
          <a:xfrm>
            <a:off x="7848732" y="2974015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Residual Block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5515FDA-05A5-411E-960A-56F754F3A80D}"/>
              </a:ext>
            </a:extLst>
          </p:cNvPr>
          <p:cNvSpPr/>
          <p:nvPr/>
        </p:nvSpPr>
        <p:spPr>
          <a:xfrm>
            <a:off x="7848732" y="3438038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Residual Block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C20F35-2034-4B22-A6A0-E98E9C12AC48}"/>
              </a:ext>
            </a:extLst>
          </p:cNvPr>
          <p:cNvSpPr/>
          <p:nvPr/>
        </p:nvSpPr>
        <p:spPr>
          <a:xfrm>
            <a:off x="7853222" y="3902061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Residual Block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D113E6-C1F9-4D17-9968-76F049DBE570}"/>
              </a:ext>
            </a:extLst>
          </p:cNvPr>
          <p:cNvSpPr/>
          <p:nvPr/>
        </p:nvSpPr>
        <p:spPr>
          <a:xfrm>
            <a:off x="7848732" y="4369260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Residual Block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4AB5AA-A949-4FD6-8557-37ABA1EAA87D}"/>
              </a:ext>
            </a:extLst>
          </p:cNvPr>
          <p:cNvSpPr/>
          <p:nvPr/>
        </p:nvSpPr>
        <p:spPr>
          <a:xfrm>
            <a:off x="6863691" y="4373809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74EFEC-A8B9-49E1-B150-8A2DAA20D9E1}"/>
              </a:ext>
            </a:extLst>
          </p:cNvPr>
          <p:cNvSpPr/>
          <p:nvPr/>
        </p:nvSpPr>
        <p:spPr>
          <a:xfrm>
            <a:off x="6862848" y="3658861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B5DC01D-D3D5-4700-84D1-DD9B9EE0AE93}"/>
              </a:ext>
            </a:extLst>
          </p:cNvPr>
          <p:cNvSpPr/>
          <p:nvPr/>
        </p:nvSpPr>
        <p:spPr>
          <a:xfrm>
            <a:off x="6862848" y="3198841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E17C5B-7AEC-4FCD-A59B-38B4CE5ED262}"/>
              </a:ext>
            </a:extLst>
          </p:cNvPr>
          <p:cNvSpPr/>
          <p:nvPr/>
        </p:nvSpPr>
        <p:spPr>
          <a:xfrm>
            <a:off x="6862848" y="2738822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05A114-AA4E-4F32-A49D-3A5A3A6388CC}"/>
              </a:ext>
            </a:extLst>
          </p:cNvPr>
          <p:cNvSpPr/>
          <p:nvPr/>
        </p:nvSpPr>
        <p:spPr>
          <a:xfrm>
            <a:off x="6862848" y="2278803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AF43EDE-554C-4AE6-9111-A04BE6EEEA89}"/>
              </a:ext>
            </a:extLst>
          </p:cNvPr>
          <p:cNvSpPr/>
          <p:nvPr/>
        </p:nvSpPr>
        <p:spPr>
          <a:xfrm>
            <a:off x="6862848" y="1818784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Upconv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EBEDD-C779-4204-A8E4-334A4BCA2065}"/>
              </a:ext>
            </a:extLst>
          </p:cNvPr>
          <p:cNvSpPr/>
          <p:nvPr/>
        </p:nvSpPr>
        <p:spPr>
          <a:xfrm>
            <a:off x="5988504" y="1818784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UpSampling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A1AB39-30E0-4A17-9413-36A8954D842E}"/>
              </a:ext>
            </a:extLst>
          </p:cNvPr>
          <p:cNvSpPr/>
          <p:nvPr/>
        </p:nvSpPr>
        <p:spPr>
          <a:xfrm>
            <a:off x="5988504" y="2278802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UpSampling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D3C8-9882-44C1-848E-1E1FB122EC59}"/>
              </a:ext>
            </a:extLst>
          </p:cNvPr>
          <p:cNvSpPr/>
          <p:nvPr/>
        </p:nvSpPr>
        <p:spPr>
          <a:xfrm>
            <a:off x="5988504" y="2738820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UpSampling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451BD1E-B32A-41FD-B1E4-097D83421D41}"/>
              </a:ext>
            </a:extLst>
          </p:cNvPr>
          <p:cNvSpPr/>
          <p:nvPr/>
        </p:nvSpPr>
        <p:spPr>
          <a:xfrm>
            <a:off x="5988504" y="3195311"/>
            <a:ext cx="720080" cy="2504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UpSampling</a:t>
            </a:r>
            <a:endParaRPr lang="ko-KR" alt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E6411A-9C77-44A5-9AC9-8C7A2BB93351}"/>
              </a:ext>
            </a:extLst>
          </p:cNvPr>
          <p:cNvSpPr txBox="1"/>
          <p:nvPr/>
        </p:nvSpPr>
        <p:spPr>
          <a:xfrm>
            <a:off x="7114876" y="2063032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9F35F2-87B8-4CC5-A965-C4CFB29F66F1}"/>
              </a:ext>
            </a:extLst>
          </p:cNvPr>
          <p:cNvSpPr txBox="1"/>
          <p:nvPr/>
        </p:nvSpPr>
        <p:spPr>
          <a:xfrm>
            <a:off x="7129344" y="2516998"/>
            <a:ext cx="187088" cy="25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DF4769-A87E-4F7C-8D9D-4FF58B2DB346}"/>
              </a:ext>
            </a:extLst>
          </p:cNvPr>
          <p:cNvSpPr txBox="1"/>
          <p:nvPr/>
        </p:nvSpPr>
        <p:spPr>
          <a:xfrm>
            <a:off x="7129344" y="2973109"/>
            <a:ext cx="187088" cy="25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B2041D-7DA6-4443-BE84-D36F3E312C7D}"/>
              </a:ext>
            </a:extLst>
          </p:cNvPr>
          <p:cNvSpPr txBox="1"/>
          <p:nvPr/>
        </p:nvSpPr>
        <p:spPr>
          <a:xfrm>
            <a:off x="7129344" y="3433983"/>
            <a:ext cx="187088" cy="25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⊕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FF111F-52D5-4928-85FE-8BE0300D57C3}"/>
              </a:ext>
            </a:extLst>
          </p:cNvPr>
          <p:cNvSpPr txBox="1"/>
          <p:nvPr/>
        </p:nvSpPr>
        <p:spPr>
          <a:xfrm>
            <a:off x="7129344" y="3904382"/>
            <a:ext cx="187088" cy="25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7679EA-1723-46EA-93AD-0B2B30D27563}"/>
              </a:ext>
            </a:extLst>
          </p:cNvPr>
          <p:cNvSpPr txBox="1"/>
          <p:nvPr/>
        </p:nvSpPr>
        <p:spPr>
          <a:xfrm>
            <a:off x="5520488" y="3944090"/>
            <a:ext cx="1271154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⊕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Concat</a:t>
            </a:r>
            <a:r>
              <a:rPr lang="en-US" altLang="ko-KR" sz="1000" dirty="0"/>
              <a:t> + Conv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⊙ </a:t>
            </a:r>
            <a:r>
              <a:rPr lang="en-US" altLang="ko-KR" sz="1000" dirty="0"/>
              <a:t>: Conv</a:t>
            </a:r>
            <a:r>
              <a:rPr lang="ko-KR" altLang="en-US" sz="1000" dirty="0"/>
              <a:t> </a:t>
            </a:r>
            <a:r>
              <a:rPr lang="en-US" altLang="ko-KR" sz="1000" dirty="0"/>
              <a:t>1x1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⊝ </a:t>
            </a:r>
            <a:r>
              <a:rPr lang="en-US" altLang="ko-KR" sz="1000" dirty="0"/>
              <a:t>: Subtract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6EE1F7-58A4-433F-916E-0F354228D3C9}"/>
              </a:ext>
            </a:extLst>
          </p:cNvPr>
          <p:cNvSpPr txBox="1"/>
          <p:nvPr/>
        </p:nvSpPr>
        <p:spPr>
          <a:xfrm>
            <a:off x="2811106" y="2053506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B1066-0ABC-4A3D-A2FC-9026224C19AB}"/>
              </a:ext>
            </a:extLst>
          </p:cNvPr>
          <p:cNvSpPr txBox="1"/>
          <p:nvPr/>
        </p:nvSpPr>
        <p:spPr>
          <a:xfrm>
            <a:off x="2811106" y="2518427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DD1D8C-22F2-47D3-A8BF-56A7E05C5FF4}"/>
              </a:ext>
            </a:extLst>
          </p:cNvPr>
          <p:cNvSpPr txBox="1"/>
          <p:nvPr/>
        </p:nvSpPr>
        <p:spPr>
          <a:xfrm>
            <a:off x="2811106" y="2984512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⊙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FC585F-3A2F-45E9-924B-7670F928C1D3}"/>
              </a:ext>
            </a:extLst>
          </p:cNvPr>
          <p:cNvSpPr txBox="1"/>
          <p:nvPr/>
        </p:nvSpPr>
        <p:spPr>
          <a:xfrm>
            <a:off x="4538096" y="1591334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A84656-BD3D-44D4-9702-4137CF489235}"/>
              </a:ext>
            </a:extLst>
          </p:cNvPr>
          <p:cNvSpPr txBox="1"/>
          <p:nvPr/>
        </p:nvSpPr>
        <p:spPr>
          <a:xfrm>
            <a:off x="4538096" y="2041273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37F233-73BD-41E1-97C7-BE80B11AE700}"/>
              </a:ext>
            </a:extLst>
          </p:cNvPr>
          <p:cNvSpPr txBox="1"/>
          <p:nvPr/>
        </p:nvSpPr>
        <p:spPr>
          <a:xfrm>
            <a:off x="4538096" y="2500706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366E7F-0258-4E21-863D-3E5710E989E7}"/>
              </a:ext>
            </a:extLst>
          </p:cNvPr>
          <p:cNvSpPr txBox="1"/>
          <p:nvPr/>
        </p:nvSpPr>
        <p:spPr>
          <a:xfrm>
            <a:off x="4538096" y="2971255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⊝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7E23251-161F-41B0-9340-2CE920B27E79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403648" y="2176617"/>
            <a:ext cx="517464" cy="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B411673-0EC3-4121-80BA-A00641F9B97D}"/>
              </a:ext>
            </a:extLst>
          </p:cNvPr>
          <p:cNvCxnSpPr>
            <a:stCxn id="19" idx="3"/>
            <a:endCxn id="34" idx="1"/>
          </p:cNvCxnSpPr>
          <p:nvPr/>
        </p:nvCxnSpPr>
        <p:spPr>
          <a:xfrm>
            <a:off x="1403648" y="2642945"/>
            <a:ext cx="531932" cy="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1A146F1-B78D-44C6-94DC-618F010EA8EA}"/>
              </a:ext>
            </a:extLst>
          </p:cNvPr>
          <p:cNvCxnSpPr>
            <a:stCxn id="20" idx="3"/>
            <a:endCxn id="35" idx="1"/>
          </p:cNvCxnSpPr>
          <p:nvPr/>
        </p:nvCxnSpPr>
        <p:spPr>
          <a:xfrm>
            <a:off x="1403648" y="3106968"/>
            <a:ext cx="531932" cy="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E1C7E12-C7F0-4902-9B59-B735ACAAA771}"/>
              </a:ext>
            </a:extLst>
          </p:cNvPr>
          <p:cNvCxnSpPr>
            <a:stCxn id="21" idx="3"/>
            <a:endCxn id="36" idx="1"/>
          </p:cNvCxnSpPr>
          <p:nvPr/>
        </p:nvCxnSpPr>
        <p:spPr>
          <a:xfrm>
            <a:off x="1403648" y="3570991"/>
            <a:ext cx="531932" cy="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B259FF7-7834-4FFB-8B33-9D074765EC24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1408138" y="4035014"/>
            <a:ext cx="527442" cy="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478AAB5-E576-438D-A85C-26A5ED2196CE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1403648" y="4499036"/>
            <a:ext cx="266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EBBF36A-0B0A-425E-887A-ECA64E20DB16}"/>
              </a:ext>
            </a:extLst>
          </p:cNvPr>
          <p:cNvCxnSpPr>
            <a:cxnSpLocks/>
            <a:stCxn id="32" idx="0"/>
            <a:endCxn id="34" idx="3"/>
          </p:cNvCxnSpPr>
          <p:nvPr/>
        </p:nvCxnSpPr>
        <p:spPr>
          <a:xfrm flipH="1" flipV="1">
            <a:off x="2122668" y="2644355"/>
            <a:ext cx="793148" cy="11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48F43D6-EBAC-4630-AA1C-D8F2D7A3324D}"/>
              </a:ext>
            </a:extLst>
          </p:cNvPr>
          <p:cNvCxnSpPr>
            <a:cxnSpLocks/>
            <a:stCxn id="31" idx="0"/>
            <a:endCxn id="7" idx="3"/>
          </p:cNvCxnSpPr>
          <p:nvPr/>
        </p:nvCxnSpPr>
        <p:spPr>
          <a:xfrm flipH="1" flipV="1">
            <a:off x="2137136" y="2176617"/>
            <a:ext cx="778680" cy="12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D6DEDB1-DDAF-4013-AFEB-ABF2D81D8D11}"/>
              </a:ext>
            </a:extLst>
          </p:cNvPr>
          <p:cNvCxnSpPr>
            <a:stCxn id="7" idx="3"/>
            <a:endCxn id="68" idx="1"/>
          </p:cNvCxnSpPr>
          <p:nvPr/>
        </p:nvCxnSpPr>
        <p:spPr>
          <a:xfrm>
            <a:off x="2137136" y="2176617"/>
            <a:ext cx="673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F2ECEA7-D212-4BEF-B96A-9A40EA4B3EB6}"/>
              </a:ext>
            </a:extLst>
          </p:cNvPr>
          <p:cNvSpPr txBox="1"/>
          <p:nvPr/>
        </p:nvSpPr>
        <p:spPr>
          <a:xfrm>
            <a:off x="1922064" y="1603896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⊕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4EB6D42-1A2A-42C8-A18D-5F624DAC55E9}"/>
              </a:ext>
            </a:extLst>
          </p:cNvPr>
          <p:cNvSpPr txBox="1"/>
          <p:nvPr/>
        </p:nvSpPr>
        <p:spPr>
          <a:xfrm>
            <a:off x="2812058" y="1603896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⊙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E409BC9-AFAB-473C-A69E-1397947D6626}"/>
              </a:ext>
            </a:extLst>
          </p:cNvPr>
          <p:cNvCxnSpPr>
            <a:stCxn id="34" idx="3"/>
            <a:endCxn id="69" idx="1"/>
          </p:cNvCxnSpPr>
          <p:nvPr/>
        </p:nvCxnSpPr>
        <p:spPr>
          <a:xfrm flipV="1">
            <a:off x="2122668" y="2641538"/>
            <a:ext cx="688438" cy="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4866173-977A-4F6D-9473-168565EAC413}"/>
              </a:ext>
            </a:extLst>
          </p:cNvPr>
          <p:cNvCxnSpPr>
            <a:cxnSpLocks/>
            <a:stCxn id="35" idx="3"/>
            <a:endCxn id="70" idx="1"/>
          </p:cNvCxnSpPr>
          <p:nvPr/>
        </p:nvCxnSpPr>
        <p:spPr>
          <a:xfrm flipV="1">
            <a:off x="2122668" y="3107623"/>
            <a:ext cx="688438" cy="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D8CB283-18B5-4FE5-B73F-DB1D93537588}"/>
              </a:ext>
            </a:extLst>
          </p:cNvPr>
          <p:cNvCxnSpPr>
            <a:stCxn id="105" idx="2"/>
            <a:endCxn id="104" idx="3"/>
          </p:cNvCxnSpPr>
          <p:nvPr/>
        </p:nvCxnSpPr>
        <p:spPr>
          <a:xfrm flipH="1" flipV="1">
            <a:off x="2138088" y="1727007"/>
            <a:ext cx="781982" cy="12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7874EA5-6102-4435-8BE5-9EC0E86A87D0}"/>
              </a:ext>
            </a:extLst>
          </p:cNvPr>
          <p:cNvCxnSpPr>
            <a:stCxn id="104" idx="3"/>
            <a:endCxn id="105" idx="1"/>
          </p:cNvCxnSpPr>
          <p:nvPr/>
        </p:nvCxnSpPr>
        <p:spPr>
          <a:xfrm>
            <a:off x="2138088" y="1727007"/>
            <a:ext cx="673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F412597-83FE-45B2-86FE-6DCF08DE8F55}"/>
              </a:ext>
            </a:extLst>
          </p:cNvPr>
          <p:cNvCxnSpPr>
            <a:stCxn id="105" idx="3"/>
            <a:endCxn id="44" idx="1"/>
          </p:cNvCxnSpPr>
          <p:nvPr/>
        </p:nvCxnSpPr>
        <p:spPr>
          <a:xfrm>
            <a:off x="3028082" y="1727007"/>
            <a:ext cx="435222" cy="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7CAD887-0E7C-42CF-B564-1895B62E8E0F}"/>
              </a:ext>
            </a:extLst>
          </p:cNvPr>
          <p:cNvCxnSpPr>
            <a:stCxn id="68" idx="3"/>
            <a:endCxn id="42" idx="1"/>
          </p:cNvCxnSpPr>
          <p:nvPr/>
        </p:nvCxnSpPr>
        <p:spPr>
          <a:xfrm>
            <a:off x="3027130" y="2176617"/>
            <a:ext cx="436174" cy="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B94F879-442D-405F-9822-08057DEE499A}"/>
              </a:ext>
            </a:extLst>
          </p:cNvPr>
          <p:cNvCxnSpPr>
            <a:stCxn id="69" idx="3"/>
            <a:endCxn id="40" idx="1"/>
          </p:cNvCxnSpPr>
          <p:nvPr/>
        </p:nvCxnSpPr>
        <p:spPr>
          <a:xfrm flipV="1">
            <a:off x="3027130" y="2640227"/>
            <a:ext cx="436174" cy="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BB8E7AE9-5774-412E-9FBD-E963A7CA47D2}"/>
              </a:ext>
            </a:extLst>
          </p:cNvPr>
          <p:cNvCxnSpPr>
            <a:stCxn id="70" idx="3"/>
            <a:endCxn id="38" idx="1"/>
          </p:cNvCxnSpPr>
          <p:nvPr/>
        </p:nvCxnSpPr>
        <p:spPr>
          <a:xfrm flipV="1">
            <a:off x="3027130" y="3106414"/>
            <a:ext cx="436174" cy="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EA73CB0-52B2-4567-A872-36F61989EEE6}"/>
              </a:ext>
            </a:extLst>
          </p:cNvPr>
          <p:cNvSpPr txBox="1"/>
          <p:nvPr/>
        </p:nvSpPr>
        <p:spPr>
          <a:xfrm>
            <a:off x="6252922" y="2056125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17620EF-E3F6-49E9-9847-06C8D59F7D53}"/>
              </a:ext>
            </a:extLst>
          </p:cNvPr>
          <p:cNvSpPr txBox="1"/>
          <p:nvPr/>
        </p:nvSpPr>
        <p:spPr>
          <a:xfrm>
            <a:off x="6252922" y="2517870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⊙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96D5215-2F7D-4B82-B486-C791869CC2D3}"/>
              </a:ext>
            </a:extLst>
          </p:cNvPr>
          <p:cNvSpPr txBox="1"/>
          <p:nvPr/>
        </p:nvSpPr>
        <p:spPr>
          <a:xfrm>
            <a:off x="6252922" y="2977605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⊙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218A24-2809-4BF9-BDCD-26D461C7629C}"/>
              </a:ext>
            </a:extLst>
          </p:cNvPr>
          <p:cNvSpPr txBox="1"/>
          <p:nvPr/>
        </p:nvSpPr>
        <p:spPr>
          <a:xfrm>
            <a:off x="6253874" y="160333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⊙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65128B6-D408-41E3-8160-F01F774CACA9}"/>
              </a:ext>
            </a:extLst>
          </p:cNvPr>
          <p:cNvSpPr txBox="1"/>
          <p:nvPr/>
        </p:nvSpPr>
        <p:spPr>
          <a:xfrm>
            <a:off x="7120274" y="1593200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⊕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9A5F29E-6AF8-4FA8-AF81-109FA07C4D8F}"/>
              </a:ext>
            </a:extLst>
          </p:cNvPr>
          <p:cNvCxnSpPr>
            <a:stCxn id="133" idx="1"/>
            <a:endCxn id="45" idx="3"/>
          </p:cNvCxnSpPr>
          <p:nvPr/>
        </p:nvCxnSpPr>
        <p:spPr>
          <a:xfrm flipH="1">
            <a:off x="5810710" y="1726450"/>
            <a:ext cx="443164" cy="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78E9E7A-3A2F-4D67-A555-146847AA7F83}"/>
              </a:ext>
            </a:extLst>
          </p:cNvPr>
          <p:cNvCxnSpPr>
            <a:stCxn id="130" idx="1"/>
            <a:endCxn id="43" idx="3"/>
          </p:cNvCxnSpPr>
          <p:nvPr/>
        </p:nvCxnSpPr>
        <p:spPr>
          <a:xfrm flipH="1" flipV="1">
            <a:off x="5810710" y="2177908"/>
            <a:ext cx="442212" cy="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73A1F1E-11B1-4D10-8742-5B75A54F8C31}"/>
              </a:ext>
            </a:extLst>
          </p:cNvPr>
          <p:cNvCxnSpPr>
            <a:stCxn id="131" idx="1"/>
            <a:endCxn id="41" idx="3"/>
          </p:cNvCxnSpPr>
          <p:nvPr/>
        </p:nvCxnSpPr>
        <p:spPr>
          <a:xfrm flipH="1">
            <a:off x="5810710" y="2640981"/>
            <a:ext cx="442212" cy="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E850CAC-481F-403E-9767-30571725DCFD}"/>
              </a:ext>
            </a:extLst>
          </p:cNvPr>
          <p:cNvCxnSpPr>
            <a:stCxn id="132" idx="1"/>
            <a:endCxn id="39" idx="3"/>
          </p:cNvCxnSpPr>
          <p:nvPr/>
        </p:nvCxnSpPr>
        <p:spPr>
          <a:xfrm flipH="1">
            <a:off x="5810710" y="3100716"/>
            <a:ext cx="442212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EC27CAF-26BF-4E7D-B96B-41F48394704B}"/>
              </a:ext>
            </a:extLst>
          </p:cNvPr>
          <p:cNvCxnSpPr>
            <a:stCxn id="134" idx="1"/>
            <a:endCxn id="133" idx="3"/>
          </p:cNvCxnSpPr>
          <p:nvPr/>
        </p:nvCxnSpPr>
        <p:spPr>
          <a:xfrm flipH="1">
            <a:off x="6469898" y="1716311"/>
            <a:ext cx="650376" cy="1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7388B03D-506E-4E1D-80E4-59FF3F64DF67}"/>
              </a:ext>
            </a:extLst>
          </p:cNvPr>
          <p:cNvCxnSpPr>
            <a:stCxn id="62" idx="1"/>
            <a:endCxn id="130" idx="3"/>
          </p:cNvCxnSpPr>
          <p:nvPr/>
        </p:nvCxnSpPr>
        <p:spPr>
          <a:xfrm flipH="1" flipV="1">
            <a:off x="6468946" y="2179236"/>
            <a:ext cx="645930" cy="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4101B0F-7000-41D5-BFE6-65D72C180BBD}"/>
              </a:ext>
            </a:extLst>
          </p:cNvPr>
          <p:cNvCxnSpPr>
            <a:stCxn id="63" idx="1"/>
            <a:endCxn id="131" idx="3"/>
          </p:cNvCxnSpPr>
          <p:nvPr/>
        </p:nvCxnSpPr>
        <p:spPr>
          <a:xfrm flipH="1" flipV="1">
            <a:off x="6468946" y="2640981"/>
            <a:ext cx="660398" cy="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97DD8D0-A4BC-4276-A0F8-1611FE2BEFDB}"/>
              </a:ext>
            </a:extLst>
          </p:cNvPr>
          <p:cNvCxnSpPr>
            <a:stCxn id="64" idx="1"/>
            <a:endCxn id="132" idx="3"/>
          </p:cNvCxnSpPr>
          <p:nvPr/>
        </p:nvCxnSpPr>
        <p:spPr>
          <a:xfrm flipH="1">
            <a:off x="6468946" y="3098881"/>
            <a:ext cx="660398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84C0F79-4C77-4631-B3F5-97F88E7FF9D6}"/>
              </a:ext>
            </a:extLst>
          </p:cNvPr>
          <p:cNvCxnSpPr>
            <a:cxnSpLocks/>
            <a:stCxn id="61" idx="0"/>
            <a:endCxn id="64" idx="1"/>
          </p:cNvCxnSpPr>
          <p:nvPr/>
        </p:nvCxnSpPr>
        <p:spPr>
          <a:xfrm flipV="1">
            <a:off x="6348544" y="3098881"/>
            <a:ext cx="780800" cy="9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25E6D198-797E-4044-AD41-580AC48ABBE1}"/>
              </a:ext>
            </a:extLst>
          </p:cNvPr>
          <p:cNvCxnSpPr>
            <a:cxnSpLocks/>
            <a:stCxn id="60" idx="0"/>
            <a:endCxn id="63" idx="1"/>
          </p:cNvCxnSpPr>
          <p:nvPr/>
        </p:nvCxnSpPr>
        <p:spPr>
          <a:xfrm flipV="1">
            <a:off x="6348544" y="2642770"/>
            <a:ext cx="780800" cy="9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ED0DF6-4B18-44EB-8584-7B07324BE7F8}"/>
              </a:ext>
            </a:extLst>
          </p:cNvPr>
          <p:cNvCxnSpPr>
            <a:stCxn id="59" idx="0"/>
            <a:endCxn id="62" idx="1"/>
          </p:cNvCxnSpPr>
          <p:nvPr/>
        </p:nvCxnSpPr>
        <p:spPr>
          <a:xfrm flipV="1">
            <a:off x="6348544" y="2186143"/>
            <a:ext cx="766332" cy="9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5B1392AE-1843-499F-A5BF-A9EB57C23474}"/>
              </a:ext>
            </a:extLst>
          </p:cNvPr>
          <p:cNvCxnSpPr>
            <a:cxnSpLocks/>
            <a:stCxn id="58" idx="0"/>
            <a:endCxn id="134" idx="1"/>
          </p:cNvCxnSpPr>
          <p:nvPr/>
        </p:nvCxnSpPr>
        <p:spPr>
          <a:xfrm flipV="1">
            <a:off x="6348544" y="1716311"/>
            <a:ext cx="771730" cy="10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5CF6CCAD-232F-440C-A632-758976CADC54}"/>
              </a:ext>
            </a:extLst>
          </p:cNvPr>
          <p:cNvCxnSpPr>
            <a:stCxn id="46" idx="1"/>
            <a:endCxn id="62" idx="3"/>
          </p:cNvCxnSpPr>
          <p:nvPr/>
        </p:nvCxnSpPr>
        <p:spPr>
          <a:xfrm flipH="1" flipV="1">
            <a:off x="7330900" y="2186143"/>
            <a:ext cx="517832" cy="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6D4CC368-4A00-4480-8D56-04C39C95259B}"/>
              </a:ext>
            </a:extLst>
          </p:cNvPr>
          <p:cNvCxnSpPr>
            <a:stCxn id="47" idx="1"/>
            <a:endCxn id="63" idx="3"/>
          </p:cNvCxnSpPr>
          <p:nvPr/>
        </p:nvCxnSpPr>
        <p:spPr>
          <a:xfrm flipH="1" flipV="1">
            <a:off x="7316432" y="2642770"/>
            <a:ext cx="532300" cy="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F9A1FC15-2434-40A7-AC86-72DED60A4CBC}"/>
              </a:ext>
            </a:extLst>
          </p:cNvPr>
          <p:cNvCxnSpPr>
            <a:stCxn id="48" idx="1"/>
            <a:endCxn id="64" idx="3"/>
          </p:cNvCxnSpPr>
          <p:nvPr/>
        </p:nvCxnSpPr>
        <p:spPr>
          <a:xfrm flipH="1" flipV="1">
            <a:off x="7316432" y="3098881"/>
            <a:ext cx="532300" cy="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F36DFA7E-8BF6-41B5-AB93-2D8ED55F3103}"/>
              </a:ext>
            </a:extLst>
          </p:cNvPr>
          <p:cNvCxnSpPr>
            <a:stCxn id="49" idx="1"/>
            <a:endCxn id="65" idx="3"/>
          </p:cNvCxnSpPr>
          <p:nvPr/>
        </p:nvCxnSpPr>
        <p:spPr>
          <a:xfrm flipH="1" flipV="1">
            <a:off x="7316432" y="3559755"/>
            <a:ext cx="532300" cy="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EA64695-6C67-4DFA-B552-3176C06A285C}"/>
              </a:ext>
            </a:extLst>
          </p:cNvPr>
          <p:cNvCxnSpPr>
            <a:stCxn id="50" idx="1"/>
            <a:endCxn id="66" idx="3"/>
          </p:cNvCxnSpPr>
          <p:nvPr/>
        </p:nvCxnSpPr>
        <p:spPr>
          <a:xfrm flipH="1">
            <a:off x="7316432" y="4027288"/>
            <a:ext cx="536790" cy="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C5F5DEB-EE78-4FC8-A027-392659734950}"/>
              </a:ext>
            </a:extLst>
          </p:cNvPr>
          <p:cNvCxnSpPr>
            <a:stCxn id="51" idx="1"/>
            <a:endCxn id="52" idx="3"/>
          </p:cNvCxnSpPr>
          <p:nvPr/>
        </p:nvCxnSpPr>
        <p:spPr>
          <a:xfrm flipH="1">
            <a:off x="7583771" y="4494487"/>
            <a:ext cx="264961" cy="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25CDE653-5BD1-4A90-9E06-3BDF3CE6C693}"/>
              </a:ext>
            </a:extLst>
          </p:cNvPr>
          <p:cNvCxnSpPr>
            <a:cxnSpLocks/>
            <a:endCxn id="72" idx="2"/>
          </p:cNvCxnSpPr>
          <p:nvPr/>
        </p:nvCxnSpPr>
        <p:spPr>
          <a:xfrm rot="5400000" flipH="1" flipV="1">
            <a:off x="3518225" y="2676841"/>
            <a:ext cx="1967169" cy="288598"/>
          </a:xfrm>
          <a:prstGeom prst="bentConnector3">
            <a:avLst>
              <a:gd name="adj1" fmla="val 9131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68694BA4-8CE6-43DC-8009-DA68E12DC1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59142" y="2892359"/>
            <a:ext cx="1491830" cy="291627"/>
          </a:xfrm>
          <a:prstGeom prst="bentConnector3">
            <a:avLst>
              <a:gd name="adj1" fmla="val 8618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8EB2015F-44D9-43F1-97D9-B99EFEA2BC11}"/>
              </a:ext>
            </a:extLst>
          </p:cNvPr>
          <p:cNvCxnSpPr>
            <a:cxnSpLocks/>
            <a:endCxn id="74" idx="2"/>
          </p:cNvCxnSpPr>
          <p:nvPr/>
        </p:nvCxnSpPr>
        <p:spPr>
          <a:xfrm rot="5400000" flipH="1" flipV="1">
            <a:off x="3976741" y="3125831"/>
            <a:ext cx="1048271" cy="290464"/>
          </a:xfrm>
          <a:prstGeom prst="bentConnector3">
            <a:avLst>
              <a:gd name="adj1" fmla="val 8210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1855D27-7046-4E86-AA70-8BA2C8778A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3789" y="3367170"/>
            <a:ext cx="585662" cy="28627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B92EE773-1079-42DA-9C61-2615CBD3D08E}"/>
              </a:ext>
            </a:extLst>
          </p:cNvPr>
          <p:cNvSpPr txBox="1"/>
          <p:nvPr/>
        </p:nvSpPr>
        <p:spPr>
          <a:xfrm>
            <a:off x="3637175" y="3811031"/>
            <a:ext cx="146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SUM : Depth Loss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83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1590"/>
            <a:ext cx="856895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F1score : 59.3%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UnicodeMS"/>
                <a:ea typeface="나눔바른고딕" panose="020B0603020101020101"/>
              </a:rPr>
              <a:t>Auc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: 82%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Threshold : adaptive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Input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Size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=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128x128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Frame length = 8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12659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8B0E3C-4CD6-49FF-8A86-3ADBF457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4" y="1779662"/>
            <a:ext cx="7909892" cy="23385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1FDBEC-4428-489A-B31D-CAE3A0B10956}"/>
              </a:ext>
            </a:extLst>
          </p:cNvPr>
          <p:cNvSpPr/>
          <p:nvPr/>
        </p:nvSpPr>
        <p:spPr>
          <a:xfrm>
            <a:off x="2653798" y="1692734"/>
            <a:ext cx="825252" cy="216024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monodepth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6CF86B-52A5-499E-A69A-CCE74CCB4AF0}"/>
              </a:ext>
            </a:extLst>
          </p:cNvPr>
          <p:cNvSpPr/>
          <p:nvPr/>
        </p:nvSpPr>
        <p:spPr>
          <a:xfrm>
            <a:off x="6103708" y="1673684"/>
            <a:ext cx="825252" cy="216024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monodepth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B2FEE2-FEAA-4B83-9492-B07EC8F3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902" y="1470360"/>
            <a:ext cx="703622" cy="656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D92557-D4B8-43AC-BAEA-36651B66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34" y="1451310"/>
            <a:ext cx="703622" cy="6565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55B82F-A13D-414E-AFE8-DA9EBAEFBA93}"/>
              </a:ext>
            </a:extLst>
          </p:cNvPr>
          <p:cNvSpPr/>
          <p:nvPr/>
        </p:nvSpPr>
        <p:spPr>
          <a:xfrm>
            <a:off x="4572000" y="1584908"/>
            <a:ext cx="552146" cy="389508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Loss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3E5F2ED-04AC-433D-AB03-D4C1334CEEF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043608" y="1800746"/>
            <a:ext cx="1610190" cy="482972"/>
          </a:xfrm>
          <a:prstGeom prst="bentConnector3">
            <a:avLst>
              <a:gd name="adj1" fmla="val -111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665FAD7-D612-4936-A9A0-2D749810B3FF}"/>
              </a:ext>
            </a:extLst>
          </p:cNvPr>
          <p:cNvCxnSpPr>
            <a:endCxn id="10" idx="0"/>
          </p:cNvCxnSpPr>
          <p:nvPr/>
        </p:nvCxnSpPr>
        <p:spPr>
          <a:xfrm flipV="1">
            <a:off x="1081708" y="1673684"/>
            <a:ext cx="5434626" cy="804850"/>
          </a:xfrm>
          <a:prstGeom prst="bentConnector4">
            <a:avLst>
              <a:gd name="adj1" fmla="val -8245"/>
              <a:gd name="adj2" fmla="val 1441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CE6CF3-194D-4664-9F0C-BCD4310F7B91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3479050" y="1798650"/>
            <a:ext cx="237852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4C7522-D4D2-48EB-A3E4-3F38EC3315E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20524" y="1779662"/>
            <a:ext cx="151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100D21-29B6-4175-B30A-B6A1DB307F7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992856" y="1781696"/>
            <a:ext cx="110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B31F933-F8DF-4EBF-85F7-91AB6F97D9BA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5124146" y="1779600"/>
            <a:ext cx="165088" cy="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CC58D9B-93D6-47BC-B7C3-EB24215E97F3}"/>
              </a:ext>
            </a:extLst>
          </p:cNvPr>
          <p:cNvCxnSpPr/>
          <p:nvPr/>
        </p:nvCxnSpPr>
        <p:spPr>
          <a:xfrm rot="16200000" flipV="1">
            <a:off x="2538791" y="2122717"/>
            <a:ext cx="1042082" cy="576064"/>
          </a:xfrm>
          <a:prstGeom prst="bentConnector3">
            <a:avLst>
              <a:gd name="adj1" fmla="val -11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D88BD1B-651E-4FD6-9431-4C1CEA04EB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1654" y="2149196"/>
            <a:ext cx="1042084" cy="523107"/>
          </a:xfrm>
          <a:prstGeom prst="bentConnector3">
            <a:avLst>
              <a:gd name="adj1" fmla="val -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99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1590"/>
            <a:ext cx="856895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F1score : 51.4%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UnicodeMS"/>
                <a:ea typeface="나눔바른고딕" panose="020B0603020101020101"/>
              </a:rPr>
              <a:t>Auc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: 75.7%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Threshold : adaptive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Input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Size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=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128x128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Frame length = 8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79471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8B0E3C-4CD6-49FF-8A86-3ADBF457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4" y="1779662"/>
            <a:ext cx="7909892" cy="23385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1FDBEC-4428-489A-B31D-CAE3A0B10956}"/>
              </a:ext>
            </a:extLst>
          </p:cNvPr>
          <p:cNvSpPr/>
          <p:nvPr/>
        </p:nvSpPr>
        <p:spPr>
          <a:xfrm>
            <a:off x="2771800" y="2520950"/>
            <a:ext cx="825252" cy="216024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monodepth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6CF86B-52A5-499E-A69A-CCE74CCB4AF0}"/>
              </a:ext>
            </a:extLst>
          </p:cNvPr>
          <p:cNvSpPr/>
          <p:nvPr/>
        </p:nvSpPr>
        <p:spPr>
          <a:xfrm>
            <a:off x="6056610" y="2508250"/>
            <a:ext cx="825252" cy="216024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monodepth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B2FEE2-FEAA-4B83-9492-B07EC8F3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355726"/>
            <a:ext cx="703622" cy="656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D92557-D4B8-43AC-BAEA-36651B66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36" y="2355726"/>
            <a:ext cx="703622" cy="6565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55B82F-A13D-414E-AFE8-DA9EBAEFBA93}"/>
              </a:ext>
            </a:extLst>
          </p:cNvPr>
          <p:cNvSpPr/>
          <p:nvPr/>
        </p:nvSpPr>
        <p:spPr>
          <a:xfrm>
            <a:off x="4490994" y="2470274"/>
            <a:ext cx="703622" cy="389508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Loss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8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1590"/>
            <a:ext cx="8568952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기존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PSNR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을 정규화 방식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무조건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0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혹은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1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이 존재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앞쪽 프레임의 예측 성능이 대부분 낮다가 중간쯤 되면 안정화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전체 프레임의 절반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(half length)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에 대하여 </a:t>
            </a:r>
            <a:r>
              <a:rPr lang="en-US" altLang="ko-KR" dirty="0" err="1">
                <a:latin typeface="ArialUnicodeMS"/>
                <a:ea typeface="나눔바른고딕" panose="020B0603020101020101"/>
              </a:rPr>
              <a:t>linspace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식으로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weight noise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부여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Score -= </a:t>
            </a:r>
            <a:r>
              <a:rPr lang="en-US" altLang="ko-KR" dirty="0" err="1">
                <a:latin typeface="ArialUnicodeMS"/>
                <a:ea typeface="나눔바른고딕" panose="020B0603020101020101"/>
              </a:rPr>
              <a:t>np.linspace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(0.5, 0, half length)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Score[Score &lt;0] = 0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F1score : 67.3%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UnicodeMS"/>
                <a:ea typeface="나눔바른고딕" panose="020B0603020101020101"/>
              </a:rPr>
              <a:t>Auc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: 88%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Threshold : adaptive </a:t>
            </a:r>
          </a:p>
        </p:txBody>
      </p:sp>
    </p:spTree>
    <p:extLst>
      <p:ext uri="{BB962C8B-B14F-4D97-AF65-F5344CB8AC3E}">
        <p14:creationId xmlns:p14="http://schemas.microsoft.com/office/powerpoint/2010/main" val="78955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5D57E-1420-452B-B967-15C972699C96}"/>
              </a:ext>
            </a:extLst>
          </p:cNvPr>
          <p:cNvSpPr txBox="1"/>
          <p:nvPr/>
        </p:nvSpPr>
        <p:spPr>
          <a:xfrm>
            <a:off x="323528" y="1131590"/>
            <a:ext cx="8568952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Baseline U-net architecture (generator)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9D5BC3-972B-41E1-890B-E41753067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635646"/>
            <a:ext cx="52863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1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EC165D4-A8FA-4486-AEF0-25A76742BC81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99924" y="2562041"/>
            <a:ext cx="585049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F5044BE-E108-454B-BE68-E020AF210943}"/>
              </a:ext>
            </a:extLst>
          </p:cNvPr>
          <p:cNvCxnSpPr>
            <a:cxnSpLocks/>
            <a:endCxn id="161" idx="1"/>
          </p:cNvCxnSpPr>
          <p:nvPr/>
        </p:nvCxnSpPr>
        <p:spPr>
          <a:xfrm>
            <a:off x="674044" y="1948326"/>
            <a:ext cx="75332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95AF753-5EB6-46B7-B8FF-E76D9C708ACB}"/>
              </a:ext>
            </a:extLst>
          </p:cNvPr>
          <p:cNvCxnSpPr/>
          <p:nvPr/>
        </p:nvCxnSpPr>
        <p:spPr>
          <a:xfrm>
            <a:off x="297008" y="1976638"/>
            <a:ext cx="377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97389B1-B78A-4851-BA7D-B043E1804C63}"/>
              </a:ext>
            </a:extLst>
          </p:cNvPr>
          <p:cNvCxnSpPr/>
          <p:nvPr/>
        </p:nvCxnSpPr>
        <p:spPr>
          <a:xfrm>
            <a:off x="671663" y="2127839"/>
            <a:ext cx="0" cy="442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8C54FA-FB4F-4EAB-BF2F-3B5539B92725}"/>
              </a:ext>
            </a:extLst>
          </p:cNvPr>
          <p:cNvCxnSpPr/>
          <p:nvPr/>
        </p:nvCxnSpPr>
        <p:spPr>
          <a:xfrm>
            <a:off x="674044" y="2570255"/>
            <a:ext cx="7296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A91ADF-AF55-444D-BA56-24AB5FF5C78A}"/>
              </a:ext>
            </a:extLst>
          </p:cNvPr>
          <p:cNvCxnSpPr>
            <a:cxnSpLocks/>
          </p:cNvCxnSpPr>
          <p:nvPr/>
        </p:nvCxnSpPr>
        <p:spPr>
          <a:xfrm>
            <a:off x="1372693" y="2586037"/>
            <a:ext cx="0" cy="540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3FF1F6F-AB12-4F0F-887B-4C0604215064}"/>
              </a:ext>
            </a:extLst>
          </p:cNvPr>
          <p:cNvCxnSpPr/>
          <p:nvPr/>
        </p:nvCxnSpPr>
        <p:spPr>
          <a:xfrm>
            <a:off x="1408410" y="3118953"/>
            <a:ext cx="936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2A30AD3-FB48-4C57-8B8D-558836529EDC}"/>
              </a:ext>
            </a:extLst>
          </p:cNvPr>
          <p:cNvCxnSpPr/>
          <p:nvPr/>
        </p:nvCxnSpPr>
        <p:spPr>
          <a:xfrm>
            <a:off x="2339752" y="3126097"/>
            <a:ext cx="0" cy="531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31C012F-676F-4992-99F8-DADC9B649F5C}"/>
              </a:ext>
            </a:extLst>
          </p:cNvPr>
          <p:cNvCxnSpPr/>
          <p:nvPr/>
        </p:nvCxnSpPr>
        <p:spPr>
          <a:xfrm>
            <a:off x="2339752" y="3657133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4535BD2-9177-4654-B2BB-04AE577102F2}"/>
              </a:ext>
            </a:extLst>
          </p:cNvPr>
          <p:cNvCxnSpPr>
            <a:cxnSpLocks/>
          </p:cNvCxnSpPr>
          <p:nvPr/>
        </p:nvCxnSpPr>
        <p:spPr>
          <a:xfrm flipH="1">
            <a:off x="3561854" y="3533254"/>
            <a:ext cx="2034" cy="627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BD28247-7FFA-423B-B1FB-A4947338EE2B}"/>
              </a:ext>
            </a:extLst>
          </p:cNvPr>
          <p:cNvCxnSpPr>
            <a:cxnSpLocks/>
          </p:cNvCxnSpPr>
          <p:nvPr/>
        </p:nvCxnSpPr>
        <p:spPr>
          <a:xfrm>
            <a:off x="3561854" y="4155926"/>
            <a:ext cx="1603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D2ECF4B-C36E-45EB-AE2D-FD5C20BF6A2F}"/>
              </a:ext>
            </a:extLst>
          </p:cNvPr>
          <p:cNvCxnSpPr>
            <a:cxnSpLocks/>
          </p:cNvCxnSpPr>
          <p:nvPr/>
        </p:nvCxnSpPr>
        <p:spPr>
          <a:xfrm flipV="1">
            <a:off x="5341228" y="3729141"/>
            <a:ext cx="0" cy="354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48A883D-8891-48E8-9EC6-787C3901D1ED}"/>
              </a:ext>
            </a:extLst>
          </p:cNvPr>
          <p:cNvCxnSpPr>
            <a:stCxn id="57" idx="3"/>
          </p:cNvCxnSpPr>
          <p:nvPr/>
        </p:nvCxnSpPr>
        <p:spPr>
          <a:xfrm>
            <a:off x="5154414" y="3656585"/>
            <a:ext cx="1331912" cy="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5089C8C-0CE6-4CD3-AFCA-129B93355771}"/>
              </a:ext>
            </a:extLst>
          </p:cNvPr>
          <p:cNvCxnSpPr>
            <a:cxnSpLocks/>
          </p:cNvCxnSpPr>
          <p:nvPr/>
        </p:nvCxnSpPr>
        <p:spPr>
          <a:xfrm flipV="1">
            <a:off x="6638726" y="3095379"/>
            <a:ext cx="0" cy="561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352E142-7C9B-4D8E-9182-D1157927797F}"/>
              </a:ext>
            </a:extLst>
          </p:cNvPr>
          <p:cNvCxnSpPr>
            <a:stCxn id="77" idx="1"/>
          </p:cNvCxnSpPr>
          <p:nvPr/>
        </p:nvCxnSpPr>
        <p:spPr>
          <a:xfrm flipV="1">
            <a:off x="6486326" y="3095379"/>
            <a:ext cx="1084982" cy="6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CCEBFD3-A370-4B7C-8538-F969CED7B824}"/>
              </a:ext>
            </a:extLst>
          </p:cNvPr>
          <p:cNvCxnSpPr/>
          <p:nvPr/>
        </p:nvCxnSpPr>
        <p:spPr>
          <a:xfrm flipV="1">
            <a:off x="7670368" y="2546424"/>
            <a:ext cx="0" cy="54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C65994-3AD4-47E7-837C-5BDC29ACEAF0}"/>
              </a:ext>
            </a:extLst>
          </p:cNvPr>
          <p:cNvCxnSpPr/>
          <p:nvPr/>
        </p:nvCxnSpPr>
        <p:spPr>
          <a:xfrm>
            <a:off x="7571308" y="2546424"/>
            <a:ext cx="7690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9FA49AF-43B5-4DBA-94B9-1A2A27B6CD3F}"/>
              </a:ext>
            </a:extLst>
          </p:cNvPr>
          <p:cNvCxnSpPr/>
          <p:nvPr/>
        </p:nvCxnSpPr>
        <p:spPr>
          <a:xfrm flipV="1">
            <a:off x="8402297" y="1938327"/>
            <a:ext cx="0" cy="608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944576-CD85-4757-8DBB-24EA524EEAC1}"/>
              </a:ext>
            </a:extLst>
          </p:cNvPr>
          <p:cNvCxnSpPr/>
          <p:nvPr/>
        </p:nvCxnSpPr>
        <p:spPr>
          <a:xfrm>
            <a:off x="8340378" y="1938327"/>
            <a:ext cx="603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5D57E-1420-452B-B967-15C972699C96}"/>
              </a:ext>
            </a:extLst>
          </p:cNvPr>
          <p:cNvSpPr txBox="1"/>
          <p:nvPr/>
        </p:nvSpPr>
        <p:spPr>
          <a:xfrm>
            <a:off x="323528" y="1131590"/>
            <a:ext cx="8568952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U-net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구조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종욱이 버전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CC3C5A-EB21-4AD3-ACB0-DCD3267E51CA}"/>
              </a:ext>
            </a:extLst>
          </p:cNvPr>
          <p:cNvSpPr/>
          <p:nvPr/>
        </p:nvSpPr>
        <p:spPr>
          <a:xfrm>
            <a:off x="251520" y="1707654"/>
            <a:ext cx="72008" cy="504056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2BBDC0-6A40-4A8A-A747-CB3CAD44B23E}"/>
              </a:ext>
            </a:extLst>
          </p:cNvPr>
          <p:cNvSpPr/>
          <p:nvPr/>
        </p:nvSpPr>
        <p:spPr>
          <a:xfrm>
            <a:off x="395536" y="1707654"/>
            <a:ext cx="135632" cy="504056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8150AC-341B-48AE-920E-EB6177C9A4C1}"/>
              </a:ext>
            </a:extLst>
          </p:cNvPr>
          <p:cNvSpPr/>
          <p:nvPr/>
        </p:nvSpPr>
        <p:spPr>
          <a:xfrm>
            <a:off x="603176" y="1707654"/>
            <a:ext cx="135632" cy="504056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E52A79-1874-4932-99BA-D7E4BAA183F6}"/>
              </a:ext>
            </a:extLst>
          </p:cNvPr>
          <p:cNvSpPr/>
          <p:nvPr/>
        </p:nvSpPr>
        <p:spPr>
          <a:xfrm>
            <a:off x="603176" y="2319722"/>
            <a:ext cx="135632" cy="456087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D515C1-275F-4D90-A462-FF4B8DD06195}"/>
              </a:ext>
            </a:extLst>
          </p:cNvPr>
          <p:cNvSpPr/>
          <p:nvPr/>
        </p:nvSpPr>
        <p:spPr>
          <a:xfrm>
            <a:off x="827584" y="2319722"/>
            <a:ext cx="304800" cy="456087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816955-1837-4AA2-BA02-D4FB56990153}"/>
              </a:ext>
            </a:extLst>
          </p:cNvPr>
          <p:cNvSpPr/>
          <p:nvPr/>
        </p:nvSpPr>
        <p:spPr>
          <a:xfrm>
            <a:off x="1221160" y="2319722"/>
            <a:ext cx="304800" cy="456087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22C374-8E09-4135-8707-47297CD14044}"/>
              </a:ext>
            </a:extLst>
          </p:cNvPr>
          <p:cNvSpPr/>
          <p:nvPr/>
        </p:nvSpPr>
        <p:spPr>
          <a:xfrm>
            <a:off x="1221160" y="2921664"/>
            <a:ext cx="304800" cy="36004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D75235-0DD7-40B5-B22E-96A392BFF57E}"/>
              </a:ext>
            </a:extLst>
          </p:cNvPr>
          <p:cNvSpPr/>
          <p:nvPr/>
        </p:nvSpPr>
        <p:spPr>
          <a:xfrm>
            <a:off x="1619672" y="2921664"/>
            <a:ext cx="432048" cy="36004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539607-EA45-4111-A831-AD86D927827F}"/>
              </a:ext>
            </a:extLst>
          </p:cNvPr>
          <p:cNvSpPr/>
          <p:nvPr/>
        </p:nvSpPr>
        <p:spPr>
          <a:xfrm>
            <a:off x="2129210" y="2921664"/>
            <a:ext cx="432048" cy="36004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993555-967C-4E5B-9464-A4CCCE655539}"/>
              </a:ext>
            </a:extLst>
          </p:cNvPr>
          <p:cNvSpPr/>
          <p:nvPr/>
        </p:nvSpPr>
        <p:spPr>
          <a:xfrm>
            <a:off x="2129210" y="3520184"/>
            <a:ext cx="432048" cy="272802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6BD38D-67E1-417B-8489-C511199CA00E}"/>
              </a:ext>
            </a:extLst>
          </p:cNvPr>
          <p:cNvSpPr/>
          <p:nvPr/>
        </p:nvSpPr>
        <p:spPr>
          <a:xfrm>
            <a:off x="2627784" y="3520184"/>
            <a:ext cx="576064" cy="272802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A6D467-6814-4BC8-9A64-C04076986E33}"/>
              </a:ext>
            </a:extLst>
          </p:cNvPr>
          <p:cNvSpPr/>
          <p:nvPr/>
        </p:nvSpPr>
        <p:spPr>
          <a:xfrm>
            <a:off x="3273822" y="3520184"/>
            <a:ext cx="576064" cy="272802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F6751E-6866-4D3A-8451-02590AE194E0}"/>
              </a:ext>
            </a:extLst>
          </p:cNvPr>
          <p:cNvSpPr/>
          <p:nvPr/>
        </p:nvSpPr>
        <p:spPr>
          <a:xfrm>
            <a:off x="3273822" y="4083918"/>
            <a:ext cx="576064" cy="144016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83179E-E5B7-41F9-A031-B2F78A4CDB0F}"/>
              </a:ext>
            </a:extLst>
          </p:cNvPr>
          <p:cNvSpPr/>
          <p:nvPr/>
        </p:nvSpPr>
        <p:spPr>
          <a:xfrm>
            <a:off x="3941930" y="4083918"/>
            <a:ext cx="754050" cy="144016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2743035-EEB5-4945-8B7E-4F20DD73BB81}"/>
              </a:ext>
            </a:extLst>
          </p:cNvPr>
          <p:cNvSpPr/>
          <p:nvPr/>
        </p:nvSpPr>
        <p:spPr>
          <a:xfrm>
            <a:off x="4788024" y="4083918"/>
            <a:ext cx="754050" cy="144016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F016D4-8A36-4221-B2A9-2F5903C93FDC}"/>
              </a:ext>
            </a:extLst>
          </p:cNvPr>
          <p:cNvSpPr/>
          <p:nvPr/>
        </p:nvSpPr>
        <p:spPr>
          <a:xfrm>
            <a:off x="4794374" y="3520184"/>
            <a:ext cx="360040" cy="272802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346FD6-B2E3-44E0-81D1-318958A0795D}"/>
              </a:ext>
            </a:extLst>
          </p:cNvPr>
          <p:cNvSpPr/>
          <p:nvPr/>
        </p:nvSpPr>
        <p:spPr>
          <a:xfrm>
            <a:off x="5152349" y="3520184"/>
            <a:ext cx="360040" cy="27280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DCC8E2-A3B7-4140-B0E5-95DB5147C940}"/>
              </a:ext>
            </a:extLst>
          </p:cNvPr>
          <p:cNvSpPr/>
          <p:nvPr/>
        </p:nvSpPr>
        <p:spPr>
          <a:xfrm>
            <a:off x="5580112" y="3520184"/>
            <a:ext cx="576064" cy="27280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BCB1AB-07BB-45D7-9E60-501C228FBD28}"/>
              </a:ext>
            </a:extLst>
          </p:cNvPr>
          <p:cNvSpPr/>
          <p:nvPr/>
        </p:nvSpPr>
        <p:spPr>
          <a:xfrm>
            <a:off x="6198294" y="3520184"/>
            <a:ext cx="576064" cy="27280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D110C19-053A-4F52-8B01-99576F1D1759}"/>
              </a:ext>
            </a:extLst>
          </p:cNvPr>
          <p:cNvSpPr/>
          <p:nvPr/>
        </p:nvSpPr>
        <p:spPr>
          <a:xfrm>
            <a:off x="6198294" y="2921664"/>
            <a:ext cx="288032" cy="36004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2EC60E-EF97-45EC-BD32-A440AA1AC16A}"/>
              </a:ext>
            </a:extLst>
          </p:cNvPr>
          <p:cNvSpPr/>
          <p:nvPr/>
        </p:nvSpPr>
        <p:spPr>
          <a:xfrm>
            <a:off x="6486326" y="2921664"/>
            <a:ext cx="288032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985958-7D54-4F46-B779-F84C9EE14124}"/>
              </a:ext>
            </a:extLst>
          </p:cNvPr>
          <p:cNvSpPr/>
          <p:nvPr/>
        </p:nvSpPr>
        <p:spPr>
          <a:xfrm>
            <a:off x="6846366" y="2921664"/>
            <a:ext cx="432048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DEA6893-6E16-4C41-B9D3-CAD9C2E5AE67}"/>
              </a:ext>
            </a:extLst>
          </p:cNvPr>
          <p:cNvSpPr/>
          <p:nvPr/>
        </p:nvSpPr>
        <p:spPr>
          <a:xfrm>
            <a:off x="7350422" y="2921664"/>
            <a:ext cx="432048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FB70EA-E0FD-4C5A-874A-3EED0299982C}"/>
              </a:ext>
            </a:extLst>
          </p:cNvPr>
          <p:cNvSpPr/>
          <p:nvPr/>
        </p:nvSpPr>
        <p:spPr>
          <a:xfrm>
            <a:off x="7350422" y="2351165"/>
            <a:ext cx="220886" cy="421753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5F10D9-5FCE-4918-A119-50B8FB6ADDD1}"/>
              </a:ext>
            </a:extLst>
          </p:cNvPr>
          <p:cNvSpPr/>
          <p:nvPr/>
        </p:nvSpPr>
        <p:spPr>
          <a:xfrm>
            <a:off x="7571308" y="2351165"/>
            <a:ext cx="211162" cy="42175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E57C5BD-A725-42CF-82A2-9D906EE73388}"/>
              </a:ext>
            </a:extLst>
          </p:cNvPr>
          <p:cNvSpPr/>
          <p:nvPr/>
        </p:nvSpPr>
        <p:spPr>
          <a:xfrm>
            <a:off x="7832824" y="2349068"/>
            <a:ext cx="304800" cy="42175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3351C98-5B5B-41B8-8CA0-43837C1FEFB2}"/>
              </a:ext>
            </a:extLst>
          </p:cNvPr>
          <p:cNvSpPr/>
          <p:nvPr/>
        </p:nvSpPr>
        <p:spPr>
          <a:xfrm>
            <a:off x="8187978" y="2349068"/>
            <a:ext cx="304800" cy="42175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74F163A-A247-4736-865C-F36E9475E12F}"/>
              </a:ext>
            </a:extLst>
          </p:cNvPr>
          <p:cNvSpPr/>
          <p:nvPr/>
        </p:nvSpPr>
        <p:spPr>
          <a:xfrm>
            <a:off x="8209136" y="1662315"/>
            <a:ext cx="135632" cy="504056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0537E9-8A3C-4FCC-B638-E37B3FDD72F1}"/>
              </a:ext>
            </a:extLst>
          </p:cNvPr>
          <p:cNvSpPr/>
          <p:nvPr/>
        </p:nvSpPr>
        <p:spPr>
          <a:xfrm>
            <a:off x="8340378" y="1662315"/>
            <a:ext cx="135632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76966F-D138-4F43-8481-98193C6FF2C6}"/>
              </a:ext>
            </a:extLst>
          </p:cNvPr>
          <p:cNvSpPr/>
          <p:nvPr/>
        </p:nvSpPr>
        <p:spPr>
          <a:xfrm>
            <a:off x="8536632" y="1664225"/>
            <a:ext cx="135632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F27F6E-D138-4A97-BC87-965A7695F35C}"/>
              </a:ext>
            </a:extLst>
          </p:cNvPr>
          <p:cNvSpPr/>
          <p:nvPr/>
        </p:nvSpPr>
        <p:spPr>
          <a:xfrm>
            <a:off x="8724626" y="1662315"/>
            <a:ext cx="135632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D79372C-5190-4EBC-98EF-591BC5B9D7BF}"/>
              </a:ext>
            </a:extLst>
          </p:cNvPr>
          <p:cNvSpPr/>
          <p:nvPr/>
        </p:nvSpPr>
        <p:spPr>
          <a:xfrm>
            <a:off x="8920880" y="1662315"/>
            <a:ext cx="7200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7486085-8A59-40BC-B930-B2979CEDB4C1}"/>
              </a:ext>
            </a:extLst>
          </p:cNvPr>
          <p:cNvSpPr txBox="1"/>
          <p:nvPr/>
        </p:nvSpPr>
        <p:spPr>
          <a:xfrm>
            <a:off x="141851" y="1696298"/>
            <a:ext cx="276999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" dirty="0"/>
              <a:t>128x128x3</a:t>
            </a:r>
            <a:endParaRPr lang="ko-KR" altLang="en-US" sz="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B25101-FD1B-42ED-8C94-2B7E75181578}"/>
              </a:ext>
            </a:extLst>
          </p:cNvPr>
          <p:cNvSpPr txBox="1"/>
          <p:nvPr/>
        </p:nvSpPr>
        <p:spPr>
          <a:xfrm>
            <a:off x="306532" y="1652196"/>
            <a:ext cx="276999" cy="592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" dirty="0"/>
              <a:t>128x1282x32</a:t>
            </a:r>
            <a:endParaRPr lang="ko-KR" altLang="en-US" sz="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7C1D675-B9DA-40D0-B0DB-92627CFC3052}"/>
              </a:ext>
            </a:extLst>
          </p:cNvPr>
          <p:cNvSpPr txBox="1"/>
          <p:nvPr/>
        </p:nvSpPr>
        <p:spPr>
          <a:xfrm>
            <a:off x="528519" y="1652196"/>
            <a:ext cx="276999" cy="592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" dirty="0"/>
              <a:t>128x1282x32</a:t>
            </a:r>
            <a:endParaRPr lang="ko-KR" altLang="en-US" sz="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2B78BC-121E-4069-8C6C-34AEE39F6780}"/>
              </a:ext>
            </a:extLst>
          </p:cNvPr>
          <p:cNvSpPr txBox="1"/>
          <p:nvPr/>
        </p:nvSpPr>
        <p:spPr>
          <a:xfrm>
            <a:off x="527199" y="2265911"/>
            <a:ext cx="276999" cy="592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600" dirty="0"/>
              <a:t>64x64x32</a:t>
            </a:r>
            <a:endParaRPr lang="ko-KR" altLang="en-US" sz="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EC32F25-0F04-46A5-9B1B-B0916C4F6A00}"/>
              </a:ext>
            </a:extLst>
          </p:cNvPr>
          <p:cNvSpPr txBox="1"/>
          <p:nvPr/>
        </p:nvSpPr>
        <p:spPr>
          <a:xfrm>
            <a:off x="822910" y="2262961"/>
            <a:ext cx="276999" cy="598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600" dirty="0"/>
              <a:t>64x64x64</a:t>
            </a:r>
            <a:endParaRPr lang="ko-KR" altLang="en-US" sz="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BA423F-3331-475F-A592-DD1E1CE36F6B}"/>
              </a:ext>
            </a:extLst>
          </p:cNvPr>
          <p:cNvSpPr txBox="1"/>
          <p:nvPr/>
        </p:nvSpPr>
        <p:spPr>
          <a:xfrm>
            <a:off x="1222925" y="2265911"/>
            <a:ext cx="276999" cy="592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600" dirty="0"/>
              <a:t>64x64x64</a:t>
            </a:r>
            <a:endParaRPr lang="ko-KR" altLang="en-US" sz="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82B25E-F89E-4A4E-93D8-1317D1978E44}"/>
              </a:ext>
            </a:extLst>
          </p:cNvPr>
          <p:cNvSpPr txBox="1"/>
          <p:nvPr/>
        </p:nvSpPr>
        <p:spPr>
          <a:xfrm>
            <a:off x="2049254" y="3548993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16x16x128</a:t>
            </a:r>
            <a:endParaRPr lang="ko-KR" altLang="en-US" sz="6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F384D91-DE70-48D1-8206-432CA1B9EDAD}"/>
              </a:ext>
            </a:extLst>
          </p:cNvPr>
          <p:cNvSpPr txBox="1"/>
          <p:nvPr/>
        </p:nvSpPr>
        <p:spPr>
          <a:xfrm>
            <a:off x="2633789" y="3548800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16x16x256</a:t>
            </a:r>
            <a:endParaRPr lang="ko-KR" altLang="en-US" sz="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4E9BA2C-E91B-4A5A-807C-27A3ACAAEDE7}"/>
              </a:ext>
            </a:extLst>
          </p:cNvPr>
          <p:cNvSpPr txBox="1"/>
          <p:nvPr/>
        </p:nvSpPr>
        <p:spPr>
          <a:xfrm>
            <a:off x="3270374" y="3557249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16x16x256</a:t>
            </a:r>
            <a:endParaRPr lang="ko-KR" altLang="en-US" sz="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51C6FF7-4273-44A1-A1DF-F271F4B48E8E}"/>
              </a:ext>
            </a:extLst>
          </p:cNvPr>
          <p:cNvSpPr txBox="1"/>
          <p:nvPr/>
        </p:nvSpPr>
        <p:spPr>
          <a:xfrm>
            <a:off x="3273822" y="4063884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8x8x256</a:t>
            </a:r>
            <a:endParaRPr lang="ko-KR" altLang="en-US" sz="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0F6CF0-9EA7-4109-9698-ABF012BB3AC7}"/>
              </a:ext>
            </a:extLst>
          </p:cNvPr>
          <p:cNvSpPr txBox="1"/>
          <p:nvPr/>
        </p:nvSpPr>
        <p:spPr>
          <a:xfrm>
            <a:off x="4011904" y="4063884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8x8x512</a:t>
            </a:r>
            <a:endParaRPr lang="ko-KR" altLang="en-US" sz="6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868BEB-AD1F-4B18-A2D1-3A3717C6D009}"/>
              </a:ext>
            </a:extLst>
          </p:cNvPr>
          <p:cNvSpPr txBox="1"/>
          <p:nvPr/>
        </p:nvSpPr>
        <p:spPr>
          <a:xfrm>
            <a:off x="4864317" y="4070134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8x8x512</a:t>
            </a:r>
            <a:endParaRPr lang="ko-KR" altLang="en-US" sz="6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E13F959-E4FD-495F-B917-A8EA3C1F2E4A}"/>
              </a:ext>
            </a:extLst>
          </p:cNvPr>
          <p:cNvSpPr txBox="1"/>
          <p:nvPr/>
        </p:nvSpPr>
        <p:spPr>
          <a:xfrm>
            <a:off x="4860032" y="3557333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16x16x512</a:t>
            </a:r>
            <a:endParaRPr lang="ko-KR" altLang="en-US" sz="6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AA8FC8-EF76-4D3E-8661-31440202CC97}"/>
              </a:ext>
            </a:extLst>
          </p:cNvPr>
          <p:cNvSpPr txBox="1"/>
          <p:nvPr/>
        </p:nvSpPr>
        <p:spPr>
          <a:xfrm>
            <a:off x="5595166" y="3575208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16x16x256</a:t>
            </a:r>
            <a:endParaRPr lang="ko-KR" altLang="en-US" sz="6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7490F05-0493-4866-A088-528E2DDFBB62}"/>
              </a:ext>
            </a:extLst>
          </p:cNvPr>
          <p:cNvSpPr txBox="1"/>
          <p:nvPr/>
        </p:nvSpPr>
        <p:spPr>
          <a:xfrm>
            <a:off x="6184921" y="3575208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16x16x256</a:t>
            </a:r>
            <a:endParaRPr lang="ko-KR" altLang="en-US" sz="6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75B46F2-1423-40EA-8C60-B16E4E5B6B19}"/>
              </a:ext>
            </a:extLst>
          </p:cNvPr>
          <p:cNvSpPr txBox="1"/>
          <p:nvPr/>
        </p:nvSpPr>
        <p:spPr>
          <a:xfrm>
            <a:off x="6182138" y="3022989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32x32x256</a:t>
            </a:r>
            <a:endParaRPr lang="ko-KR" altLang="en-US" sz="6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CA01E5-5670-49AA-BDFF-5A4D577C2DFE}"/>
              </a:ext>
            </a:extLst>
          </p:cNvPr>
          <p:cNvSpPr txBox="1"/>
          <p:nvPr/>
        </p:nvSpPr>
        <p:spPr>
          <a:xfrm>
            <a:off x="1084661" y="301637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32x32x64</a:t>
            </a:r>
            <a:endParaRPr lang="ko-KR" altLang="en-US" sz="6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06F4CE-E80D-42C2-9F7F-6C706B38A7C1}"/>
              </a:ext>
            </a:extLst>
          </p:cNvPr>
          <p:cNvSpPr txBox="1"/>
          <p:nvPr/>
        </p:nvSpPr>
        <p:spPr>
          <a:xfrm>
            <a:off x="1572662" y="3009768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32x32x128</a:t>
            </a:r>
            <a:endParaRPr lang="ko-KR" altLang="en-US" sz="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148350-8422-4B1C-A950-59973419C732}"/>
              </a:ext>
            </a:extLst>
          </p:cNvPr>
          <p:cNvSpPr txBox="1"/>
          <p:nvPr/>
        </p:nvSpPr>
        <p:spPr>
          <a:xfrm>
            <a:off x="2071486" y="3016057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32x32x128</a:t>
            </a:r>
            <a:endParaRPr lang="ko-KR" altLang="en-US" sz="6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D44BE52-5AD4-41FE-863D-C0F2F077D4FA}"/>
              </a:ext>
            </a:extLst>
          </p:cNvPr>
          <p:cNvSpPr txBox="1"/>
          <p:nvPr/>
        </p:nvSpPr>
        <p:spPr>
          <a:xfrm>
            <a:off x="6775620" y="302077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32x32x128</a:t>
            </a:r>
            <a:endParaRPr lang="ko-KR" altLang="en-US" sz="6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9978571-79F1-4A9F-9736-ACACEF3B7129}"/>
              </a:ext>
            </a:extLst>
          </p:cNvPr>
          <p:cNvSpPr txBox="1"/>
          <p:nvPr/>
        </p:nvSpPr>
        <p:spPr>
          <a:xfrm>
            <a:off x="7287616" y="3021998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32x32x128</a:t>
            </a:r>
            <a:endParaRPr lang="ko-KR" altLang="en-US" sz="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9B13B9-CD0D-487E-BED6-57A9375542B2}"/>
              </a:ext>
            </a:extLst>
          </p:cNvPr>
          <p:cNvSpPr txBox="1"/>
          <p:nvPr/>
        </p:nvSpPr>
        <p:spPr>
          <a:xfrm>
            <a:off x="7425067" y="2265911"/>
            <a:ext cx="276999" cy="592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600" dirty="0"/>
              <a:t>64x64x128</a:t>
            </a:r>
            <a:endParaRPr lang="ko-KR" altLang="en-US" sz="6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087FE21-7FD5-4DF3-B6FA-97452FC0CD12}"/>
              </a:ext>
            </a:extLst>
          </p:cNvPr>
          <p:cNvSpPr txBox="1"/>
          <p:nvPr/>
        </p:nvSpPr>
        <p:spPr>
          <a:xfrm>
            <a:off x="7848252" y="2274125"/>
            <a:ext cx="276999" cy="592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600" dirty="0"/>
              <a:t>64x64x64</a:t>
            </a:r>
            <a:endParaRPr lang="ko-KR" altLang="en-US" sz="6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AE9195F-0C9E-4EA7-8948-3812F2EB5092}"/>
              </a:ext>
            </a:extLst>
          </p:cNvPr>
          <p:cNvSpPr txBox="1"/>
          <p:nvPr/>
        </p:nvSpPr>
        <p:spPr>
          <a:xfrm>
            <a:off x="8194090" y="2313629"/>
            <a:ext cx="276999" cy="514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600" dirty="0"/>
              <a:t>64x64x64</a:t>
            </a:r>
            <a:endParaRPr lang="ko-KR" altLang="en-US" sz="6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00ACF4-5DEA-4B2B-9BCA-E9368D6B0C5C}"/>
              </a:ext>
            </a:extLst>
          </p:cNvPr>
          <p:cNvSpPr txBox="1"/>
          <p:nvPr/>
        </p:nvSpPr>
        <p:spPr>
          <a:xfrm>
            <a:off x="8207271" y="1652196"/>
            <a:ext cx="276999" cy="592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600" dirty="0"/>
              <a:t>128x128x64</a:t>
            </a:r>
            <a:endParaRPr lang="ko-KR" altLang="en-US" sz="6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BB279DF-12C7-4A4A-95CD-5BC4C33A9ED6}"/>
              </a:ext>
            </a:extLst>
          </p:cNvPr>
          <p:cNvSpPr txBox="1"/>
          <p:nvPr/>
        </p:nvSpPr>
        <p:spPr>
          <a:xfrm>
            <a:off x="8458101" y="1652196"/>
            <a:ext cx="276999" cy="592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600" dirty="0"/>
              <a:t>128x128x32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534AD82-29F5-4A27-B3A0-86E478FD1B06}"/>
              </a:ext>
            </a:extLst>
          </p:cNvPr>
          <p:cNvSpPr txBox="1"/>
          <p:nvPr/>
        </p:nvSpPr>
        <p:spPr>
          <a:xfrm>
            <a:off x="8666458" y="1652196"/>
            <a:ext cx="276999" cy="592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600" dirty="0"/>
              <a:t>128x128x32</a:t>
            </a:r>
            <a:endParaRPr lang="ko-KR" altLang="en-US" sz="6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BFF47FF-7AC8-476B-9935-66F219626BC8}"/>
              </a:ext>
            </a:extLst>
          </p:cNvPr>
          <p:cNvSpPr txBox="1"/>
          <p:nvPr/>
        </p:nvSpPr>
        <p:spPr>
          <a:xfrm>
            <a:off x="8818317" y="1652196"/>
            <a:ext cx="276999" cy="592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600" dirty="0"/>
              <a:t>128x128x3</a:t>
            </a:r>
            <a:endParaRPr lang="ko-KR" altLang="en-US" sz="6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270E3AA3-6258-4277-B3A8-E49B7EF56753}"/>
              </a:ext>
            </a:extLst>
          </p:cNvPr>
          <p:cNvCxnSpPr>
            <a:stCxn id="43" idx="3"/>
            <a:endCxn id="75" idx="1"/>
          </p:cNvCxnSpPr>
          <p:nvPr/>
        </p:nvCxnSpPr>
        <p:spPr>
          <a:xfrm>
            <a:off x="2561258" y="3101684"/>
            <a:ext cx="3637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5855DA9-1F3D-4BD1-A089-E912CB540031}"/>
              </a:ext>
            </a:extLst>
          </p:cNvPr>
          <p:cNvCxnSpPr>
            <a:stCxn id="49" idx="3"/>
            <a:endCxn id="57" idx="1"/>
          </p:cNvCxnSpPr>
          <p:nvPr/>
        </p:nvCxnSpPr>
        <p:spPr>
          <a:xfrm>
            <a:off x="3849886" y="3656585"/>
            <a:ext cx="9444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3" name="그림 182">
            <a:extLst>
              <a:ext uri="{FF2B5EF4-FFF2-40B4-BE49-F238E27FC236}">
                <a16:creationId xmlns:a16="http://schemas.microsoft.com/office/drawing/2014/main" id="{CC001DDE-AFA3-4FBC-AB03-CE85FDAD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64" y="-5209"/>
            <a:ext cx="2631432" cy="135127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7D7CAE9-A1A2-44BD-9D74-118B6A3DDDC8}"/>
              </a:ext>
            </a:extLst>
          </p:cNvPr>
          <p:cNvCxnSpPr>
            <a:cxnSpLocks/>
            <a:stCxn id="104" idx="1"/>
            <a:endCxn id="104" idx="1"/>
          </p:cNvCxnSpPr>
          <p:nvPr/>
        </p:nvCxnSpPr>
        <p:spPr>
          <a:xfrm>
            <a:off x="306532" y="19483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8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Baseline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B4DD1C-DF58-4116-A3AD-8519C5EF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6" y="1567831"/>
            <a:ext cx="7909892" cy="2338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A5E0-C93E-4341-A3ED-894848C98309}"/>
              </a:ext>
            </a:extLst>
          </p:cNvPr>
          <p:cNvSpPr txBox="1"/>
          <p:nvPr/>
        </p:nvSpPr>
        <p:spPr>
          <a:xfrm>
            <a:off x="395536" y="1083566"/>
            <a:ext cx="8568952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고정카메라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환경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08D9AA-1C34-4CEC-A833-65638B69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32" y="4299942"/>
            <a:ext cx="7867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4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1590"/>
            <a:ext cx="8568952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Weight noise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없을 때 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F1score : 60.5%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UnicodeMS"/>
                <a:ea typeface="나눔바른고딕" panose="020B0603020101020101"/>
              </a:rPr>
              <a:t>Auc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: 82.3 %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Threshold : adaptive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C5F1B9-345A-48F5-B147-9961C84D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203598"/>
            <a:ext cx="4476364" cy="33345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2A45CB-B18B-4A2A-8831-F31B36577FC8}"/>
              </a:ext>
            </a:extLst>
          </p:cNvPr>
          <p:cNvCxnSpPr/>
          <p:nvPr/>
        </p:nvCxnSpPr>
        <p:spPr>
          <a:xfrm>
            <a:off x="6732240" y="1635646"/>
            <a:ext cx="0" cy="1656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91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95536" y="825128"/>
            <a:ext cx="856895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Weight noise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있을 때 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F1score : 68.9%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UnicodeMS"/>
                <a:ea typeface="나눔바른고딕" panose="020B0603020101020101"/>
              </a:rPr>
              <a:t>Auc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: 88.1%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Threshold : adaptive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4A0272-537D-4A54-8EAE-580005919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203598"/>
            <a:ext cx="4773369" cy="356108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FF46B6A-0127-4459-8AFD-76E367C124CB}"/>
              </a:ext>
            </a:extLst>
          </p:cNvPr>
          <p:cNvCxnSpPr/>
          <p:nvPr/>
        </p:nvCxnSpPr>
        <p:spPr>
          <a:xfrm>
            <a:off x="6228184" y="1702971"/>
            <a:ext cx="0" cy="1656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21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D72BDF7F-284B-4100-A04D-C7A30EBA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8879"/>
              </p:ext>
            </p:extLst>
          </p:nvPr>
        </p:nvGraphicFramePr>
        <p:xfrm>
          <a:off x="503548" y="1419622"/>
          <a:ext cx="8136904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3">
                  <a:extLst>
                    <a:ext uri="{9D8B030D-6E8A-4147-A177-3AD203B41FA5}">
                      <a16:colId xmlns:a16="http://schemas.microsoft.com/office/drawing/2014/main" val="2415203701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1930719272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1485241663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1139299539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3057560775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3881519594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417385699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3023137416"/>
                    </a:ext>
                  </a:extLst>
                </a:gridCol>
              </a:tblGrid>
              <a:tr h="7680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Baseline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-Optical flow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+depth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+optical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+depth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+depth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+noise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+depth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종욱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unet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+depth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종욱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unet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+noise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96022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41.3</a:t>
                      </a:r>
                    </a:p>
                    <a:p>
                      <a:pPr algn="ctr" latinLnBrk="1"/>
                      <a:r>
                        <a:rPr lang="en-US" altLang="ko-KR" dirty="0"/>
                        <a:t>50.7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51.8</a:t>
                      </a:r>
                    </a:p>
                    <a:p>
                      <a:pPr algn="ctr" latinLnBrk="1"/>
                      <a:r>
                        <a:rPr lang="en-US" altLang="ko-KR" dirty="0"/>
                        <a:t>58.4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59.3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68.9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49057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74.0</a:t>
                      </a:r>
                    </a:p>
                    <a:p>
                      <a:pPr algn="ctr" latinLnBrk="1"/>
                      <a:r>
                        <a:rPr lang="en-US" altLang="ko-KR" dirty="0"/>
                        <a:t>75.9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76.3</a:t>
                      </a:r>
                    </a:p>
                    <a:p>
                      <a:pPr algn="ctr" latinLnBrk="1"/>
                      <a:r>
                        <a:rPr lang="en-US" altLang="ko-KR" dirty="0"/>
                        <a:t>81.0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4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938D6-F9E8-4B81-8238-A02F1937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7614"/>
            <a:ext cx="3238500" cy="320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09A878-3FE8-49E7-8911-C14A4F580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338089"/>
            <a:ext cx="3219450" cy="3209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09AD6-8E63-4212-88DE-2DCBB3686C52}"/>
              </a:ext>
            </a:extLst>
          </p:cNvPr>
          <p:cNvSpPr txBox="1"/>
          <p:nvPr/>
        </p:nvSpPr>
        <p:spPr>
          <a:xfrm>
            <a:off x="575048" y="844057"/>
            <a:ext cx="39249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Ground Truth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EA6EF-1212-4F64-9F23-77D1E978AB90}"/>
              </a:ext>
            </a:extLst>
          </p:cNvPr>
          <p:cNvSpPr txBox="1"/>
          <p:nvPr/>
        </p:nvSpPr>
        <p:spPr>
          <a:xfrm>
            <a:off x="4523234" y="843558"/>
            <a:ext cx="39249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56441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00B1D6-C1E1-489B-AC32-3EF3A301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03598"/>
            <a:ext cx="3200400" cy="3209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439C49-CC85-4C27-8A3F-611028E1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203597"/>
            <a:ext cx="3181350" cy="3209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2F735-E36A-43C2-BFDB-F12C382510EC}"/>
              </a:ext>
            </a:extLst>
          </p:cNvPr>
          <p:cNvSpPr txBox="1"/>
          <p:nvPr/>
        </p:nvSpPr>
        <p:spPr>
          <a:xfrm>
            <a:off x="575048" y="844057"/>
            <a:ext cx="39249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Ground Truth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F709A-3B43-47BF-B822-9F74622B38B1}"/>
              </a:ext>
            </a:extLst>
          </p:cNvPr>
          <p:cNvSpPr txBox="1"/>
          <p:nvPr/>
        </p:nvSpPr>
        <p:spPr>
          <a:xfrm>
            <a:off x="4523234" y="843558"/>
            <a:ext cx="392494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21870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Possible System 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A26787-D0DF-45D7-A33D-C670534B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97535"/>
            <a:ext cx="4514850" cy="1428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8419C8-EE3D-433F-AA5F-C9285BEC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31590"/>
            <a:ext cx="4968552" cy="2055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300E8-F13B-4D56-B07E-06DC3C1BCD5D}"/>
              </a:ext>
            </a:extLst>
          </p:cNvPr>
          <p:cNvSpPr txBox="1"/>
          <p:nvPr/>
        </p:nvSpPr>
        <p:spPr>
          <a:xfrm>
            <a:off x="5724128" y="1275606"/>
            <a:ext cx="392494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P-GAN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: 256x256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&lt;- 512x512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But,.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128x128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4912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Possible System 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1590"/>
            <a:ext cx="856895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Vehicle Extract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Background removal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4BC21-2C21-41C1-918B-AA5667D6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0" y="2761141"/>
            <a:ext cx="8172400" cy="2401205"/>
          </a:xfrm>
          <a:prstGeom prst="rect">
            <a:avLst/>
          </a:prstGeom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2DBAC42-5146-42B2-914B-BFC0A817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15566"/>
            <a:ext cx="5211861" cy="192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16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Baseline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1590"/>
            <a:ext cx="8568952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u="none" strike="noStrike" baseline="0" dirty="0">
                <a:latin typeface="ArialUnicodeMS"/>
                <a:ea typeface="나눔바른고딕" panose="020B0603020101020101"/>
              </a:rPr>
              <a:t>Train : 254 videos (81417 frames) – normal frame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방향전환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정거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차 </a:t>
            </a:r>
            <a:r>
              <a:rPr lang="ko-KR" altLang="en-US" dirty="0" err="1">
                <a:latin typeface="ArialUnicodeMS"/>
                <a:ea typeface="나눔바른고딕" panose="020B0603020101020101"/>
              </a:rPr>
              <a:t>깜짝출연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등의 상황이 포함됨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Test : 54 videos (6429 frames) – normal(0) + abnormal(1)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Normal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data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에 대해 학습한 후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abnormal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을 판별해보자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0531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Baseline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843558"/>
            <a:ext cx="8568952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Input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Size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=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256x256 -&gt; 128x128 (256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으로 하면 컴퓨터가 다운됨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Frame length = 4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Train data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에 방향전환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정거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차 </a:t>
            </a:r>
            <a:r>
              <a:rPr lang="ko-KR" altLang="en-US" dirty="0" err="1">
                <a:latin typeface="ArialUnicodeMS"/>
                <a:ea typeface="나눔바른고딕" panose="020B0603020101020101"/>
              </a:rPr>
              <a:t>깜짝출연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등의 상황이 포함되지 않았을 때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F1score : 41.3%, </a:t>
            </a:r>
            <a:r>
              <a:rPr lang="en-US" altLang="ko-KR" dirty="0" err="1">
                <a:latin typeface="ArialUnicodeMS"/>
                <a:ea typeface="나눔바른고딕" panose="020B0603020101020101"/>
              </a:rPr>
              <a:t>Auc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: 74%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Train data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에 방향전환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정거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차 </a:t>
            </a:r>
            <a:r>
              <a:rPr lang="ko-KR" altLang="en-US" dirty="0" err="1">
                <a:latin typeface="ArialUnicodeMS"/>
                <a:ea typeface="나눔바른고딕" panose="020B0603020101020101"/>
              </a:rPr>
              <a:t>깜짝출연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등의 상황이 포함되었을 때 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F1score : 50.7%, </a:t>
            </a:r>
            <a:r>
              <a:rPr lang="en-US" altLang="ko-KR" dirty="0" err="1">
                <a:latin typeface="ArialUnicodeMS"/>
                <a:ea typeface="나눔바른고딕" panose="020B0603020101020101"/>
              </a:rPr>
              <a:t>Auc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: 75.9%</a:t>
            </a:r>
          </a:p>
        </p:txBody>
      </p:sp>
    </p:spTree>
    <p:extLst>
      <p:ext uri="{BB962C8B-B14F-4D97-AF65-F5344CB8AC3E}">
        <p14:creationId xmlns:p14="http://schemas.microsoft.com/office/powerpoint/2010/main" val="399855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FC7DF0-74AB-4876-AD07-98ED8750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4" y="1563638"/>
            <a:ext cx="7909892" cy="2338577"/>
          </a:xfrm>
          <a:prstGeom prst="rect">
            <a:avLst/>
          </a:prstGeom>
        </p:spPr>
      </p:pic>
      <p:sp>
        <p:nvSpPr>
          <p:cNvPr id="6" name="십자형 5">
            <a:extLst>
              <a:ext uri="{FF2B5EF4-FFF2-40B4-BE49-F238E27FC236}">
                <a16:creationId xmlns:a16="http://schemas.microsoft.com/office/drawing/2014/main" id="{EC93F47E-5019-471C-B873-554E851696A3}"/>
              </a:ext>
            </a:extLst>
          </p:cNvPr>
          <p:cNvSpPr/>
          <p:nvPr/>
        </p:nvSpPr>
        <p:spPr>
          <a:xfrm rot="2529475">
            <a:off x="3948277" y="1407475"/>
            <a:ext cx="1892910" cy="1875035"/>
          </a:xfrm>
          <a:prstGeom prst="plus">
            <a:avLst>
              <a:gd name="adj" fmla="val 460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70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1590"/>
            <a:ext cx="856895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F1score : 58.4%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UnicodeMS"/>
                <a:ea typeface="나눔바른고딕" panose="020B0603020101020101"/>
              </a:rPr>
              <a:t>Auc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: 81%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Threshold : adaptive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Input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Size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=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128x128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Frame length = 8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25211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1590"/>
            <a:ext cx="856895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깊이 영상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(mono depth)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영상에 깊이를 추가함으로써 성능 향상을 기대</a:t>
            </a: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45CB71-D044-4BD5-B11D-E2D7131B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7694"/>
            <a:ext cx="3591694" cy="2255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3F1F86-A2EB-4357-A8EA-0427D5AD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04" y="2067694"/>
            <a:ext cx="3580173" cy="22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5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8B0E3C-4CD6-49FF-8A86-3ADBF457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4" y="1779662"/>
            <a:ext cx="7909892" cy="23385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1FDBEC-4428-489A-B31D-CAE3A0B10956}"/>
              </a:ext>
            </a:extLst>
          </p:cNvPr>
          <p:cNvSpPr/>
          <p:nvPr/>
        </p:nvSpPr>
        <p:spPr>
          <a:xfrm>
            <a:off x="2771800" y="2520950"/>
            <a:ext cx="825252" cy="216024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monodepth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6CF86B-52A5-499E-A69A-CCE74CCB4AF0}"/>
              </a:ext>
            </a:extLst>
          </p:cNvPr>
          <p:cNvSpPr/>
          <p:nvPr/>
        </p:nvSpPr>
        <p:spPr>
          <a:xfrm>
            <a:off x="6056610" y="2508250"/>
            <a:ext cx="825252" cy="216024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monodepth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B2FEE2-FEAA-4B83-9492-B07EC8F3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355726"/>
            <a:ext cx="703622" cy="656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D92557-D4B8-43AC-BAEA-36651B66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36" y="2355726"/>
            <a:ext cx="703622" cy="6565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55B82F-A13D-414E-AFE8-DA9EBAEFBA93}"/>
              </a:ext>
            </a:extLst>
          </p:cNvPr>
          <p:cNvSpPr/>
          <p:nvPr/>
        </p:nvSpPr>
        <p:spPr>
          <a:xfrm>
            <a:off x="4490994" y="2470274"/>
            <a:ext cx="703622" cy="389508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Loss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83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System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B2FEE2-FEAA-4B83-9492-B07EC8F3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636" y="3852384"/>
            <a:ext cx="703622" cy="656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DB2AE7-F912-4603-8E7D-2E76473E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610922"/>
            <a:ext cx="720080" cy="6588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A09943-6F0B-497B-ADC2-E2AFAFAA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538914"/>
            <a:ext cx="720080" cy="6588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19DEB3-C0C1-48FE-9ADC-023B632F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491037"/>
            <a:ext cx="720080" cy="6588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7C0AD3-2AE2-4E3B-A795-25160A3C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439038"/>
            <a:ext cx="720080" cy="6588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E815D10-3892-4663-820D-C1F860F9E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368142"/>
            <a:ext cx="720080" cy="6588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CE66A4-7BDE-4092-A8D8-C02F1F767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296134"/>
            <a:ext cx="720080" cy="6588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C3E6B6-EB71-4AFD-B013-28A46F33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80" y="3232812"/>
            <a:ext cx="720080" cy="6588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16DA444-3843-4F5F-95B7-C188BE8C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160804"/>
            <a:ext cx="720080" cy="65882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EA647D-7819-42DE-9A9B-403C6F1410FE}"/>
              </a:ext>
            </a:extLst>
          </p:cNvPr>
          <p:cNvSpPr/>
          <p:nvPr/>
        </p:nvSpPr>
        <p:spPr>
          <a:xfrm>
            <a:off x="3528151" y="3529445"/>
            <a:ext cx="883955" cy="5864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8FABA64-E7D9-42FC-9429-D17785AF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07" y="1630518"/>
            <a:ext cx="720080" cy="65882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209956-2B33-406D-9EB6-813AE75AFF5D}"/>
              </a:ext>
            </a:extLst>
          </p:cNvPr>
          <p:cNvSpPr/>
          <p:nvPr/>
        </p:nvSpPr>
        <p:spPr>
          <a:xfrm>
            <a:off x="6181286" y="1660080"/>
            <a:ext cx="985292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Intensity Loss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D84B47-6876-4629-A3AC-9567BF84B5ED}"/>
              </a:ext>
            </a:extLst>
          </p:cNvPr>
          <p:cNvSpPr/>
          <p:nvPr/>
        </p:nvSpPr>
        <p:spPr>
          <a:xfrm>
            <a:off x="6181286" y="1999863"/>
            <a:ext cx="985292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 Loss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840F3EA-1F68-4801-BD6B-4EB39B8B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83" y="1630518"/>
            <a:ext cx="720080" cy="658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31214-4AE4-4710-A48B-A0DE2257ADC0}"/>
                  </a:ext>
                </a:extLst>
              </p:cNvPr>
              <p:cNvSpPr txBox="1"/>
              <p:nvPr/>
            </p:nvSpPr>
            <p:spPr>
              <a:xfrm>
                <a:off x="1986583" y="4341753"/>
                <a:ext cx="121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n-US" altLang="ko-KR" sz="1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altLang="ko-KR" sz="1000" dirty="0"/>
                  <a:t>  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31214-4AE4-4710-A48B-A0DE2257A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83" y="4341753"/>
                <a:ext cx="1217265" cy="246221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7852C7-3C9D-4F8E-9D88-DD087F7F135A}"/>
                  </a:ext>
                </a:extLst>
              </p:cNvPr>
              <p:cNvSpPr txBox="1"/>
              <p:nvPr/>
            </p:nvSpPr>
            <p:spPr>
              <a:xfrm>
                <a:off x="4686815" y="1299296"/>
                <a:ext cx="1217265" cy="250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7852C7-3C9D-4F8E-9D88-DD087F7F1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15" y="1299296"/>
                <a:ext cx="1217265" cy="250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9E211E-B622-4563-BCFE-3ECD8A157DD4}"/>
                  </a:ext>
                </a:extLst>
              </p:cNvPr>
              <p:cNvSpPr txBox="1"/>
              <p:nvPr/>
            </p:nvSpPr>
            <p:spPr>
              <a:xfrm>
                <a:off x="7437791" y="1299296"/>
                <a:ext cx="1217265" cy="250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9E211E-B622-4563-BCFE-3ECD8A157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791" y="1299296"/>
                <a:ext cx="1217265" cy="2504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19A153-98BD-4070-BB5E-666333956338}"/>
              </a:ext>
            </a:extLst>
          </p:cNvPr>
          <p:cNvSpPr/>
          <p:nvPr/>
        </p:nvSpPr>
        <p:spPr>
          <a:xfrm>
            <a:off x="6193324" y="4076233"/>
            <a:ext cx="985292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Loss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4F9723-7699-4D0F-ACA0-E8120CFA3DCC}"/>
              </a:ext>
            </a:extLst>
          </p:cNvPr>
          <p:cNvSpPr/>
          <p:nvPr/>
        </p:nvSpPr>
        <p:spPr>
          <a:xfrm>
            <a:off x="4858661" y="2492673"/>
            <a:ext cx="870558" cy="3873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 Depth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A5D8B1-67D7-4049-8944-5EB5C82D39E5}"/>
              </a:ext>
            </a:extLst>
          </p:cNvPr>
          <p:cNvSpPr/>
          <p:nvPr/>
        </p:nvSpPr>
        <p:spPr>
          <a:xfrm>
            <a:off x="3528151" y="1672929"/>
            <a:ext cx="883955" cy="5864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Discriminator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D8AF5D-1B08-417C-B768-30B2473810C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231322" y="3822657"/>
            <a:ext cx="296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D325525-782B-4BE5-8A50-5266288BAF9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4412106" y="1959930"/>
            <a:ext cx="523301" cy="1862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42A50C2-3C8C-46D6-8E4E-568B019147DD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5655487" y="1768092"/>
            <a:ext cx="525799" cy="191838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C027F28-AFC0-4182-9D9E-094A3ABFE913}"/>
              </a:ext>
            </a:extLst>
          </p:cNvPr>
          <p:cNvCxnSpPr>
            <a:cxnSpLocks/>
          </p:cNvCxnSpPr>
          <p:nvPr/>
        </p:nvCxnSpPr>
        <p:spPr>
          <a:xfrm>
            <a:off x="5655487" y="1953580"/>
            <a:ext cx="525799" cy="147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8F54877-0858-4355-B587-D75358E43C67}"/>
              </a:ext>
            </a:extLst>
          </p:cNvPr>
          <p:cNvCxnSpPr>
            <a:stCxn id="26" idx="1"/>
            <a:endCxn id="23" idx="3"/>
          </p:cNvCxnSpPr>
          <p:nvPr/>
        </p:nvCxnSpPr>
        <p:spPr>
          <a:xfrm rot="10800000">
            <a:off x="7166579" y="1768092"/>
            <a:ext cx="507105" cy="19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4478F1E1-3EBC-4B75-992E-BD1E2E89BD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6579" y="1953579"/>
            <a:ext cx="507105" cy="147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85ED655-D304-48DF-AB28-EF55EEA6B24B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flipH="1">
            <a:off x="5293940" y="2289341"/>
            <a:ext cx="1507" cy="20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A137552-4F59-445F-BFFF-654297FD64FA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>
          <a:xfrm>
            <a:off x="5293940" y="2880038"/>
            <a:ext cx="1507" cy="97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B1DA8AC8-B258-49EC-8B87-420A2A54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556" y="3859386"/>
            <a:ext cx="703622" cy="65658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3F0356-07CB-4D5C-89D0-F3B453D5A0C0}"/>
              </a:ext>
            </a:extLst>
          </p:cNvPr>
          <p:cNvSpPr/>
          <p:nvPr/>
        </p:nvSpPr>
        <p:spPr>
          <a:xfrm>
            <a:off x="7596581" y="2499675"/>
            <a:ext cx="870558" cy="3873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 Depth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527E54B-123B-4DF6-A9D9-E2CF7FA4CA92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8031860" y="2296343"/>
            <a:ext cx="1507" cy="20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9C19F3B-9130-47C8-AF79-0553566F8D6E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8031860" y="2887040"/>
            <a:ext cx="1507" cy="97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E42F431-B1F5-48C5-8521-CE4F780AECB4}"/>
              </a:ext>
            </a:extLst>
          </p:cNvPr>
          <p:cNvCxnSpPr>
            <a:stCxn id="12" idx="3"/>
            <a:endCxn id="29" idx="1"/>
          </p:cNvCxnSpPr>
          <p:nvPr/>
        </p:nvCxnSpPr>
        <p:spPr>
          <a:xfrm>
            <a:off x="5647258" y="4180674"/>
            <a:ext cx="546066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C0B1071-F4DA-4BD8-9B41-DC3C30962F61}"/>
              </a:ext>
            </a:extLst>
          </p:cNvPr>
          <p:cNvCxnSpPr>
            <a:stCxn id="60" idx="1"/>
            <a:endCxn id="29" idx="3"/>
          </p:cNvCxnSpPr>
          <p:nvPr/>
        </p:nvCxnSpPr>
        <p:spPr>
          <a:xfrm flipH="1" flipV="1">
            <a:off x="7178616" y="4184245"/>
            <a:ext cx="502940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D04082C-066B-46F8-BF68-4F2B6F3501A5}"/>
              </a:ext>
            </a:extLst>
          </p:cNvPr>
          <p:cNvCxnSpPr/>
          <p:nvPr/>
        </p:nvCxnSpPr>
        <p:spPr>
          <a:xfrm flipH="1">
            <a:off x="4397527" y="1768092"/>
            <a:ext cx="531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46B8DC3E-624E-4839-9F05-6E4B74B2C8A4}"/>
              </a:ext>
            </a:extLst>
          </p:cNvPr>
          <p:cNvCxnSpPr>
            <a:stCxn id="26" idx="3"/>
            <a:endCxn id="32" idx="0"/>
          </p:cNvCxnSpPr>
          <p:nvPr/>
        </p:nvCxnSpPr>
        <p:spPr>
          <a:xfrm flipH="1" flipV="1">
            <a:off x="3970129" y="1672929"/>
            <a:ext cx="4423634" cy="287001"/>
          </a:xfrm>
          <a:prstGeom prst="bentConnector4">
            <a:avLst>
              <a:gd name="adj1" fmla="val -5168"/>
              <a:gd name="adj2" fmla="val 2630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5DF684F-F98C-4953-B182-B9F4BE297F46}"/>
              </a:ext>
            </a:extLst>
          </p:cNvPr>
          <p:cNvSpPr/>
          <p:nvPr/>
        </p:nvSpPr>
        <p:spPr>
          <a:xfrm>
            <a:off x="2144610" y="1672929"/>
            <a:ext cx="883955" cy="58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or Fake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1D3A4E2-8609-4BD4-90B5-6DEC4C0A708B}"/>
              </a:ext>
            </a:extLst>
          </p:cNvPr>
          <p:cNvCxnSpPr>
            <a:stCxn id="32" idx="1"/>
            <a:endCxn id="79" idx="3"/>
          </p:cNvCxnSpPr>
          <p:nvPr/>
        </p:nvCxnSpPr>
        <p:spPr>
          <a:xfrm flipH="1">
            <a:off x="3028565" y="1966141"/>
            <a:ext cx="49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04A8B5F-9748-47CB-B34E-A30877E593AB}"/>
              </a:ext>
            </a:extLst>
          </p:cNvPr>
          <p:cNvSpPr/>
          <p:nvPr/>
        </p:nvSpPr>
        <p:spPr>
          <a:xfrm>
            <a:off x="6207816" y="2499674"/>
            <a:ext cx="934436" cy="3873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 Motion Loss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3D9773-02D5-42DF-9128-85E67FE9AF69}"/>
              </a:ext>
            </a:extLst>
          </p:cNvPr>
          <p:cNvCxnSpPr/>
          <p:nvPr/>
        </p:nvCxnSpPr>
        <p:spPr>
          <a:xfrm>
            <a:off x="5293940" y="2347209"/>
            <a:ext cx="2737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640923-D37C-43FE-8E4A-82127166F53A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675034" y="2347209"/>
            <a:ext cx="0" cy="1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F64A10D5-D9D0-43C4-B87C-D466736D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48" y="3014869"/>
            <a:ext cx="720080" cy="658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FFBDFF-1078-4103-8FD3-A398F908D967}"/>
                  </a:ext>
                </a:extLst>
              </p:cNvPr>
              <p:cNvSpPr txBox="1"/>
              <p:nvPr/>
            </p:nvSpPr>
            <p:spPr>
              <a:xfrm>
                <a:off x="6070356" y="3651870"/>
                <a:ext cx="1217265" cy="250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FFBDFF-1078-4103-8FD3-A398F908D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56" y="3651870"/>
                <a:ext cx="1217265" cy="2504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637B38F-603B-4287-94DD-C248227A6F86}"/>
              </a:ext>
            </a:extLst>
          </p:cNvPr>
          <p:cNvCxnSpPr>
            <a:stCxn id="53" idx="0"/>
            <a:endCxn id="43" idx="2"/>
          </p:cNvCxnSpPr>
          <p:nvPr/>
        </p:nvCxnSpPr>
        <p:spPr>
          <a:xfrm flipH="1" flipV="1">
            <a:off x="6675034" y="2887039"/>
            <a:ext cx="3954" cy="12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069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9294</TotalTime>
  <Words>589</Words>
  <Application>Microsoft Office PowerPoint</Application>
  <PresentationFormat>화면 슬라이드 쇼(16:9)</PresentationFormat>
  <Paragraphs>252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ArialUnicodeMS</vt:lpstr>
      <vt:lpstr>나눔바른고딕</vt:lpstr>
      <vt:lpstr>맑은 고딕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263</cp:revision>
  <dcterms:created xsi:type="dcterms:W3CDTF">2016-12-05T23:26:54Z</dcterms:created>
  <dcterms:modified xsi:type="dcterms:W3CDTF">2020-12-05T12:44:47Z</dcterms:modified>
</cp:coreProperties>
</file>