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23" r:id="rId5"/>
    <p:sldId id="303" r:id="rId6"/>
    <p:sldId id="324" r:id="rId7"/>
    <p:sldId id="325" r:id="rId8"/>
    <p:sldId id="311" r:id="rId9"/>
    <p:sldId id="326" r:id="rId10"/>
    <p:sldId id="327" r:id="rId11"/>
    <p:sldId id="328" r:id="rId12"/>
    <p:sldId id="329" r:id="rId13"/>
    <p:sldId id="331" r:id="rId14"/>
    <p:sldId id="330" r:id="rId15"/>
    <p:sldId id="33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107" d="100"/>
          <a:sy n="107" d="100"/>
        </p:scale>
        <p:origin x="204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Traffic</a:t>
            </a:r>
            <a:r>
              <a:rPr lang="ko-KR" altLang="en-US" sz="2000" dirty="0"/>
              <a:t> </a:t>
            </a:r>
            <a:r>
              <a:rPr lang="en-US" altLang="ko-KR" sz="2000" dirty="0"/>
              <a:t>accident</a:t>
            </a:r>
            <a:r>
              <a:rPr lang="ko-KR" altLang="en-US" sz="2000" dirty="0"/>
              <a:t> </a:t>
            </a:r>
            <a:r>
              <a:rPr lang="en-US" altLang="ko-KR" sz="2000" dirty="0"/>
              <a:t>detection</a:t>
            </a:r>
            <a:r>
              <a:rPr lang="ko-KR" altLang="en-US" sz="2000" dirty="0"/>
              <a:t> </a:t>
            </a:r>
            <a:r>
              <a:rPr lang="en-US" altLang="ko-KR" sz="2000" dirty="0"/>
              <a:t>using</a:t>
            </a:r>
            <a:r>
              <a:rPr lang="ko-KR" altLang="en-US" sz="2000" dirty="0"/>
              <a:t> </a:t>
            </a:r>
            <a:r>
              <a:rPr lang="en-US" altLang="ko-KR" sz="2000" dirty="0"/>
              <a:t>P-</a:t>
            </a:r>
            <a:r>
              <a:rPr lang="ko-KR" altLang="en-US" sz="2000" dirty="0"/>
              <a:t> </a:t>
            </a:r>
            <a:r>
              <a:rPr lang="en-US" altLang="ko-KR" sz="2000" dirty="0"/>
              <a:t>GAN</a:t>
            </a:r>
          </a:p>
          <a:p>
            <a:pPr lvl="0"/>
            <a:r>
              <a:rPr lang="en-US" altLang="ko-KR" sz="2000" dirty="0"/>
              <a:t>- Proposed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Test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CED93C-4662-4622-BF92-DB84F33A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7574"/>
            <a:ext cx="3429000" cy="3752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0FADBA-FB17-4DE5-A4AE-41BE9149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985912"/>
            <a:ext cx="3352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Evaluation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530442" y="1131590"/>
            <a:ext cx="8568952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40.2%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AUC : 53.4%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Optical Flow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는 적용이 가능하다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But,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배경 제거를 이용한 프레임 이미지 예측은 성능이 매우 낮다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아마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배경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동일한 색상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이 너무 많아 예측 성능이 떨어지는 것으로 보인다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     -&gt;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검출된 차량보다 배경 부분이 너무 커서 배경에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Overfitting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된 느낌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     -&gt;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학습이 진행될 수록 예측 프레임 이미지가 배경 이미지임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95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Evaluation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179512" y="987574"/>
            <a:ext cx="856895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40.2%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AUC : 53.4%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2BF20A-087E-4FA3-B71A-9C713016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56710"/>
              </p:ext>
            </p:extLst>
          </p:nvPr>
        </p:nvGraphicFramePr>
        <p:xfrm>
          <a:off x="503548" y="2131765"/>
          <a:ext cx="8136904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3">
                  <a:extLst>
                    <a:ext uri="{9D8B030D-6E8A-4147-A177-3AD203B41FA5}">
                      <a16:colId xmlns:a16="http://schemas.microsoft.com/office/drawing/2014/main" val="2415203701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1930719272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1485241663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1139299539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3057560775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3881519594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417385699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3023137416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-Optical flow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+optical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+noise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종욱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종욱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+noise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96022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41.3</a:t>
                      </a:r>
                    </a:p>
                    <a:p>
                      <a:pPr algn="ctr" latinLnBrk="1"/>
                      <a:r>
                        <a:rPr lang="en-US" altLang="ko-KR" dirty="0"/>
                        <a:t>50.7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51.8</a:t>
                      </a:r>
                    </a:p>
                    <a:p>
                      <a:pPr algn="ctr" latinLnBrk="1"/>
                      <a:r>
                        <a:rPr lang="en-US" altLang="ko-KR" dirty="0"/>
                        <a:t>58.4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49057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74.0</a:t>
                      </a:r>
                    </a:p>
                    <a:p>
                      <a:pPr algn="ctr" latinLnBrk="1"/>
                      <a:r>
                        <a:rPr lang="en-US" altLang="ko-KR" dirty="0"/>
                        <a:t>75.9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76.3</a:t>
                      </a:r>
                    </a:p>
                    <a:p>
                      <a:pPr algn="ctr" latinLnBrk="1"/>
                      <a:r>
                        <a:rPr lang="en-US" altLang="ko-KR" dirty="0"/>
                        <a:t>81.0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2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B0E3C-4CD6-49FF-8A86-3ADBF457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17349"/>
            <a:ext cx="7909892" cy="233857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DF46CC-AB4F-4785-9C94-89EC699A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00383"/>
            <a:ext cx="689570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DE7181-4AA5-4900-B016-BB669D61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50" y="2407713"/>
            <a:ext cx="689570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AAD832-19A8-43D9-84F0-5810ADF24AE1}"/>
              </a:ext>
            </a:extLst>
          </p:cNvPr>
          <p:cNvSpPr txBox="1"/>
          <p:nvPr/>
        </p:nvSpPr>
        <p:spPr>
          <a:xfrm>
            <a:off x="179512" y="987574"/>
            <a:ext cx="856895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Optical Flow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사용하기 위한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Loss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부분에서만 정의하면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코드를 갈아 엎는 과정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전체를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Tensor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로 바꾸는 행위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생명에 위협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903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00B1D6-C1E1-489B-AC32-3EF3A301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03598"/>
            <a:ext cx="3200400" cy="3209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439C49-CC85-4C27-8A3F-611028E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597"/>
            <a:ext cx="3181350" cy="3209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2F735-E36A-43C2-BFDB-F12C382510EC}"/>
              </a:ext>
            </a:extLst>
          </p:cNvPr>
          <p:cNvSpPr txBox="1"/>
          <p:nvPr/>
        </p:nvSpPr>
        <p:spPr>
          <a:xfrm>
            <a:off x="575048" y="844057"/>
            <a:ext cx="39249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Ground 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F709A-3B43-47BF-B822-9F74622B38B1}"/>
              </a:ext>
            </a:extLst>
          </p:cNvPr>
          <p:cNvSpPr txBox="1"/>
          <p:nvPr/>
        </p:nvSpPr>
        <p:spPr>
          <a:xfrm>
            <a:off x="4523234" y="843558"/>
            <a:ext cx="39249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2187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배경의 낮은 추측성능으로 인한 상황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Background Removal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사용하여 차량만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Segmentation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후 처리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AE04E9F-AFA0-4EF8-AEB6-665ADFC3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2401619" cy="31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06C1EBBF-96B5-418D-8621-1652A055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31590"/>
            <a:ext cx="2492455" cy="33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574EF-1770-402A-8A74-91C6FDBB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" y="1887269"/>
            <a:ext cx="3944236" cy="22376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731249-059A-4CFF-8C62-FD7B10A2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87269"/>
            <a:ext cx="3931791" cy="2207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18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B0E3C-4CD6-49FF-8A86-3ADBF457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9662"/>
            <a:ext cx="7909892" cy="23385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A6D675-2770-4355-AEB6-A4208AFC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81014"/>
            <a:ext cx="617562" cy="6123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DEB92B-A39D-40DE-BBE1-BDBC6837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79" y="3451820"/>
            <a:ext cx="617562" cy="592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A84E928-55C8-442D-9BFE-8E68F3DAD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88" y="3378068"/>
            <a:ext cx="617562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AC5000A-2C8A-47B5-A229-C3401E6AE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91830"/>
            <a:ext cx="617562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C80267-DE72-46CC-A8A3-19E0C8E0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214" y="3226172"/>
            <a:ext cx="617562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DF46CC-AB4F-4785-9C94-89EC699A3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95" y="3269545"/>
            <a:ext cx="617562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4592154-CF44-436D-977D-5472D026E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36" y="3291830"/>
            <a:ext cx="617562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488DE9-BE9F-45E0-A896-E429E5EAC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560" y="2062254"/>
            <a:ext cx="617562" cy="612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F94BBF9-2FDF-49FB-B620-21C0EA4F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2" y="2107262"/>
            <a:ext cx="617562" cy="61234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CE2E875-FB61-4B39-BF02-B486AF836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2" y="2032435"/>
            <a:ext cx="617562" cy="61234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B807A61-4EE5-493A-82F3-34420B00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5" y="1953055"/>
            <a:ext cx="617562" cy="6123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0E2671-2FD7-4F3A-AF04-2CE64C6082A7}"/>
              </a:ext>
            </a:extLst>
          </p:cNvPr>
          <p:cNvSpPr/>
          <p:nvPr/>
        </p:nvSpPr>
        <p:spPr>
          <a:xfrm>
            <a:off x="121783" y="3506576"/>
            <a:ext cx="1039264" cy="476217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Remover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306826-1E5C-441F-A340-D7F660FDA36B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32309" y="2793359"/>
            <a:ext cx="9106" cy="71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82B392-60AF-49FA-8D17-2CE0075FE28D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1161047" y="3744685"/>
            <a:ext cx="476832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9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mobile_net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속도가 빠름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상대적으로 정확도가 낮음 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Xception_net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속도가 느림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상대적으로 정확도가 높음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문제는 학습 하는데 굉장히 많은 시간이 소요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(1 iteration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약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1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분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10000 iteration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시 약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3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일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 -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mobile_net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0819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Train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49FFB-F780-456A-A4E2-45DA5B2C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53" y="915566"/>
            <a:ext cx="5246493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Test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26C9A5-85A2-4B08-B829-2DF72719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6" r="-1163"/>
          <a:stretch/>
        </p:blipFill>
        <p:spPr>
          <a:xfrm>
            <a:off x="2009172" y="1131590"/>
            <a:ext cx="5125655" cy="36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59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9347</TotalTime>
  <Words>235</Words>
  <Application>Microsoft Office PowerPoint</Application>
  <PresentationFormat>화면 슬라이드 쇼(16:9)</PresentationFormat>
  <Paragraphs>73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ArialUnicodeMS</vt:lpstr>
      <vt:lpstr>나눔바른고딕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257</cp:revision>
  <dcterms:created xsi:type="dcterms:W3CDTF">2016-12-05T23:26:54Z</dcterms:created>
  <dcterms:modified xsi:type="dcterms:W3CDTF">2020-11-26T14:31:00Z</dcterms:modified>
</cp:coreProperties>
</file>