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7FB6-AE3F-49E5-82F6-8F0C55306E1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486F-BA82-4075-894E-786BBE6DD0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7FB6-AE3F-49E5-82F6-8F0C55306E1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486F-BA82-4075-894E-786BBE6DD0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7FB6-AE3F-49E5-82F6-8F0C55306E1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486F-BA82-4075-894E-786BBE6DD0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7FB6-AE3F-49E5-82F6-8F0C55306E1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486F-BA82-4075-894E-786BBE6DD0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7FB6-AE3F-49E5-82F6-8F0C55306E1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486F-BA82-4075-894E-786BBE6DD0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7FB6-AE3F-49E5-82F6-8F0C55306E1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486F-BA82-4075-894E-786BBE6DD0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7FB6-AE3F-49E5-82F6-8F0C55306E1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486F-BA82-4075-894E-786BBE6DD0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7FB6-AE3F-49E5-82F6-8F0C55306E1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486F-BA82-4075-894E-786BBE6DD0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7FB6-AE3F-49E5-82F6-8F0C55306E1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486F-BA82-4075-894E-786BBE6DD0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7FB6-AE3F-49E5-82F6-8F0C55306E1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486F-BA82-4075-894E-786BBE6DD0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7FB6-AE3F-49E5-82F6-8F0C55306E1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486F-BA82-4075-894E-786BBE6DD0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7FB6-AE3F-49E5-82F6-8F0C55306E1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486F-BA82-4075-894E-786BBE6DD0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966788"/>
            <a:ext cx="714375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4588" y="361950"/>
            <a:ext cx="4314825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2638" y="2595563"/>
            <a:ext cx="50387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1204913"/>
            <a:ext cx="63246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433388"/>
            <a:ext cx="684847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245" y="1423807"/>
            <a:ext cx="5731510" cy="401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07904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캘린</a:t>
            </a:r>
            <a:r>
              <a:rPr lang="ko-KR" altLang="en-US" dirty="0"/>
              <a:t>더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029043" y="1196752"/>
            <a:ext cx="5746075" cy="5416807"/>
            <a:chOff x="1029043" y="1196752"/>
            <a:chExt cx="5746075" cy="5416807"/>
          </a:xfrm>
        </p:grpSpPr>
        <p:pic>
          <p:nvPicPr>
            <p:cNvPr id="2" name="그림 1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3608" y="1196752"/>
              <a:ext cx="5731510" cy="3975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그림 3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9043" y="4534547"/>
              <a:ext cx="5731510" cy="2079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43608" y="1052736"/>
            <a:ext cx="5740219" cy="5660393"/>
            <a:chOff x="1475656" y="188640"/>
            <a:chExt cx="5740219" cy="5660393"/>
          </a:xfrm>
        </p:grpSpPr>
        <p:pic>
          <p:nvPicPr>
            <p:cNvPr id="2" name="그림 1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188640"/>
              <a:ext cx="5731510" cy="4280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그림 2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4365" y="2412179"/>
              <a:ext cx="5731510" cy="3436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348514" cy="47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8141494" cy="503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9633" y="74340"/>
            <a:ext cx="89644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980728"/>
            <a:ext cx="89289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420" y="5748114"/>
            <a:ext cx="878497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6187" y="1581175"/>
            <a:ext cx="871296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3648" y="260648"/>
            <a:ext cx="40324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개인홈페이지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7420" y="101882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47084" y="1024161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갤러</a:t>
            </a:r>
            <a:r>
              <a:rPr lang="ko-KR" altLang="en-US" dirty="0"/>
              <a:t>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7445" y="1024161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갤러</a:t>
            </a:r>
            <a:r>
              <a:rPr lang="ko-KR" altLang="en-US" dirty="0"/>
              <a:t>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26557" y="1028353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갤러</a:t>
            </a:r>
            <a:r>
              <a:rPr lang="ko-KR" altLang="en-US" dirty="0"/>
              <a:t>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76256" y="0"/>
            <a:ext cx="208823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48264" y="52958"/>
            <a:ext cx="172819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48264" y="40466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948264" y="7647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5536" y="1662708"/>
            <a:ext cx="8496944" cy="3888432"/>
          </a:xfrm>
          <a:prstGeom prst="roundRect">
            <a:avLst/>
          </a:prstGeom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26554" y="4918159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Mobile : 010 – 4900 - 2242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26524" y="4586694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울산 광역시 북구 박상진</a:t>
            </a:r>
            <a:r>
              <a:rPr lang="en-US" altLang="ko-KR" dirty="0" smtClean="0"/>
              <a:t>4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56, 101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306</a:t>
            </a:r>
            <a:r>
              <a:rPr lang="ko-KR" altLang="en-US" dirty="0" smtClean="0"/>
              <a:t>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81214" y="4917251"/>
            <a:ext cx="331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E-mail : jong_yeol@naver.com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18012" y="397763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 종 열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081708" y="4481686"/>
            <a:ext cx="7416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85939" y="2416929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회사명을 입력해주세요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14299" y="281087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개발자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733256"/>
            <a:ext cx="819267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661248"/>
            <a:ext cx="780263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733256"/>
            <a:ext cx="1606777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3820" y="5699348"/>
            <a:ext cx="1116533" cy="103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1047750"/>
            <a:ext cx="78009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40</Words>
  <Application>Microsoft Office PowerPoint</Application>
  <PresentationFormat>화면 슬라이드 쇼(4:3)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jong yeol shin</dc:creator>
  <cp:lastModifiedBy>jong yeol shin</cp:lastModifiedBy>
  <cp:revision>43</cp:revision>
  <dcterms:created xsi:type="dcterms:W3CDTF">2020-06-07T05:15:01Z</dcterms:created>
  <dcterms:modified xsi:type="dcterms:W3CDTF">2020-06-07T12:27:54Z</dcterms:modified>
</cp:coreProperties>
</file>