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3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6161A-4ACB-421F-8D27-6466E5B97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31B24D-D2B1-4E4C-A0C9-73374F018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90BAA-C6A2-4FFF-84F4-2608B05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03A9D-3FC2-458C-9054-727DFF1E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B4103-3A58-4082-8367-48E4348D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BA7AE-1A0E-46C7-9B5B-208C599A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EDE311-27DA-4DEE-9953-1291F864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7EF67-AE7F-4E75-98D7-DF4B9589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00E4-5AE1-4F80-869C-3DACF259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B4943-9076-488C-A7CF-BB22CBFB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0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8B8AAB-8676-400B-9C1B-A7B494DA2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945EDB-9882-438D-8D37-96D6DBA68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97D22-C743-45D7-83A3-8BC0309B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A4219-80D9-46B5-BBB2-C19709E4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195A4-1C1A-4783-B022-E8999979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0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3CA36-267F-48EA-9B72-3FA50684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05487-4303-42A1-9C0F-4D3B95F7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53CB6-2A68-4713-8208-7790A516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904D6-84B4-40E9-B09A-5046626B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915CE-1775-43BF-BE4F-DF8F7F68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37C8-498B-455C-865E-E7F868E3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9FC8B-885E-43D7-AAAF-1878486C8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20715-CFDE-4F67-BDCC-BE08E452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0F5C0-6242-4D1D-BFC9-61DAB904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4932C-D532-4ECA-8A5A-AFB321C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1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E05A-3CBA-4066-A152-1AABB74D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248CD-E9ED-414C-8145-24A1048A3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D54D9-68FF-48F0-92BE-D4ECC1C1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85B64-A764-4E81-B024-A3BE1CAE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3378B-541D-4E20-A591-A58E54C1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6AE9E-C196-4D3D-AC7F-5C7B0F82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3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1981A-4F76-4343-B957-AEDE2DD6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61028-E2A0-4956-9C82-3EADF967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261B4-E619-458C-A8F1-28E776F1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DDE414-3456-437B-B701-DE2D010BF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4591A5-6FEC-472B-AA0E-866BB5D28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6D0F-2CA6-4E2F-9E4E-F04DEC76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8E274F-07F8-4122-9C68-29D6A6E8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70ADDF-4905-4049-88F1-2AAEA49D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BB0BB-47AB-4501-BF45-438E3357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145580-BB57-40AB-A709-CB1A3245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6FD72E-CFD4-4463-AAF9-76210A70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5A689D-6D35-4B76-9EA7-C2B125F1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6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B9A17-99AF-4DDE-A0E5-F2B48D4C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C6FDE7-5852-4743-9163-6B2C68E8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1766-6F34-4EB1-96A4-A7A0BA0C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9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30901-0E3A-4E74-A7A8-D0692956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C4115-F3B5-419F-9289-D68F633D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D0643-7FA0-498C-B927-2CE9D3F16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22C32-0B98-483D-92CC-37A41B1B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845CF-87D2-411D-94BF-EAA2F0B2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3CB83-081C-4968-A135-D4ABE528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7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35D29-5355-4E89-A6AD-9D459BA1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44DD2-645D-4CB3-AD8A-E86557C60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23976-B06A-4C2B-980A-D62ABE13E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F820B-4E05-4823-B509-26EAC05D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4909B-711E-471A-B1D5-1CBB346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897F2-152F-4613-B931-97CB1805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3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9C4EBB-922D-4254-9A22-ED5221D8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4CDBE-8A52-4531-980B-4FADDBCD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A8BBD-A136-456C-AA8F-29B829141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4D5F-9162-4A5C-A263-1F9B2F5560CC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AAB45-6FEF-4FAD-8575-087F8344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904F3-27DF-4365-9DE9-067561EEB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CC59-DD45-46F9-A265-3B0FDC79F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4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C9E602-558A-4FE3-96FF-E1A1B4CBE2BC}"/>
              </a:ext>
            </a:extLst>
          </p:cNvPr>
          <p:cNvSpPr/>
          <p:nvPr/>
        </p:nvSpPr>
        <p:spPr>
          <a:xfrm>
            <a:off x="5248102" y="0"/>
            <a:ext cx="1695796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mycontact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134829-194B-4313-9F4B-5F3159175A23}"/>
              </a:ext>
            </a:extLst>
          </p:cNvPr>
          <p:cNvSpPr/>
          <p:nvPr/>
        </p:nvSpPr>
        <p:spPr>
          <a:xfrm>
            <a:off x="1672100" y="622080"/>
            <a:ext cx="1622439" cy="565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B74F4-CBDC-404B-931B-4D3272E567DC}"/>
              </a:ext>
            </a:extLst>
          </p:cNvPr>
          <p:cNvSpPr/>
          <p:nvPr/>
        </p:nvSpPr>
        <p:spPr>
          <a:xfrm>
            <a:off x="8686767" y="622080"/>
            <a:ext cx="1622439" cy="565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BB22C0-1C48-4418-9B1C-0555F3461E04}"/>
              </a:ext>
            </a:extLst>
          </p:cNvPr>
          <p:cNvSpPr/>
          <p:nvPr/>
        </p:nvSpPr>
        <p:spPr>
          <a:xfrm>
            <a:off x="308885" y="2375397"/>
            <a:ext cx="1377142" cy="317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80889C-D4A5-4004-A572-555C9928B474}"/>
              </a:ext>
            </a:extLst>
          </p:cNvPr>
          <p:cNvSpPr/>
          <p:nvPr/>
        </p:nvSpPr>
        <p:spPr>
          <a:xfrm>
            <a:off x="294959" y="3270036"/>
            <a:ext cx="1377142" cy="317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domain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ABB85-9679-41B6-898F-DE2F14AB1BFE}"/>
              </a:ext>
            </a:extLst>
          </p:cNvPr>
          <p:cNvSpPr/>
          <p:nvPr/>
        </p:nvSpPr>
        <p:spPr>
          <a:xfrm>
            <a:off x="294959" y="4030373"/>
            <a:ext cx="1377142" cy="317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dto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65FE50-D6B6-47F4-821C-922246479E52}"/>
              </a:ext>
            </a:extLst>
          </p:cNvPr>
          <p:cNvSpPr/>
          <p:nvPr/>
        </p:nvSpPr>
        <p:spPr>
          <a:xfrm>
            <a:off x="308885" y="4790710"/>
            <a:ext cx="1377142" cy="317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repository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DC3CA5-E2CF-41B5-BEB8-D0ED147633FA}"/>
              </a:ext>
            </a:extLst>
          </p:cNvPr>
          <p:cNvSpPr/>
          <p:nvPr/>
        </p:nvSpPr>
        <p:spPr>
          <a:xfrm>
            <a:off x="308885" y="5572756"/>
            <a:ext cx="1377142" cy="317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service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281C29-D08C-440F-8BD6-DE578F787504}"/>
              </a:ext>
            </a:extLst>
          </p:cNvPr>
          <p:cNvSpPr/>
          <p:nvPr/>
        </p:nvSpPr>
        <p:spPr>
          <a:xfrm>
            <a:off x="6413198" y="2534360"/>
            <a:ext cx="1377142" cy="317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6A2FFB-A7F4-47E8-BADC-8EF6EEA2B099}"/>
              </a:ext>
            </a:extLst>
          </p:cNvPr>
          <p:cNvSpPr/>
          <p:nvPr/>
        </p:nvSpPr>
        <p:spPr>
          <a:xfrm>
            <a:off x="6413198" y="3428999"/>
            <a:ext cx="1377142" cy="317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repository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5769E1-0DBF-4357-A82D-E8D1515812B7}"/>
              </a:ext>
            </a:extLst>
          </p:cNvPr>
          <p:cNvSpPr/>
          <p:nvPr/>
        </p:nvSpPr>
        <p:spPr>
          <a:xfrm>
            <a:off x="6413198" y="4323638"/>
            <a:ext cx="1377142" cy="317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service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DB754-C576-435C-AD42-5CA137F349BE}"/>
              </a:ext>
            </a:extLst>
          </p:cNvPr>
          <p:cNvSpPr txBox="1"/>
          <p:nvPr/>
        </p:nvSpPr>
        <p:spPr>
          <a:xfrm>
            <a:off x="2097024" y="2352647"/>
            <a:ext cx="27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PersonController.java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735AB-E71A-460D-854F-579B84D68708}"/>
              </a:ext>
            </a:extLst>
          </p:cNvPr>
          <p:cNvSpPr txBox="1"/>
          <p:nvPr/>
        </p:nvSpPr>
        <p:spPr>
          <a:xfrm>
            <a:off x="2097024" y="3112707"/>
            <a:ext cx="145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Person.java</a:t>
            </a:r>
          </a:p>
          <a:p>
            <a:r>
              <a:rPr lang="en-US" altLang="ko-KR" dirty="0"/>
              <a:t>Block.java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4C4A9-0475-4717-9664-B99A3C33DE91}"/>
              </a:ext>
            </a:extLst>
          </p:cNvPr>
          <p:cNvSpPr txBox="1"/>
          <p:nvPr/>
        </p:nvSpPr>
        <p:spPr>
          <a:xfrm>
            <a:off x="2083097" y="4000455"/>
            <a:ext cx="27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Birthday.java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D65B9-7D73-4D09-B605-5D6120EE4D50}"/>
              </a:ext>
            </a:extLst>
          </p:cNvPr>
          <p:cNvSpPr txBox="1"/>
          <p:nvPr/>
        </p:nvSpPr>
        <p:spPr>
          <a:xfrm>
            <a:off x="2113400" y="4620381"/>
            <a:ext cx="276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BlockRepository.java</a:t>
            </a:r>
          </a:p>
          <a:p>
            <a:r>
              <a:rPr lang="en-US" altLang="ko-KR" dirty="0"/>
              <a:t>PersonRepository.java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3E786-8E5B-40A0-AF84-70CE44C8DA14}"/>
              </a:ext>
            </a:extLst>
          </p:cNvPr>
          <p:cNvSpPr txBox="1"/>
          <p:nvPr/>
        </p:nvSpPr>
        <p:spPr>
          <a:xfrm>
            <a:off x="2083097" y="5571925"/>
            <a:ext cx="27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PersonService.java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3BBC43-1022-4385-A74F-531983BBEFAB}"/>
              </a:ext>
            </a:extLst>
          </p:cNvPr>
          <p:cNvSpPr txBox="1"/>
          <p:nvPr/>
        </p:nvSpPr>
        <p:spPr>
          <a:xfrm>
            <a:off x="1273581" y="1532890"/>
            <a:ext cx="314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MycontactApplication.java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8CEB61-0107-4624-BCA9-FBD9C1627970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1686027" y="2534361"/>
            <a:ext cx="410997" cy="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F6B4DC-2E68-44AB-93A6-F514339F4B06}"/>
              </a:ext>
            </a:extLst>
          </p:cNvPr>
          <p:cNvCxnSpPr/>
          <p:nvPr/>
        </p:nvCxnSpPr>
        <p:spPr>
          <a:xfrm>
            <a:off x="1672101" y="3415193"/>
            <a:ext cx="410997" cy="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FE6511-906D-4541-B288-8EC41F54AA5A}"/>
              </a:ext>
            </a:extLst>
          </p:cNvPr>
          <p:cNvCxnSpPr/>
          <p:nvPr/>
        </p:nvCxnSpPr>
        <p:spPr>
          <a:xfrm>
            <a:off x="1672100" y="4164675"/>
            <a:ext cx="410997" cy="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130838-2C33-4007-BCC0-6F9FECCB15BF}"/>
              </a:ext>
            </a:extLst>
          </p:cNvPr>
          <p:cNvCxnSpPr/>
          <p:nvPr/>
        </p:nvCxnSpPr>
        <p:spPr>
          <a:xfrm>
            <a:off x="1694215" y="4940594"/>
            <a:ext cx="410997" cy="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C98D37-9164-464F-97DE-EBE457A3421D}"/>
              </a:ext>
            </a:extLst>
          </p:cNvPr>
          <p:cNvCxnSpPr/>
          <p:nvPr/>
        </p:nvCxnSpPr>
        <p:spPr>
          <a:xfrm>
            <a:off x="1702403" y="5726087"/>
            <a:ext cx="410997" cy="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467CBF-D319-4E09-A600-71752598D421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50471" y="889505"/>
            <a:ext cx="1521629" cy="15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1D63C0D-2194-4620-84EB-3F872E1342BD}"/>
              </a:ext>
            </a:extLst>
          </p:cNvPr>
          <p:cNvCxnSpPr/>
          <p:nvPr/>
        </p:nvCxnSpPr>
        <p:spPr>
          <a:xfrm>
            <a:off x="150471" y="889505"/>
            <a:ext cx="0" cy="48212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B9692E-FD0F-458E-B5F1-F7864D6AB0CF}"/>
              </a:ext>
            </a:extLst>
          </p:cNvPr>
          <p:cNvCxnSpPr>
            <a:cxnSpLocks/>
          </p:cNvCxnSpPr>
          <p:nvPr/>
        </p:nvCxnSpPr>
        <p:spPr>
          <a:xfrm>
            <a:off x="166789" y="2523639"/>
            <a:ext cx="1584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204095C-F819-4873-9808-5AA337B0CB21}"/>
              </a:ext>
            </a:extLst>
          </p:cNvPr>
          <p:cNvCxnSpPr>
            <a:cxnSpLocks/>
          </p:cNvCxnSpPr>
          <p:nvPr/>
        </p:nvCxnSpPr>
        <p:spPr>
          <a:xfrm>
            <a:off x="136545" y="3435872"/>
            <a:ext cx="1584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2BEE8A5-17BF-4A53-8DBA-10F8305B9529}"/>
              </a:ext>
            </a:extLst>
          </p:cNvPr>
          <p:cNvCxnSpPr>
            <a:cxnSpLocks/>
          </p:cNvCxnSpPr>
          <p:nvPr/>
        </p:nvCxnSpPr>
        <p:spPr>
          <a:xfrm>
            <a:off x="150470" y="4189928"/>
            <a:ext cx="144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79410E4-113A-4169-8E6C-23D8AF4201E2}"/>
              </a:ext>
            </a:extLst>
          </p:cNvPr>
          <p:cNvCxnSpPr>
            <a:cxnSpLocks/>
          </p:cNvCxnSpPr>
          <p:nvPr/>
        </p:nvCxnSpPr>
        <p:spPr>
          <a:xfrm>
            <a:off x="150471" y="4949673"/>
            <a:ext cx="144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8F03B7F-95CE-4C51-9CA6-47FE5090AE19}"/>
              </a:ext>
            </a:extLst>
          </p:cNvPr>
          <p:cNvCxnSpPr>
            <a:cxnSpLocks/>
          </p:cNvCxnSpPr>
          <p:nvPr/>
        </p:nvCxnSpPr>
        <p:spPr>
          <a:xfrm>
            <a:off x="150472" y="5700336"/>
            <a:ext cx="144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C51B2F6-22DD-4361-B86B-06B67CF27663}"/>
              </a:ext>
            </a:extLst>
          </p:cNvPr>
          <p:cNvCxnSpPr>
            <a:cxnSpLocks/>
          </p:cNvCxnSpPr>
          <p:nvPr/>
        </p:nvCxnSpPr>
        <p:spPr>
          <a:xfrm flipH="1" flipV="1">
            <a:off x="150472" y="1743482"/>
            <a:ext cx="1124608" cy="11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4529742-0C7C-4768-91EA-283BB9C97BCE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2483320" y="382386"/>
            <a:ext cx="2764782" cy="239694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9A4AE04-6C0C-4A5F-AC5E-E6296C4F9D9C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6943898" y="382386"/>
            <a:ext cx="2554089" cy="239694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4DD113-C22A-407C-A25E-C1266BDC39AA}"/>
              </a:ext>
            </a:extLst>
          </p:cNvPr>
          <p:cNvSpPr txBox="1"/>
          <p:nvPr/>
        </p:nvSpPr>
        <p:spPr>
          <a:xfrm>
            <a:off x="7888841" y="3264796"/>
            <a:ext cx="292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BlockRepositoryTest.java</a:t>
            </a:r>
          </a:p>
          <a:p>
            <a:r>
              <a:rPr lang="en-US" altLang="ko-KR" dirty="0"/>
              <a:t>PersonRepositoryTest.java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0DEDD6-4A2D-4E8C-9EA6-F8517A4E9ED3}"/>
              </a:ext>
            </a:extLst>
          </p:cNvPr>
          <p:cNvSpPr txBox="1"/>
          <p:nvPr/>
        </p:nvSpPr>
        <p:spPr>
          <a:xfrm>
            <a:off x="7948753" y="2508657"/>
            <a:ext cx="27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PersonControllerTest.java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8D3407-A0C5-46EF-B9C4-8AAD128CB55D}"/>
              </a:ext>
            </a:extLst>
          </p:cNvPr>
          <p:cNvSpPr txBox="1"/>
          <p:nvPr/>
        </p:nvSpPr>
        <p:spPr>
          <a:xfrm>
            <a:off x="7965747" y="4323638"/>
            <a:ext cx="27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PersonServiceTest.</a:t>
            </a:r>
            <a:r>
              <a:rPr lang="en-US" altLang="ko-KR" dirty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98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종연 박</dc:creator>
  <cp:lastModifiedBy>종연 박</cp:lastModifiedBy>
  <cp:revision>3</cp:revision>
  <dcterms:created xsi:type="dcterms:W3CDTF">2020-01-07T02:06:54Z</dcterms:created>
  <dcterms:modified xsi:type="dcterms:W3CDTF">2020-01-07T02:29:20Z</dcterms:modified>
</cp:coreProperties>
</file>