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5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4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06B2-C72F-47E6-9DC3-7529DDB7561C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B6DC-F3C7-4E52-8ABD-13F416345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META HUMAL RIGGING </a:t>
            </a:r>
            <a:endParaRPr lang="ko-KR" altLang="en-US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0025" y="30390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외주작업 중간 보고</a:t>
            </a:r>
            <a:endParaRPr lang="ko-KR" altLang="en-US" sz="28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4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"/>
          <a:stretch/>
        </p:blipFill>
        <p:spPr bwMode="auto">
          <a:xfrm>
            <a:off x="1524720" y="644523"/>
            <a:ext cx="5946080" cy="374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주문대로 가슴에 들어간 포인트 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4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종을 전부 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position</a:t>
            </a:r>
            <a:r>
              <a:rPr lang="ko-KR" altLang="en-US" sz="20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xyz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로 바꿨습니다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endParaRPr lang="ko-KR" altLang="en-US" sz="20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9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4326290" cy="244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익스포트용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레이어를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따로 두었습니다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해당부분만 다 잡고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익스포트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하시면 됩니다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네이밍도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다 해두었습니다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</a:p>
          <a:p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endParaRPr lang="ko-KR" altLang="en-US" sz="20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3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4326290" cy="244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무릎 본 새로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세팅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 종아리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접히는건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영 모양이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안나와서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r>
              <a:rPr lang="en-US" altLang="ko-KR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PASS</a:t>
            </a:r>
            <a:endParaRPr lang="ko-KR" altLang="en-US" sz="20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627631" cy="379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4326290" cy="244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사타구니 본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만듬</a:t>
            </a:r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endParaRPr lang="ko-KR" altLang="en-US" sz="20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54" y="260648"/>
            <a:ext cx="524241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7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29600" cy="26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5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772816"/>
            <a:ext cx="645001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계층구조 노가다 </a:t>
            </a:r>
            <a:r>
              <a:rPr lang="ko-KR" altLang="en-US" sz="2000" dirty="0" err="1" smtClean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작업중</a:t>
            </a:r>
            <a:endParaRPr lang="ko-KR" altLang="en-US" sz="20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9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META HUMAL RIGGING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김종윤</dc:creator>
  <cp:lastModifiedBy>김종윤</cp:lastModifiedBy>
  <cp:revision>5</cp:revision>
  <dcterms:created xsi:type="dcterms:W3CDTF">2024-01-04T10:30:42Z</dcterms:created>
  <dcterms:modified xsi:type="dcterms:W3CDTF">2024-01-05T12:21:58Z</dcterms:modified>
</cp:coreProperties>
</file>