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11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044B-06FD-4CD7-BA60-F1383CD107E3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2192-9761-4001-89FC-21876DC74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7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044B-06FD-4CD7-BA60-F1383CD107E3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2192-9761-4001-89FC-21876DC74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97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044B-06FD-4CD7-BA60-F1383CD107E3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2192-9761-4001-89FC-21876DC74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8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044B-06FD-4CD7-BA60-F1383CD107E3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2192-9761-4001-89FC-21876DC74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4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044B-06FD-4CD7-BA60-F1383CD107E3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2192-9761-4001-89FC-21876DC74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6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044B-06FD-4CD7-BA60-F1383CD107E3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2192-9761-4001-89FC-21876DC74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71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044B-06FD-4CD7-BA60-F1383CD107E3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2192-9761-4001-89FC-21876DC74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82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044B-06FD-4CD7-BA60-F1383CD107E3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2192-9761-4001-89FC-21876DC74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7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044B-06FD-4CD7-BA60-F1383CD107E3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2192-9761-4001-89FC-21876DC74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044B-06FD-4CD7-BA60-F1383CD107E3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2192-9761-4001-89FC-21876DC74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06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044B-06FD-4CD7-BA60-F1383CD107E3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2192-9761-4001-89FC-21876DC74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89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D044B-06FD-4CD7-BA60-F1383CD107E3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2192-9761-4001-89FC-21876DC74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3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엔진 회의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우린 망했어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50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뭘할까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ko-KR" altLang="en-US" dirty="0" smtClean="0"/>
              <a:t>구체화</a:t>
            </a:r>
            <a:endParaRPr lang="en-US" altLang="ko-KR" dirty="0" smtClean="0"/>
          </a:p>
          <a:p>
            <a:r>
              <a:rPr lang="ko-KR" altLang="en-US" dirty="0" err="1" smtClean="0"/>
              <a:t>역활분담</a:t>
            </a:r>
            <a:endParaRPr lang="en-US" altLang="ko-KR" dirty="0" smtClean="0"/>
          </a:p>
          <a:p>
            <a:r>
              <a:rPr lang="ko-KR" altLang="en-US" dirty="0" smtClean="0"/>
              <a:t>일정 짜기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17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뭘할까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584" y="2708920"/>
            <a:ext cx="3394720" cy="283691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https://youtu.be/Xzf5JhfB0Hc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https://youtu.be/2VT7_tfRYV8</a:t>
            </a:r>
            <a:endParaRPr lang="ko-KR" altLang="en-US" dirty="0"/>
          </a:p>
        </p:txBody>
      </p:sp>
      <p:pic>
        <p:nvPicPr>
          <p:cNvPr id="1026" name="Picture 2" descr="C:\Users\jongy\OneDrive\바탕 화면\이미지 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348880"/>
            <a:ext cx="3409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01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구체화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스토리 보드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찾기 등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82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 분담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스토리 보드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찾기 등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24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 짜기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노션을</a:t>
            </a:r>
            <a:r>
              <a:rPr lang="ko-KR" altLang="en-US" dirty="0" smtClean="0"/>
              <a:t> 파자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mtClean="0"/>
              <a:t>https://alluring-insect-019.notion.site/4b628ae4596c45d5831e36c028ffbb55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662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</Words>
  <Application>Microsoft Office PowerPoint</Application>
  <PresentationFormat>화면 슬라이드 쇼(4:3)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엔진 회의</vt:lpstr>
      <vt:lpstr>목차</vt:lpstr>
      <vt:lpstr>뭘할까 </vt:lpstr>
      <vt:lpstr>구체화 </vt:lpstr>
      <vt:lpstr>역할 분담 </vt:lpstr>
      <vt:lpstr>일정 짜기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엔진 회의</dc:title>
  <dc:creator>김종윤</dc:creator>
  <cp:lastModifiedBy>김종윤</cp:lastModifiedBy>
  <cp:revision>1</cp:revision>
  <dcterms:created xsi:type="dcterms:W3CDTF">2022-10-21T07:01:12Z</dcterms:created>
  <dcterms:modified xsi:type="dcterms:W3CDTF">2022-10-21T07:04:35Z</dcterms:modified>
</cp:coreProperties>
</file>