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43"/>
  </p:normalViewPr>
  <p:slideViewPr>
    <p:cSldViewPr snapToGrid="0" snapToObjects="1">
      <p:cViewPr varScale="1">
        <p:scale>
          <a:sx n="95" d="100"/>
          <a:sy n="95" d="100"/>
        </p:scale>
        <p:origin x="18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1D71-205F-6345-BB4C-809D10719A35}" type="datetimeFigureOut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58E76-3CA6-E84E-92A9-8D07F308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6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1D71-205F-6345-BB4C-809D10719A35}" type="datetimeFigureOut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58E76-3CA6-E84E-92A9-8D07F308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2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1D71-205F-6345-BB4C-809D10719A35}" type="datetimeFigureOut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58E76-3CA6-E84E-92A9-8D07F308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1D71-205F-6345-BB4C-809D10719A35}" type="datetimeFigureOut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58E76-3CA6-E84E-92A9-8D07F308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2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1D71-205F-6345-BB4C-809D10719A35}" type="datetimeFigureOut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58E76-3CA6-E84E-92A9-8D07F308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6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1D71-205F-6345-BB4C-809D10719A35}" type="datetimeFigureOut">
              <a:rPr lang="en-US" smtClean="0"/>
              <a:t>6/17/16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58E76-3CA6-E84E-92A9-8D07F308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3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1D71-205F-6345-BB4C-809D10719A35}" type="datetimeFigureOut">
              <a:rPr lang="en-US" smtClean="0"/>
              <a:t>6/17/16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58E76-3CA6-E84E-92A9-8D07F308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2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1D71-205F-6345-BB4C-809D10719A35}" type="datetimeFigureOut">
              <a:rPr lang="en-US" smtClean="0"/>
              <a:t>6/17/16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58E76-3CA6-E84E-92A9-8D07F308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9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1D71-205F-6345-BB4C-809D10719A35}" type="datetimeFigureOut">
              <a:rPr lang="en-US" smtClean="0"/>
              <a:t>6/17/16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58E76-3CA6-E84E-92A9-8D07F308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1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1D71-205F-6345-BB4C-809D10719A35}" type="datetimeFigureOut">
              <a:rPr lang="en-US" smtClean="0"/>
              <a:t>6/17/16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58E76-3CA6-E84E-92A9-8D07F308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5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1D71-205F-6345-BB4C-809D10719A35}" type="datetimeFigureOut">
              <a:rPr lang="en-US" smtClean="0"/>
              <a:t>6/17/16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58E76-3CA6-E84E-92A9-8D07F308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8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D1D71-205F-6345-BB4C-809D10719A35}" type="datetimeFigureOut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58E76-3CA6-E84E-92A9-8D07F308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4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595" y="2702859"/>
            <a:ext cx="4190405" cy="41551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64022" y="1277523"/>
            <a:ext cx="837921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Emergency Plan Simulator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1646" y="4482404"/>
            <a:ext cx="51641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20121420 </a:t>
            </a:r>
            <a:r>
              <a:rPr lang="en-US" sz="3200" dirty="0" err="1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jongyun</a:t>
            </a:r>
            <a:r>
              <a:rPr lang="en-US" sz="32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lee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20101011 </a:t>
            </a:r>
            <a:r>
              <a:rPr lang="en-US" sz="3200" dirty="0" err="1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hyeongmin</a:t>
            </a:r>
            <a:r>
              <a:rPr lang="en-US" sz="32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Kang</a:t>
            </a:r>
            <a:endParaRPr lang="en-US" sz="1100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81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8234" y="421391"/>
            <a:ext cx="1418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Intro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045" y="1144812"/>
            <a:ext cx="6909547" cy="523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2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28563" y="2828414"/>
            <a:ext cx="3292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Let’s Start!!</a:t>
            </a:r>
            <a:endParaRPr lang="en-US" sz="4800" dirty="0" smtClean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7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8234" y="421391"/>
            <a:ext cx="50497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Functions 1 : Grid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59" y="1565967"/>
            <a:ext cx="4493172" cy="45121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04965" y="1815354"/>
            <a:ext cx="5401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 smtClean="0">
                <a:solidFill>
                  <a:schemeClr val="bg1"/>
                </a:solidFill>
              </a:rPr>
              <a:t>Draw X, Y lines (20 x 20)</a:t>
            </a:r>
          </a:p>
          <a:p>
            <a:pPr marL="742950" indent="-742950"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C</a:t>
            </a:r>
            <a:r>
              <a:rPr lang="en-US" sz="3600" dirty="0" smtClean="0">
                <a:solidFill>
                  <a:schemeClr val="bg1"/>
                </a:solidFill>
              </a:rPr>
              <a:t>ursor highlight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18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8234" y="421391"/>
            <a:ext cx="5666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Functions 2 : 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4965" y="1815354"/>
            <a:ext cx="539724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 smtClean="0">
                <a:solidFill>
                  <a:schemeClr val="bg1"/>
                </a:solidFill>
              </a:rPr>
              <a:t>Chair / Table / Wall</a:t>
            </a:r>
          </a:p>
          <a:p>
            <a:pPr marL="742950" indent="-742950">
              <a:buAutoNum type="arabicPeriod"/>
            </a:pPr>
            <a:r>
              <a:rPr lang="en-US" sz="3600" dirty="0" err="1" smtClean="0">
                <a:solidFill>
                  <a:schemeClr val="bg1"/>
                </a:solidFill>
              </a:rPr>
              <a:t>Phong</a:t>
            </a:r>
            <a:r>
              <a:rPr lang="en-US" sz="3600" dirty="0" smtClean="0">
                <a:solidFill>
                  <a:schemeClr val="bg1"/>
                </a:solidFill>
              </a:rPr>
              <a:t> shading</a:t>
            </a:r>
          </a:p>
          <a:p>
            <a:pPr marL="742950" indent="-742950">
              <a:buAutoNum type="arabicPeriod"/>
            </a:pPr>
            <a:r>
              <a:rPr lang="en-US" sz="3600" dirty="0" smtClean="0">
                <a:solidFill>
                  <a:schemeClr val="bg1"/>
                </a:solidFill>
              </a:rPr>
              <a:t>Texture mapping</a:t>
            </a:r>
          </a:p>
          <a:p>
            <a:pPr marL="742950" indent="-742950">
              <a:buAutoNum type="arabicPeriod"/>
            </a:pPr>
            <a:r>
              <a:rPr lang="en-US" sz="3600" dirty="0" smtClean="0">
                <a:solidFill>
                  <a:schemeClr val="bg1"/>
                </a:solidFill>
              </a:rPr>
              <a:t>Mark Objects on</a:t>
            </a:r>
          </a:p>
          <a:p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      20 X 20 Map Matrix</a:t>
            </a:r>
          </a:p>
          <a:p>
            <a:pPr marL="742950" indent="-742950">
              <a:buAutoNum type="arabicPeriod" startAt="5"/>
            </a:pPr>
            <a:r>
              <a:rPr lang="en-US" sz="3600" dirty="0" smtClean="0">
                <a:solidFill>
                  <a:schemeClr val="bg1"/>
                </a:solidFill>
              </a:rPr>
              <a:t>Current Selected Object</a:t>
            </a:r>
          </a:p>
          <a:p>
            <a:r>
              <a:rPr lang="en-US" sz="3600" dirty="0">
                <a:solidFill>
                  <a:schemeClr val="bg1"/>
                </a:solidFill>
              </a:rPr>
              <a:t>	</a:t>
            </a:r>
            <a:r>
              <a:rPr lang="en-US" sz="3600" dirty="0" smtClean="0">
                <a:solidFill>
                  <a:schemeClr val="bg1"/>
                </a:solidFill>
              </a:rPr>
              <a:t>Rotating Animation</a:t>
            </a:r>
          </a:p>
          <a:p>
            <a:pPr marL="742950" indent="-742950">
              <a:buAutoNum type="arabicPeriod" startAt="5"/>
            </a:pPr>
            <a:endParaRPr lang="en-US" sz="3600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59" y="1565967"/>
            <a:ext cx="4582881" cy="458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8234" y="421391"/>
            <a:ext cx="71048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Functions 3 : Perspective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048" y="1909482"/>
            <a:ext cx="4401500" cy="43568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1413752"/>
            <a:ext cx="4709267" cy="474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8234" y="421391"/>
            <a:ext cx="82337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Functions 4 : Additional Utility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06" y="1600200"/>
            <a:ext cx="5066918" cy="507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6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46174" y="2814966"/>
            <a:ext cx="3406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Thank you!!</a:t>
            </a:r>
            <a:endParaRPr lang="en-US" sz="4800" dirty="0" smtClean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7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66</Words>
  <Application>Microsoft Macintosh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jongyun.lee94@gmail.com</dc:creator>
  <cp:lastModifiedBy>jongyun.lee94@gmail.com</cp:lastModifiedBy>
  <cp:revision>5</cp:revision>
  <dcterms:created xsi:type="dcterms:W3CDTF">2016-06-17T09:44:40Z</dcterms:created>
  <dcterms:modified xsi:type="dcterms:W3CDTF">2016-06-17T10:32:05Z</dcterms:modified>
</cp:coreProperties>
</file>