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8645A-5C8E-4D8B-AA76-C71AA37B1DE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78E05C0-EC43-4B29-AEEF-056FF2138584}">
      <dgm:prSet/>
      <dgm:spPr/>
      <dgm:t>
        <a:bodyPr/>
        <a:lstStyle/>
        <a:p>
          <a:r>
            <a:rPr lang="pt-BR"/>
            <a:t>Vemos através de células fotorreceptoras nas retinas dos nossos olhos que transmitem sinais para o nosso cérebro.</a:t>
          </a:r>
          <a:endParaRPr lang="en-US"/>
        </a:p>
      </dgm:t>
    </dgm:pt>
    <dgm:pt modelId="{6B867E24-AA8C-46C3-85FF-258F6E147FBA}" type="parTrans" cxnId="{C80EAE1E-B241-4269-B574-A392FAB15C4A}">
      <dgm:prSet/>
      <dgm:spPr/>
      <dgm:t>
        <a:bodyPr/>
        <a:lstStyle/>
        <a:p>
          <a:endParaRPr lang="en-US"/>
        </a:p>
      </dgm:t>
    </dgm:pt>
    <dgm:pt modelId="{DC08F121-0E29-4357-BBE7-519C7EBB292E}" type="sibTrans" cxnId="{C80EAE1E-B241-4269-B574-A392FAB15C4A}">
      <dgm:prSet/>
      <dgm:spPr/>
      <dgm:t>
        <a:bodyPr/>
        <a:lstStyle/>
        <a:p>
          <a:endParaRPr lang="en-US"/>
        </a:p>
      </dgm:t>
    </dgm:pt>
    <dgm:pt modelId="{7E9451C2-CD00-43F3-8BF5-DA672964ED83}">
      <dgm:prSet/>
      <dgm:spPr/>
      <dgm:t>
        <a:bodyPr/>
        <a:lstStyle/>
        <a:p>
          <a:r>
            <a:rPr lang="pt-BR"/>
            <a:t>A cor de um objeto depende de como o objeto absorve e reflete os comprimentos de onda.</a:t>
          </a:r>
          <a:endParaRPr lang="en-US"/>
        </a:p>
      </dgm:t>
    </dgm:pt>
    <dgm:pt modelId="{78F8E964-6A5C-4E7A-B6DC-E8F59650BD1A}" type="parTrans" cxnId="{6818C9F9-7451-4247-876B-89839470C6D8}">
      <dgm:prSet/>
      <dgm:spPr/>
      <dgm:t>
        <a:bodyPr/>
        <a:lstStyle/>
        <a:p>
          <a:endParaRPr lang="en-US"/>
        </a:p>
      </dgm:t>
    </dgm:pt>
    <dgm:pt modelId="{95A93D7D-2505-4E75-9FD6-1BB393E9994B}" type="sibTrans" cxnId="{6818C9F9-7451-4247-876B-89839470C6D8}">
      <dgm:prSet/>
      <dgm:spPr/>
      <dgm:t>
        <a:bodyPr/>
        <a:lstStyle/>
        <a:p>
          <a:endParaRPr lang="en-US"/>
        </a:p>
      </dgm:t>
    </dgm:pt>
    <dgm:pt modelId="{BE079DF9-3F0F-489B-9BDE-447D96D834F2}">
      <dgm:prSet/>
      <dgm:spPr/>
      <dgm:t>
        <a:bodyPr/>
        <a:lstStyle/>
        <a:p>
          <a:r>
            <a:rPr lang="pt-BR"/>
            <a:t>O ser humano só consegue ver comprimentos de onda entre 400 e 700nm.</a:t>
          </a:r>
          <a:endParaRPr lang="en-US"/>
        </a:p>
      </dgm:t>
    </dgm:pt>
    <dgm:pt modelId="{4D3E3B0F-A8CB-465A-BBC0-66CA94CC752F}" type="parTrans" cxnId="{6F64E3A4-42DE-43D5-B140-70F4C28BE95B}">
      <dgm:prSet/>
      <dgm:spPr/>
      <dgm:t>
        <a:bodyPr/>
        <a:lstStyle/>
        <a:p>
          <a:endParaRPr lang="en-US"/>
        </a:p>
      </dgm:t>
    </dgm:pt>
    <dgm:pt modelId="{C3448DAB-42FD-4DBC-A0B7-B15F9DF67B8D}" type="sibTrans" cxnId="{6F64E3A4-42DE-43D5-B140-70F4C28BE95B}">
      <dgm:prSet/>
      <dgm:spPr/>
      <dgm:t>
        <a:bodyPr/>
        <a:lstStyle/>
        <a:p>
          <a:endParaRPr lang="en-US"/>
        </a:p>
      </dgm:t>
    </dgm:pt>
    <dgm:pt modelId="{AED66F37-B831-4272-A1A7-69084C591C0F}">
      <dgm:prSet/>
      <dgm:spPr/>
      <dgm:t>
        <a:bodyPr/>
        <a:lstStyle/>
        <a:p>
          <a:r>
            <a:rPr lang="pt-BR"/>
            <a:t>A teoria do processo adversário postula que a visão depende de três complexos receptores com ações opostas: Claro/Escuro, Vermelho/Verde e Azul/Amarelo.</a:t>
          </a:r>
          <a:endParaRPr lang="en-US"/>
        </a:p>
      </dgm:t>
    </dgm:pt>
    <dgm:pt modelId="{CB258B9F-C426-47B0-BE6C-9334DA8F1ED5}" type="parTrans" cxnId="{82415597-7A2F-4B56-B411-D0FD585DE3FA}">
      <dgm:prSet/>
      <dgm:spPr/>
      <dgm:t>
        <a:bodyPr/>
        <a:lstStyle/>
        <a:p>
          <a:endParaRPr lang="en-US"/>
        </a:p>
      </dgm:t>
    </dgm:pt>
    <dgm:pt modelId="{106D7B36-2711-41CA-919A-63313C9BF0FA}" type="sibTrans" cxnId="{82415597-7A2F-4B56-B411-D0FD585DE3FA}">
      <dgm:prSet/>
      <dgm:spPr/>
      <dgm:t>
        <a:bodyPr/>
        <a:lstStyle/>
        <a:p>
          <a:endParaRPr lang="en-US"/>
        </a:p>
      </dgm:t>
    </dgm:pt>
    <dgm:pt modelId="{8831B427-DFDE-4C28-9C64-E52774D1865E}" type="pres">
      <dgm:prSet presAssocID="{6C88645A-5C8E-4D8B-AA76-C71AA37B1D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B41A89-AA24-4803-ADF8-BFB93E063AD7}" type="pres">
      <dgm:prSet presAssocID="{578E05C0-EC43-4B29-AEEF-056FF2138584}" presName="hierRoot1" presStyleCnt="0"/>
      <dgm:spPr/>
    </dgm:pt>
    <dgm:pt modelId="{D74303B9-8A3A-43F9-9B61-D5A2F95C77F8}" type="pres">
      <dgm:prSet presAssocID="{578E05C0-EC43-4B29-AEEF-056FF2138584}" presName="composite" presStyleCnt="0"/>
      <dgm:spPr/>
    </dgm:pt>
    <dgm:pt modelId="{A5B1F106-CBC5-4F14-B1DE-DE2BB938F959}" type="pres">
      <dgm:prSet presAssocID="{578E05C0-EC43-4B29-AEEF-056FF2138584}" presName="background" presStyleLbl="node0" presStyleIdx="0" presStyleCnt="4"/>
      <dgm:spPr/>
    </dgm:pt>
    <dgm:pt modelId="{B024B94F-24FD-4A3A-9EDA-4662F3DD8C0B}" type="pres">
      <dgm:prSet presAssocID="{578E05C0-EC43-4B29-AEEF-056FF2138584}" presName="text" presStyleLbl="fgAcc0" presStyleIdx="0" presStyleCnt="4">
        <dgm:presLayoutVars>
          <dgm:chPref val="3"/>
        </dgm:presLayoutVars>
      </dgm:prSet>
      <dgm:spPr/>
    </dgm:pt>
    <dgm:pt modelId="{F0D3E5F4-F37B-407F-9A93-9393E6278DB8}" type="pres">
      <dgm:prSet presAssocID="{578E05C0-EC43-4B29-AEEF-056FF2138584}" presName="hierChild2" presStyleCnt="0"/>
      <dgm:spPr/>
    </dgm:pt>
    <dgm:pt modelId="{E5471AC0-9E4A-48FC-8947-251A5136E4D9}" type="pres">
      <dgm:prSet presAssocID="{7E9451C2-CD00-43F3-8BF5-DA672964ED83}" presName="hierRoot1" presStyleCnt="0"/>
      <dgm:spPr/>
    </dgm:pt>
    <dgm:pt modelId="{DE663F99-2F23-45AF-AF04-CDDACABC2101}" type="pres">
      <dgm:prSet presAssocID="{7E9451C2-CD00-43F3-8BF5-DA672964ED83}" presName="composite" presStyleCnt="0"/>
      <dgm:spPr/>
    </dgm:pt>
    <dgm:pt modelId="{FB27A4F2-C8DD-4D6B-A9E0-9AFFE9A6FCC2}" type="pres">
      <dgm:prSet presAssocID="{7E9451C2-CD00-43F3-8BF5-DA672964ED83}" presName="background" presStyleLbl="node0" presStyleIdx="1" presStyleCnt="4"/>
      <dgm:spPr/>
    </dgm:pt>
    <dgm:pt modelId="{2F0E1F6B-8559-436E-A622-A7AE74354A29}" type="pres">
      <dgm:prSet presAssocID="{7E9451C2-CD00-43F3-8BF5-DA672964ED83}" presName="text" presStyleLbl="fgAcc0" presStyleIdx="1" presStyleCnt="4">
        <dgm:presLayoutVars>
          <dgm:chPref val="3"/>
        </dgm:presLayoutVars>
      </dgm:prSet>
      <dgm:spPr/>
    </dgm:pt>
    <dgm:pt modelId="{8558BEE1-92D5-4F9C-B2AB-5EC4EA1FE180}" type="pres">
      <dgm:prSet presAssocID="{7E9451C2-CD00-43F3-8BF5-DA672964ED83}" presName="hierChild2" presStyleCnt="0"/>
      <dgm:spPr/>
    </dgm:pt>
    <dgm:pt modelId="{D560AFFD-2CC4-4EFE-805A-3A242AFE2AE5}" type="pres">
      <dgm:prSet presAssocID="{BE079DF9-3F0F-489B-9BDE-447D96D834F2}" presName="hierRoot1" presStyleCnt="0"/>
      <dgm:spPr/>
    </dgm:pt>
    <dgm:pt modelId="{DEB622F8-BE46-4ABA-8DF1-CE31E26D6EC1}" type="pres">
      <dgm:prSet presAssocID="{BE079DF9-3F0F-489B-9BDE-447D96D834F2}" presName="composite" presStyleCnt="0"/>
      <dgm:spPr/>
    </dgm:pt>
    <dgm:pt modelId="{86AB924A-DA1C-4646-B3EE-A0A6B5E6CA7C}" type="pres">
      <dgm:prSet presAssocID="{BE079DF9-3F0F-489B-9BDE-447D96D834F2}" presName="background" presStyleLbl="node0" presStyleIdx="2" presStyleCnt="4"/>
      <dgm:spPr/>
    </dgm:pt>
    <dgm:pt modelId="{CEA491F0-0436-451A-AA3E-A40F0F2BBCD5}" type="pres">
      <dgm:prSet presAssocID="{BE079DF9-3F0F-489B-9BDE-447D96D834F2}" presName="text" presStyleLbl="fgAcc0" presStyleIdx="2" presStyleCnt="4">
        <dgm:presLayoutVars>
          <dgm:chPref val="3"/>
        </dgm:presLayoutVars>
      </dgm:prSet>
      <dgm:spPr/>
    </dgm:pt>
    <dgm:pt modelId="{B48E5743-22A5-4BAF-A088-1AD6023154A6}" type="pres">
      <dgm:prSet presAssocID="{BE079DF9-3F0F-489B-9BDE-447D96D834F2}" presName="hierChild2" presStyleCnt="0"/>
      <dgm:spPr/>
    </dgm:pt>
    <dgm:pt modelId="{2B5F8EC5-F3E9-4E13-B419-5EF2FBAB500E}" type="pres">
      <dgm:prSet presAssocID="{AED66F37-B831-4272-A1A7-69084C591C0F}" presName="hierRoot1" presStyleCnt="0"/>
      <dgm:spPr/>
    </dgm:pt>
    <dgm:pt modelId="{0003128C-FC9F-4266-B14E-ECC67A4B9605}" type="pres">
      <dgm:prSet presAssocID="{AED66F37-B831-4272-A1A7-69084C591C0F}" presName="composite" presStyleCnt="0"/>
      <dgm:spPr/>
    </dgm:pt>
    <dgm:pt modelId="{3CB408CA-BEEE-4EE6-8EF2-DB1BC82CF4B9}" type="pres">
      <dgm:prSet presAssocID="{AED66F37-B831-4272-A1A7-69084C591C0F}" presName="background" presStyleLbl="node0" presStyleIdx="3" presStyleCnt="4"/>
      <dgm:spPr/>
    </dgm:pt>
    <dgm:pt modelId="{39FB79E4-669E-4E10-B48E-209DC8F1D906}" type="pres">
      <dgm:prSet presAssocID="{AED66F37-B831-4272-A1A7-69084C591C0F}" presName="text" presStyleLbl="fgAcc0" presStyleIdx="3" presStyleCnt="4">
        <dgm:presLayoutVars>
          <dgm:chPref val="3"/>
        </dgm:presLayoutVars>
      </dgm:prSet>
      <dgm:spPr/>
    </dgm:pt>
    <dgm:pt modelId="{8A74EBDF-399C-4755-B936-0E4800930D67}" type="pres">
      <dgm:prSet presAssocID="{AED66F37-B831-4272-A1A7-69084C591C0F}" presName="hierChild2" presStyleCnt="0"/>
      <dgm:spPr/>
    </dgm:pt>
  </dgm:ptLst>
  <dgm:cxnLst>
    <dgm:cxn modelId="{C80EAE1E-B241-4269-B574-A392FAB15C4A}" srcId="{6C88645A-5C8E-4D8B-AA76-C71AA37B1DE2}" destId="{578E05C0-EC43-4B29-AEEF-056FF2138584}" srcOrd="0" destOrd="0" parTransId="{6B867E24-AA8C-46C3-85FF-258F6E147FBA}" sibTransId="{DC08F121-0E29-4357-BBE7-519C7EBB292E}"/>
    <dgm:cxn modelId="{42CB2B2B-419D-4E30-A9E4-6DB849A8EE65}" type="presOf" srcId="{7E9451C2-CD00-43F3-8BF5-DA672964ED83}" destId="{2F0E1F6B-8559-436E-A622-A7AE74354A29}" srcOrd="0" destOrd="0" presId="urn:microsoft.com/office/officeart/2005/8/layout/hierarchy1"/>
    <dgm:cxn modelId="{AF0F097D-C01E-41C7-B750-1C0D17CC848D}" type="presOf" srcId="{578E05C0-EC43-4B29-AEEF-056FF2138584}" destId="{B024B94F-24FD-4A3A-9EDA-4662F3DD8C0B}" srcOrd="0" destOrd="0" presId="urn:microsoft.com/office/officeart/2005/8/layout/hierarchy1"/>
    <dgm:cxn modelId="{82415597-7A2F-4B56-B411-D0FD585DE3FA}" srcId="{6C88645A-5C8E-4D8B-AA76-C71AA37B1DE2}" destId="{AED66F37-B831-4272-A1A7-69084C591C0F}" srcOrd="3" destOrd="0" parTransId="{CB258B9F-C426-47B0-BE6C-9334DA8F1ED5}" sibTransId="{106D7B36-2711-41CA-919A-63313C9BF0FA}"/>
    <dgm:cxn modelId="{B64A2E9E-DDCA-4676-A352-14DBB9A6C8C7}" type="presOf" srcId="{BE079DF9-3F0F-489B-9BDE-447D96D834F2}" destId="{CEA491F0-0436-451A-AA3E-A40F0F2BBCD5}" srcOrd="0" destOrd="0" presId="urn:microsoft.com/office/officeart/2005/8/layout/hierarchy1"/>
    <dgm:cxn modelId="{6F64E3A4-42DE-43D5-B140-70F4C28BE95B}" srcId="{6C88645A-5C8E-4D8B-AA76-C71AA37B1DE2}" destId="{BE079DF9-3F0F-489B-9BDE-447D96D834F2}" srcOrd="2" destOrd="0" parTransId="{4D3E3B0F-A8CB-465A-BBC0-66CA94CC752F}" sibTransId="{C3448DAB-42FD-4DBC-A0B7-B15F9DF67B8D}"/>
    <dgm:cxn modelId="{749F02D0-FBCD-44CA-A46E-D0C154625116}" type="presOf" srcId="{AED66F37-B831-4272-A1A7-69084C591C0F}" destId="{39FB79E4-669E-4E10-B48E-209DC8F1D906}" srcOrd="0" destOrd="0" presId="urn:microsoft.com/office/officeart/2005/8/layout/hierarchy1"/>
    <dgm:cxn modelId="{331428EF-818C-43FB-BE1A-D9DAB985206A}" type="presOf" srcId="{6C88645A-5C8E-4D8B-AA76-C71AA37B1DE2}" destId="{8831B427-DFDE-4C28-9C64-E52774D1865E}" srcOrd="0" destOrd="0" presId="urn:microsoft.com/office/officeart/2005/8/layout/hierarchy1"/>
    <dgm:cxn modelId="{6818C9F9-7451-4247-876B-89839470C6D8}" srcId="{6C88645A-5C8E-4D8B-AA76-C71AA37B1DE2}" destId="{7E9451C2-CD00-43F3-8BF5-DA672964ED83}" srcOrd="1" destOrd="0" parTransId="{78F8E964-6A5C-4E7A-B6DC-E8F59650BD1A}" sibTransId="{95A93D7D-2505-4E75-9FD6-1BB393E9994B}"/>
    <dgm:cxn modelId="{96FFF03F-090F-4659-90B6-9183620BC103}" type="presParOf" srcId="{8831B427-DFDE-4C28-9C64-E52774D1865E}" destId="{A0B41A89-AA24-4803-ADF8-BFB93E063AD7}" srcOrd="0" destOrd="0" presId="urn:microsoft.com/office/officeart/2005/8/layout/hierarchy1"/>
    <dgm:cxn modelId="{D9AF9D50-F39D-48BB-8F69-A4C57C0DDB93}" type="presParOf" srcId="{A0B41A89-AA24-4803-ADF8-BFB93E063AD7}" destId="{D74303B9-8A3A-43F9-9B61-D5A2F95C77F8}" srcOrd="0" destOrd="0" presId="urn:microsoft.com/office/officeart/2005/8/layout/hierarchy1"/>
    <dgm:cxn modelId="{BD2E7B54-43F4-48B2-88DB-FB3CF528D76E}" type="presParOf" srcId="{D74303B9-8A3A-43F9-9B61-D5A2F95C77F8}" destId="{A5B1F106-CBC5-4F14-B1DE-DE2BB938F959}" srcOrd="0" destOrd="0" presId="urn:microsoft.com/office/officeart/2005/8/layout/hierarchy1"/>
    <dgm:cxn modelId="{5C5A6ADE-2695-47CD-9532-2999861467D3}" type="presParOf" srcId="{D74303B9-8A3A-43F9-9B61-D5A2F95C77F8}" destId="{B024B94F-24FD-4A3A-9EDA-4662F3DD8C0B}" srcOrd="1" destOrd="0" presId="urn:microsoft.com/office/officeart/2005/8/layout/hierarchy1"/>
    <dgm:cxn modelId="{43E80332-461E-4FB8-8BCE-6EC7BA9647ED}" type="presParOf" srcId="{A0B41A89-AA24-4803-ADF8-BFB93E063AD7}" destId="{F0D3E5F4-F37B-407F-9A93-9393E6278DB8}" srcOrd="1" destOrd="0" presId="urn:microsoft.com/office/officeart/2005/8/layout/hierarchy1"/>
    <dgm:cxn modelId="{6FAE0837-8F00-41F9-8D30-CFEAC5E5A4B9}" type="presParOf" srcId="{8831B427-DFDE-4C28-9C64-E52774D1865E}" destId="{E5471AC0-9E4A-48FC-8947-251A5136E4D9}" srcOrd="1" destOrd="0" presId="urn:microsoft.com/office/officeart/2005/8/layout/hierarchy1"/>
    <dgm:cxn modelId="{D2FA45AC-1C89-4253-AE0C-4F945AE8FC5F}" type="presParOf" srcId="{E5471AC0-9E4A-48FC-8947-251A5136E4D9}" destId="{DE663F99-2F23-45AF-AF04-CDDACABC2101}" srcOrd="0" destOrd="0" presId="urn:microsoft.com/office/officeart/2005/8/layout/hierarchy1"/>
    <dgm:cxn modelId="{AA08109F-A976-4172-8EAA-087FADADC37A}" type="presParOf" srcId="{DE663F99-2F23-45AF-AF04-CDDACABC2101}" destId="{FB27A4F2-C8DD-4D6B-A9E0-9AFFE9A6FCC2}" srcOrd="0" destOrd="0" presId="urn:microsoft.com/office/officeart/2005/8/layout/hierarchy1"/>
    <dgm:cxn modelId="{DC2C963B-79B1-4CFE-9932-8AAA38CEC471}" type="presParOf" srcId="{DE663F99-2F23-45AF-AF04-CDDACABC2101}" destId="{2F0E1F6B-8559-436E-A622-A7AE74354A29}" srcOrd="1" destOrd="0" presId="urn:microsoft.com/office/officeart/2005/8/layout/hierarchy1"/>
    <dgm:cxn modelId="{8395DA51-AA0B-43A3-B2A3-1035C22DB74E}" type="presParOf" srcId="{E5471AC0-9E4A-48FC-8947-251A5136E4D9}" destId="{8558BEE1-92D5-4F9C-B2AB-5EC4EA1FE180}" srcOrd="1" destOrd="0" presId="urn:microsoft.com/office/officeart/2005/8/layout/hierarchy1"/>
    <dgm:cxn modelId="{D2527AC1-D3A4-4292-A6DC-B2FFB61C2ECE}" type="presParOf" srcId="{8831B427-DFDE-4C28-9C64-E52774D1865E}" destId="{D560AFFD-2CC4-4EFE-805A-3A242AFE2AE5}" srcOrd="2" destOrd="0" presId="urn:microsoft.com/office/officeart/2005/8/layout/hierarchy1"/>
    <dgm:cxn modelId="{E1067ED2-D667-40E1-A037-DA14F6324C99}" type="presParOf" srcId="{D560AFFD-2CC4-4EFE-805A-3A242AFE2AE5}" destId="{DEB622F8-BE46-4ABA-8DF1-CE31E26D6EC1}" srcOrd="0" destOrd="0" presId="urn:microsoft.com/office/officeart/2005/8/layout/hierarchy1"/>
    <dgm:cxn modelId="{F44FBEE3-CEF3-4DDF-B42F-F71020D88F05}" type="presParOf" srcId="{DEB622F8-BE46-4ABA-8DF1-CE31E26D6EC1}" destId="{86AB924A-DA1C-4646-B3EE-A0A6B5E6CA7C}" srcOrd="0" destOrd="0" presId="urn:microsoft.com/office/officeart/2005/8/layout/hierarchy1"/>
    <dgm:cxn modelId="{A7EAC4BF-4787-4FF3-A2F1-91D17321222E}" type="presParOf" srcId="{DEB622F8-BE46-4ABA-8DF1-CE31E26D6EC1}" destId="{CEA491F0-0436-451A-AA3E-A40F0F2BBCD5}" srcOrd="1" destOrd="0" presId="urn:microsoft.com/office/officeart/2005/8/layout/hierarchy1"/>
    <dgm:cxn modelId="{C5CD46BC-02B9-4EE5-8D1A-5F9712F50438}" type="presParOf" srcId="{D560AFFD-2CC4-4EFE-805A-3A242AFE2AE5}" destId="{B48E5743-22A5-4BAF-A088-1AD6023154A6}" srcOrd="1" destOrd="0" presId="urn:microsoft.com/office/officeart/2005/8/layout/hierarchy1"/>
    <dgm:cxn modelId="{ADC0551E-CBB0-4A4B-BE3A-C0301054EFC4}" type="presParOf" srcId="{8831B427-DFDE-4C28-9C64-E52774D1865E}" destId="{2B5F8EC5-F3E9-4E13-B419-5EF2FBAB500E}" srcOrd="3" destOrd="0" presId="urn:microsoft.com/office/officeart/2005/8/layout/hierarchy1"/>
    <dgm:cxn modelId="{6AABAA0C-0213-4BF7-A1B0-6AC7772F41A3}" type="presParOf" srcId="{2B5F8EC5-F3E9-4E13-B419-5EF2FBAB500E}" destId="{0003128C-FC9F-4266-B14E-ECC67A4B9605}" srcOrd="0" destOrd="0" presId="urn:microsoft.com/office/officeart/2005/8/layout/hierarchy1"/>
    <dgm:cxn modelId="{75531D36-8497-4C8E-9D40-14AC0C57255A}" type="presParOf" srcId="{0003128C-FC9F-4266-B14E-ECC67A4B9605}" destId="{3CB408CA-BEEE-4EE6-8EF2-DB1BC82CF4B9}" srcOrd="0" destOrd="0" presId="urn:microsoft.com/office/officeart/2005/8/layout/hierarchy1"/>
    <dgm:cxn modelId="{2533A086-7854-43D8-AF57-19D6ACC98076}" type="presParOf" srcId="{0003128C-FC9F-4266-B14E-ECC67A4B9605}" destId="{39FB79E4-669E-4E10-B48E-209DC8F1D906}" srcOrd="1" destOrd="0" presId="urn:microsoft.com/office/officeart/2005/8/layout/hierarchy1"/>
    <dgm:cxn modelId="{78B3C775-EC2F-43FB-8A2C-26905DC00EF7}" type="presParOf" srcId="{2B5F8EC5-F3E9-4E13-B419-5EF2FBAB500E}" destId="{8A74EBDF-399C-4755-B936-0E4800930D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8D301E-3C9E-42BE-8226-8128FCE04784}" type="doc">
      <dgm:prSet loTypeId="urn:microsoft.com/office/officeart/2005/8/layout/hierarchy1" loCatId="hierarchy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39022A8-4A27-4931-8044-CAF88033002E}">
      <dgm:prSet/>
      <dgm:spPr/>
      <dgm:t>
        <a:bodyPr/>
        <a:lstStyle/>
        <a:p>
          <a:r>
            <a:rPr lang="pt-BR"/>
            <a:t>São responsáveis pela visão fotópica, ou seja em cores com boa condição de luminosidade.</a:t>
          </a:r>
          <a:endParaRPr lang="en-US"/>
        </a:p>
      </dgm:t>
    </dgm:pt>
    <dgm:pt modelId="{93E14A67-8FAB-4EE3-9D82-2C629B0A972E}" type="parTrans" cxnId="{B74356FE-EAC3-4D84-A1F2-44C04F663DAD}">
      <dgm:prSet/>
      <dgm:spPr/>
      <dgm:t>
        <a:bodyPr/>
        <a:lstStyle/>
        <a:p>
          <a:endParaRPr lang="en-US"/>
        </a:p>
      </dgm:t>
    </dgm:pt>
    <dgm:pt modelId="{13FF25C7-70A9-48D8-8BE5-8B6A3754A102}" type="sibTrans" cxnId="{B74356FE-EAC3-4D84-A1F2-44C04F663DAD}">
      <dgm:prSet/>
      <dgm:spPr/>
      <dgm:t>
        <a:bodyPr/>
        <a:lstStyle/>
        <a:p>
          <a:endParaRPr lang="en-US"/>
        </a:p>
      </dgm:t>
    </dgm:pt>
    <dgm:pt modelId="{64255A91-7749-4CEB-A6A9-C2CA9C184A79}">
      <dgm:prSet/>
      <dgm:spPr/>
      <dgm:t>
        <a:bodyPr/>
        <a:lstStyle/>
        <a:p>
          <a:r>
            <a:rPr lang="pt-BR"/>
            <a:t>São de 3 tipos: L (Vermelho), S (Azul) e M (Verde).</a:t>
          </a:r>
          <a:endParaRPr lang="en-US"/>
        </a:p>
      </dgm:t>
    </dgm:pt>
    <dgm:pt modelId="{576CBEFC-E4E8-4AF2-B94D-48126F23A77D}" type="parTrans" cxnId="{D5BD6154-75C9-4959-847B-520BB84F7913}">
      <dgm:prSet/>
      <dgm:spPr/>
      <dgm:t>
        <a:bodyPr/>
        <a:lstStyle/>
        <a:p>
          <a:endParaRPr lang="en-US"/>
        </a:p>
      </dgm:t>
    </dgm:pt>
    <dgm:pt modelId="{5AFA08E9-DC92-4A61-B808-A0B3345A458D}" type="sibTrans" cxnId="{D5BD6154-75C9-4959-847B-520BB84F7913}">
      <dgm:prSet/>
      <dgm:spPr/>
      <dgm:t>
        <a:bodyPr/>
        <a:lstStyle/>
        <a:p>
          <a:endParaRPr lang="en-US"/>
        </a:p>
      </dgm:t>
    </dgm:pt>
    <dgm:pt modelId="{C8C9178B-B38A-4631-B267-E48F68F35C53}">
      <dgm:prSet/>
      <dgm:spPr/>
      <dgm:t>
        <a:bodyPr/>
        <a:lstStyle/>
        <a:p>
          <a:r>
            <a:rPr lang="pt-BR"/>
            <a:t>A sobreposição destes cones forma o sinal que permite ao cérebro formar as milhões de diferentes cores que enxergamos.</a:t>
          </a:r>
          <a:endParaRPr lang="en-US"/>
        </a:p>
      </dgm:t>
    </dgm:pt>
    <dgm:pt modelId="{469FAA37-E1F3-46E6-8456-E6677417A1AE}" type="parTrans" cxnId="{3B3B6925-F335-47F7-B346-4391DCC61D64}">
      <dgm:prSet/>
      <dgm:spPr/>
      <dgm:t>
        <a:bodyPr/>
        <a:lstStyle/>
        <a:p>
          <a:endParaRPr lang="en-US"/>
        </a:p>
      </dgm:t>
    </dgm:pt>
    <dgm:pt modelId="{C27EA9AD-5432-490C-8C43-DC67CB206CAF}" type="sibTrans" cxnId="{3B3B6925-F335-47F7-B346-4391DCC61D64}">
      <dgm:prSet/>
      <dgm:spPr/>
      <dgm:t>
        <a:bodyPr/>
        <a:lstStyle/>
        <a:p>
          <a:endParaRPr lang="en-US"/>
        </a:p>
      </dgm:t>
    </dgm:pt>
    <dgm:pt modelId="{B04B4384-5769-4AB8-B796-55F485F4C026}" type="pres">
      <dgm:prSet presAssocID="{D38D301E-3C9E-42BE-8226-8128FCE04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AED2FE-B826-4DA3-9859-2A962EA1F906}" type="pres">
      <dgm:prSet presAssocID="{139022A8-4A27-4931-8044-CAF88033002E}" presName="hierRoot1" presStyleCnt="0"/>
      <dgm:spPr/>
    </dgm:pt>
    <dgm:pt modelId="{72028DB7-40A0-4FF1-9DB1-854195564089}" type="pres">
      <dgm:prSet presAssocID="{139022A8-4A27-4931-8044-CAF88033002E}" presName="composite" presStyleCnt="0"/>
      <dgm:spPr/>
    </dgm:pt>
    <dgm:pt modelId="{22CC2368-55C0-4A5F-9ACB-BE6DC0F6A0EC}" type="pres">
      <dgm:prSet presAssocID="{139022A8-4A27-4931-8044-CAF88033002E}" presName="background" presStyleLbl="node0" presStyleIdx="0" presStyleCnt="3"/>
      <dgm:spPr/>
    </dgm:pt>
    <dgm:pt modelId="{869748A1-63FF-4ECD-B68F-18001DE5184D}" type="pres">
      <dgm:prSet presAssocID="{139022A8-4A27-4931-8044-CAF88033002E}" presName="text" presStyleLbl="fgAcc0" presStyleIdx="0" presStyleCnt="3">
        <dgm:presLayoutVars>
          <dgm:chPref val="3"/>
        </dgm:presLayoutVars>
      </dgm:prSet>
      <dgm:spPr/>
    </dgm:pt>
    <dgm:pt modelId="{C228A458-76D7-4975-9B52-1DDC4B340523}" type="pres">
      <dgm:prSet presAssocID="{139022A8-4A27-4931-8044-CAF88033002E}" presName="hierChild2" presStyleCnt="0"/>
      <dgm:spPr/>
    </dgm:pt>
    <dgm:pt modelId="{47F5600C-8738-439B-BC1A-4857B513E86A}" type="pres">
      <dgm:prSet presAssocID="{64255A91-7749-4CEB-A6A9-C2CA9C184A79}" presName="hierRoot1" presStyleCnt="0"/>
      <dgm:spPr/>
    </dgm:pt>
    <dgm:pt modelId="{A1CD35C6-4065-4E86-AB22-5295BCC2A5EF}" type="pres">
      <dgm:prSet presAssocID="{64255A91-7749-4CEB-A6A9-C2CA9C184A79}" presName="composite" presStyleCnt="0"/>
      <dgm:spPr/>
    </dgm:pt>
    <dgm:pt modelId="{3C7F420B-39A2-41E7-AD28-73171609BC21}" type="pres">
      <dgm:prSet presAssocID="{64255A91-7749-4CEB-A6A9-C2CA9C184A79}" presName="background" presStyleLbl="node0" presStyleIdx="1" presStyleCnt="3"/>
      <dgm:spPr/>
    </dgm:pt>
    <dgm:pt modelId="{A41D0A12-286D-476A-B419-B1057C542C92}" type="pres">
      <dgm:prSet presAssocID="{64255A91-7749-4CEB-A6A9-C2CA9C184A79}" presName="text" presStyleLbl="fgAcc0" presStyleIdx="1" presStyleCnt="3">
        <dgm:presLayoutVars>
          <dgm:chPref val="3"/>
        </dgm:presLayoutVars>
      </dgm:prSet>
      <dgm:spPr/>
    </dgm:pt>
    <dgm:pt modelId="{FB732ED1-61AA-4D87-837B-3595ABC8E9DB}" type="pres">
      <dgm:prSet presAssocID="{64255A91-7749-4CEB-A6A9-C2CA9C184A79}" presName="hierChild2" presStyleCnt="0"/>
      <dgm:spPr/>
    </dgm:pt>
    <dgm:pt modelId="{17668FD8-55EF-4DC4-9A5C-D477794CB4AA}" type="pres">
      <dgm:prSet presAssocID="{C8C9178B-B38A-4631-B267-E48F68F35C53}" presName="hierRoot1" presStyleCnt="0"/>
      <dgm:spPr/>
    </dgm:pt>
    <dgm:pt modelId="{F1442755-CA1D-4DCA-B0C7-C3FC26EC07F0}" type="pres">
      <dgm:prSet presAssocID="{C8C9178B-B38A-4631-B267-E48F68F35C53}" presName="composite" presStyleCnt="0"/>
      <dgm:spPr/>
    </dgm:pt>
    <dgm:pt modelId="{D1DB619F-4E51-4850-A33A-5A1A3D629E8D}" type="pres">
      <dgm:prSet presAssocID="{C8C9178B-B38A-4631-B267-E48F68F35C53}" presName="background" presStyleLbl="node0" presStyleIdx="2" presStyleCnt="3"/>
      <dgm:spPr/>
    </dgm:pt>
    <dgm:pt modelId="{8A2BF685-AA9C-4AAC-A6A9-A323A72763A9}" type="pres">
      <dgm:prSet presAssocID="{C8C9178B-B38A-4631-B267-E48F68F35C53}" presName="text" presStyleLbl="fgAcc0" presStyleIdx="2" presStyleCnt="3">
        <dgm:presLayoutVars>
          <dgm:chPref val="3"/>
        </dgm:presLayoutVars>
      </dgm:prSet>
      <dgm:spPr/>
    </dgm:pt>
    <dgm:pt modelId="{95138661-1EA9-45BD-B894-2383078BBBEF}" type="pres">
      <dgm:prSet presAssocID="{C8C9178B-B38A-4631-B267-E48F68F35C53}" presName="hierChild2" presStyleCnt="0"/>
      <dgm:spPr/>
    </dgm:pt>
  </dgm:ptLst>
  <dgm:cxnLst>
    <dgm:cxn modelId="{951BDF18-B9F3-452C-AF86-BF2FFE0214D4}" type="presOf" srcId="{64255A91-7749-4CEB-A6A9-C2CA9C184A79}" destId="{A41D0A12-286D-476A-B419-B1057C542C92}" srcOrd="0" destOrd="0" presId="urn:microsoft.com/office/officeart/2005/8/layout/hierarchy1"/>
    <dgm:cxn modelId="{3B3B6925-F335-47F7-B346-4391DCC61D64}" srcId="{D38D301E-3C9E-42BE-8226-8128FCE04784}" destId="{C8C9178B-B38A-4631-B267-E48F68F35C53}" srcOrd="2" destOrd="0" parTransId="{469FAA37-E1F3-46E6-8456-E6677417A1AE}" sibTransId="{C27EA9AD-5432-490C-8C43-DC67CB206CAF}"/>
    <dgm:cxn modelId="{D893F92A-FD91-43A7-AFC7-ADEE3CBBDF91}" type="presOf" srcId="{139022A8-4A27-4931-8044-CAF88033002E}" destId="{869748A1-63FF-4ECD-B68F-18001DE5184D}" srcOrd="0" destOrd="0" presId="urn:microsoft.com/office/officeart/2005/8/layout/hierarchy1"/>
    <dgm:cxn modelId="{D607D33B-D44A-4BDE-9787-7B7038E6497C}" type="presOf" srcId="{C8C9178B-B38A-4631-B267-E48F68F35C53}" destId="{8A2BF685-AA9C-4AAC-A6A9-A323A72763A9}" srcOrd="0" destOrd="0" presId="urn:microsoft.com/office/officeart/2005/8/layout/hierarchy1"/>
    <dgm:cxn modelId="{D5BD6154-75C9-4959-847B-520BB84F7913}" srcId="{D38D301E-3C9E-42BE-8226-8128FCE04784}" destId="{64255A91-7749-4CEB-A6A9-C2CA9C184A79}" srcOrd="1" destOrd="0" parTransId="{576CBEFC-E4E8-4AF2-B94D-48126F23A77D}" sibTransId="{5AFA08E9-DC92-4A61-B808-A0B3345A458D}"/>
    <dgm:cxn modelId="{E4D7AE9C-B8AD-40B9-A921-97FCFA6A0136}" type="presOf" srcId="{D38D301E-3C9E-42BE-8226-8128FCE04784}" destId="{B04B4384-5769-4AB8-B796-55F485F4C026}" srcOrd="0" destOrd="0" presId="urn:microsoft.com/office/officeart/2005/8/layout/hierarchy1"/>
    <dgm:cxn modelId="{B74356FE-EAC3-4D84-A1F2-44C04F663DAD}" srcId="{D38D301E-3C9E-42BE-8226-8128FCE04784}" destId="{139022A8-4A27-4931-8044-CAF88033002E}" srcOrd="0" destOrd="0" parTransId="{93E14A67-8FAB-4EE3-9D82-2C629B0A972E}" sibTransId="{13FF25C7-70A9-48D8-8BE5-8B6A3754A102}"/>
    <dgm:cxn modelId="{E8B0E4E9-3325-41EB-B4F5-3355C840197A}" type="presParOf" srcId="{B04B4384-5769-4AB8-B796-55F485F4C026}" destId="{BDAED2FE-B826-4DA3-9859-2A962EA1F906}" srcOrd="0" destOrd="0" presId="urn:microsoft.com/office/officeart/2005/8/layout/hierarchy1"/>
    <dgm:cxn modelId="{56B955A2-01C8-49A1-B7C3-40F6A9698A69}" type="presParOf" srcId="{BDAED2FE-B826-4DA3-9859-2A962EA1F906}" destId="{72028DB7-40A0-4FF1-9DB1-854195564089}" srcOrd="0" destOrd="0" presId="urn:microsoft.com/office/officeart/2005/8/layout/hierarchy1"/>
    <dgm:cxn modelId="{CC739458-A646-47CC-82D0-2F19B23A13AB}" type="presParOf" srcId="{72028DB7-40A0-4FF1-9DB1-854195564089}" destId="{22CC2368-55C0-4A5F-9ACB-BE6DC0F6A0EC}" srcOrd="0" destOrd="0" presId="urn:microsoft.com/office/officeart/2005/8/layout/hierarchy1"/>
    <dgm:cxn modelId="{48E106EE-1BB3-44AA-B2EC-0A10981BC316}" type="presParOf" srcId="{72028DB7-40A0-4FF1-9DB1-854195564089}" destId="{869748A1-63FF-4ECD-B68F-18001DE5184D}" srcOrd="1" destOrd="0" presId="urn:microsoft.com/office/officeart/2005/8/layout/hierarchy1"/>
    <dgm:cxn modelId="{60A110BE-4303-4F64-888A-7AE590C60D0B}" type="presParOf" srcId="{BDAED2FE-B826-4DA3-9859-2A962EA1F906}" destId="{C228A458-76D7-4975-9B52-1DDC4B340523}" srcOrd="1" destOrd="0" presId="urn:microsoft.com/office/officeart/2005/8/layout/hierarchy1"/>
    <dgm:cxn modelId="{D1BEC11F-6712-48CC-B207-7C780F8B5349}" type="presParOf" srcId="{B04B4384-5769-4AB8-B796-55F485F4C026}" destId="{47F5600C-8738-439B-BC1A-4857B513E86A}" srcOrd="1" destOrd="0" presId="urn:microsoft.com/office/officeart/2005/8/layout/hierarchy1"/>
    <dgm:cxn modelId="{C4514AB9-9B74-462F-A9B0-263E257FF1E8}" type="presParOf" srcId="{47F5600C-8738-439B-BC1A-4857B513E86A}" destId="{A1CD35C6-4065-4E86-AB22-5295BCC2A5EF}" srcOrd="0" destOrd="0" presId="urn:microsoft.com/office/officeart/2005/8/layout/hierarchy1"/>
    <dgm:cxn modelId="{05A3EAAA-8CE6-4B1A-8AC7-0A94BC6786C7}" type="presParOf" srcId="{A1CD35C6-4065-4E86-AB22-5295BCC2A5EF}" destId="{3C7F420B-39A2-41E7-AD28-73171609BC21}" srcOrd="0" destOrd="0" presId="urn:microsoft.com/office/officeart/2005/8/layout/hierarchy1"/>
    <dgm:cxn modelId="{8234EDF1-28C3-444F-B91A-BAC8794EEB83}" type="presParOf" srcId="{A1CD35C6-4065-4E86-AB22-5295BCC2A5EF}" destId="{A41D0A12-286D-476A-B419-B1057C542C92}" srcOrd="1" destOrd="0" presId="urn:microsoft.com/office/officeart/2005/8/layout/hierarchy1"/>
    <dgm:cxn modelId="{69ECE250-C76C-475F-AEF0-B478F7F86B78}" type="presParOf" srcId="{47F5600C-8738-439B-BC1A-4857B513E86A}" destId="{FB732ED1-61AA-4D87-837B-3595ABC8E9DB}" srcOrd="1" destOrd="0" presId="urn:microsoft.com/office/officeart/2005/8/layout/hierarchy1"/>
    <dgm:cxn modelId="{BDABEE3D-C020-45DC-9D73-8C51548C0862}" type="presParOf" srcId="{B04B4384-5769-4AB8-B796-55F485F4C026}" destId="{17668FD8-55EF-4DC4-9A5C-D477794CB4AA}" srcOrd="2" destOrd="0" presId="urn:microsoft.com/office/officeart/2005/8/layout/hierarchy1"/>
    <dgm:cxn modelId="{F1F6677D-4021-499B-AD85-D6A9A620376E}" type="presParOf" srcId="{17668FD8-55EF-4DC4-9A5C-D477794CB4AA}" destId="{F1442755-CA1D-4DCA-B0C7-C3FC26EC07F0}" srcOrd="0" destOrd="0" presId="urn:microsoft.com/office/officeart/2005/8/layout/hierarchy1"/>
    <dgm:cxn modelId="{1B7216AC-0502-461C-9B66-691CD0221AA8}" type="presParOf" srcId="{F1442755-CA1D-4DCA-B0C7-C3FC26EC07F0}" destId="{D1DB619F-4E51-4850-A33A-5A1A3D629E8D}" srcOrd="0" destOrd="0" presId="urn:microsoft.com/office/officeart/2005/8/layout/hierarchy1"/>
    <dgm:cxn modelId="{B4DA3128-67DE-4658-9F5F-39E7FAD1B2D0}" type="presParOf" srcId="{F1442755-CA1D-4DCA-B0C7-C3FC26EC07F0}" destId="{8A2BF685-AA9C-4AAC-A6A9-A323A72763A9}" srcOrd="1" destOrd="0" presId="urn:microsoft.com/office/officeart/2005/8/layout/hierarchy1"/>
    <dgm:cxn modelId="{F03B8215-D80C-41C5-8CEB-04CA0F6F8D0A}" type="presParOf" srcId="{17668FD8-55EF-4DC4-9A5C-D477794CB4AA}" destId="{95138661-1EA9-45BD-B894-2383078BBB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1F106-CBC5-4F14-B1DE-DE2BB938F959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4B94F-24FD-4A3A-9EDA-4662F3DD8C0B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Vemos através de células fotorreceptoras nas retinas dos nossos olhos que transmitem sinais para o nosso cérebro.</a:t>
          </a:r>
          <a:endParaRPr lang="en-US" sz="1200" kern="1200"/>
        </a:p>
      </dsp:txBody>
      <dsp:txXfrm>
        <a:off x="288396" y="1634282"/>
        <a:ext cx="2117829" cy="1314957"/>
      </dsp:txXfrm>
    </dsp:sp>
    <dsp:sp modelId="{FB27A4F2-C8DD-4D6B-A9E0-9AFFE9A6FCC2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E1F6B-8559-436E-A622-A7AE74354A29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A cor de um objeto depende de como o objeto absorve e reflete os comprimentos de onda.</a:t>
          </a:r>
          <a:endParaRPr lang="en-US" sz="1200" kern="1200"/>
        </a:p>
      </dsp:txBody>
      <dsp:txXfrm>
        <a:off x="2976857" y="1634282"/>
        <a:ext cx="2117829" cy="1314957"/>
      </dsp:txXfrm>
    </dsp:sp>
    <dsp:sp modelId="{86AB924A-DA1C-4646-B3EE-A0A6B5E6CA7C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491F0-0436-451A-AA3E-A40F0F2BBCD5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O ser humano só consegue ver comprimentos de onda entre 400 e 700nm.</a:t>
          </a:r>
          <a:endParaRPr lang="en-US" sz="1200" kern="1200"/>
        </a:p>
      </dsp:txBody>
      <dsp:txXfrm>
        <a:off x="5665318" y="1634282"/>
        <a:ext cx="2117829" cy="1314957"/>
      </dsp:txXfrm>
    </dsp:sp>
    <dsp:sp modelId="{3CB408CA-BEEE-4EE6-8EF2-DB1BC82CF4B9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B79E4-669E-4E10-B48E-209DC8F1D906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A teoria do processo adversário postula que a visão depende de três complexos receptores com ações opostas: Claro/Escuro, Vermelho/Verde e Azul/Amarelo.</a:t>
          </a:r>
          <a:endParaRPr lang="en-US" sz="1200" kern="1200"/>
        </a:p>
      </dsp:txBody>
      <dsp:txXfrm>
        <a:off x="8353779" y="1634282"/>
        <a:ext cx="2117829" cy="1314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C2368-55C0-4A5F-9ACB-BE6DC0F6A0EC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69748A1-63FF-4ECD-B68F-18001DE5184D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São responsáveis pela visão fotópica, ou seja em cores com boa condição de luminosidade.</a:t>
          </a:r>
          <a:endParaRPr lang="en-US" sz="1900" kern="1200"/>
        </a:p>
      </dsp:txBody>
      <dsp:txXfrm>
        <a:off x="383617" y="1447754"/>
        <a:ext cx="2847502" cy="1768010"/>
      </dsp:txXfrm>
    </dsp:sp>
    <dsp:sp modelId="{3C7F420B-39A2-41E7-AD28-73171609BC21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1D0A12-286D-476A-B419-B1057C542C92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São de 3 tipos: L (Vermelho), S (Azul) e M (Verde).</a:t>
          </a:r>
          <a:endParaRPr lang="en-US" sz="1900" kern="1200"/>
        </a:p>
      </dsp:txBody>
      <dsp:txXfrm>
        <a:off x="3998355" y="1447754"/>
        <a:ext cx="2847502" cy="1768010"/>
      </dsp:txXfrm>
    </dsp:sp>
    <dsp:sp modelId="{D1DB619F-4E51-4850-A33A-5A1A3D629E8D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2BF685-AA9C-4AAC-A6A9-A323A72763A9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A sobreposição destes cones forma o sinal que permite ao cérebro formar as milhões de diferentes cores que enxergamos.</a:t>
          </a:r>
          <a:endParaRPr lang="en-US" sz="1900" kern="120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D550E-4949-3072-5AFD-4EA40F216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60BF78-7524-6904-63B5-20776116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A33B0-DFE0-CB3C-EC54-42D8C2E9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6765-F293-4015-A753-0F51DD1F015A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983584-3555-1FE5-CDB9-2744CB94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B4A239-F5F6-300E-09EE-42BA7F2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C1B-1882-40A1-A08F-5976E0719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68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FDD10-F6A2-5733-766D-305FA369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1319DD-7C9E-CF2B-6386-BAAE70AF7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6037C9-043D-2B99-7C66-75866D01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6765-F293-4015-A753-0F51DD1F015A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85846F-EA72-6BC4-C112-EDAE21DF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98561B-E349-4190-7920-6387C441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C1B-1882-40A1-A08F-5976E0719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43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69F4F3-3F2F-2181-E5B9-586612EA2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16E5EF-B9F5-0B7B-B9B9-BC25CA26F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775EFF-BD97-DB44-4C2E-7C1270C9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6765-F293-4015-A753-0F51DD1F015A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0FC538-F690-38A1-C110-928ABE67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4075B0-41D1-92A1-7F1D-FE5AA187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C1B-1882-40A1-A08F-5976E0719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03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70A38-C8F0-049C-0DCB-D54BA7D4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AB98F3-9E81-3B44-64C2-28E16E2F5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08E1C8-B47E-5FFF-0042-1E014F55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6765-F293-4015-A753-0F51DD1F015A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EF0301-66C5-A60F-7E96-22D26203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E4DF7B-220F-A806-7515-1A407D3E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C1B-1882-40A1-A08F-5976E0719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92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E43B3-D2E2-79B8-816F-D41C5859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191F2F-DAC3-2B4A-A794-417C218E9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47A156-69AD-3978-D9E3-647BC678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6765-F293-4015-A753-0F51DD1F015A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9A4005-49C4-46DE-06A9-F8237C5F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792672-BEAB-9838-C05B-8697EC2C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C1B-1882-40A1-A08F-5976E0719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8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AB133-D693-35D2-E0A5-0FE9C4E6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36A874-AB32-ADD3-BF51-55AF3A9FD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C140D3-ABFD-6C1F-6791-535115B84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7842D7-8092-B627-FE21-0238CAA3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6765-F293-4015-A753-0F51DD1F015A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028FF4-8E86-2181-20AC-F29E485C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B16ECB-ABB0-BBAA-B893-74524242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C1B-1882-40A1-A08F-5976E0719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09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82A7F-C2AE-7116-02DD-B5BCAC60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A2F681-9706-D53F-4BAB-469F4C312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C09308-CC29-0597-E718-FA8748CA9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9D9395-EC7A-9D72-0F6A-BA3BC4763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EC1F26-0C39-AD7A-31E4-01F34B904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A8DC5CE-DD9F-D382-412A-270B0825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6765-F293-4015-A753-0F51DD1F015A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29FAE1-87A7-614F-B6D8-F5EA37C3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3652F7-9754-ED27-9F95-BD5D11B7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C1B-1882-40A1-A08F-5976E0719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66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6DB37-1E17-909B-3D2D-5BD10CDD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DD7542-BA58-C5DF-CEC6-9235DBC5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6765-F293-4015-A753-0F51DD1F015A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E4A2DD-1575-7B53-6FB6-11E3C9B6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3C09E5-4ED5-BB08-31F5-D83632E8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C1B-1882-40A1-A08F-5976E0719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20C1FC-6286-2E5B-EABB-9FD4D132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6765-F293-4015-A753-0F51DD1F015A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17A1E7-EBDB-8E35-2B16-22C6D2A6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69AE1F-172C-239D-3ED1-E22E5C02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C1B-1882-40A1-A08F-5976E0719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57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EDF31-C1AC-C227-7E25-EDC056EB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11E009-A113-FA39-6B2C-C4AF3626B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8E2C1A-32F2-70A8-474B-F4F23418A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04C97C-EC86-C29B-5B0B-043219FC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6765-F293-4015-A753-0F51DD1F015A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92DC4E-C59C-5EFE-04A6-37783AB8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B8F6FE-92CC-6175-A77F-32B276F7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C1B-1882-40A1-A08F-5976E0719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58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4DFA7-D8C6-4FA5-E244-ABD7B48A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3FBEEC-4E11-146B-FF39-80DBF9184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E4C24F-986C-042A-BFF8-B22E55834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8BC8BC-C998-7A24-70D2-6703364C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6765-F293-4015-A753-0F51DD1F015A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F6C3E0-B4A6-5633-2D39-43BE28D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ACDE86-A773-E159-DE72-111E12EA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C1B-1882-40A1-A08F-5976E0719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70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24C6F5A-CC6B-3C69-58FA-BF3C8DD6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2EADE0-D6E0-1DC5-A16E-470160EEB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26A7A3-A333-3E0E-CAED-65734A97B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36765-F293-4015-A753-0F51DD1F015A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A5FD7-D0EC-EA89-2208-CC12946DB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A74ADA-AD88-515E-E8B3-3DA40E3C5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493C1B-1882-40A1-A08F-5976E0719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10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EB3EED-F70C-8EB0-D602-4B0C2EDB3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FFFFFF"/>
                </a:solidFill>
              </a:rPr>
              <a:t>Estudo Dirigido 03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FF2BAC-2195-E8AD-C821-A080647F8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Nome: João Pedro da Silveira Martinez</a:t>
            </a:r>
          </a:p>
          <a:p>
            <a:pPr algn="l"/>
            <a:r>
              <a:rPr lang="pt-BR" dirty="0">
                <a:solidFill>
                  <a:srgbClr val="FFFFFF"/>
                </a:solidFill>
              </a:rPr>
              <a:t>Matricula: 202051941022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4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AFE9925-8CF4-C6CF-04FC-3EDB73E4142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2262" b="53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9CE0E9-5E03-E44B-FEEA-ED5D5E82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/>
              <a:t>Como vemos as cores?</a:t>
            </a:r>
          </a:p>
        </p:txBody>
      </p:sp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5F81B160-889E-4EB1-5227-B6A5F546C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7721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1328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ED8E2C-4ED3-36CF-E4C0-C0B9738C1A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F0335D-7A3F-23F7-9E91-7641303C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/>
              <a:t>Função dos Cones na Visão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E90E5E0-B834-AE40-1C4B-85965AADA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8548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801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0B1F32"/>
            </a:gs>
            <a:gs pos="97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0C5D8-A06F-1EEA-1787-AA7FD4AD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RGB X CMYK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02097F-9367-C0AF-24AE-EFC8D505F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RGB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8FED21-A845-6B6A-C34D-E27D1E22E7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pt-BR" dirty="0">
                <a:solidFill>
                  <a:schemeClr val="bg1"/>
                </a:solidFill>
              </a:rPr>
              <a:t>Corresponde as cores Vermelho, Verde e Azul.</a:t>
            </a:r>
          </a:p>
          <a:p>
            <a:r>
              <a:rPr lang="pt-BR" dirty="0">
                <a:solidFill>
                  <a:schemeClr val="bg1"/>
                </a:solidFill>
              </a:rPr>
              <a:t>Utilizado em muitas aplicações como Adobe Photoshop entre várias outras que trabalham com edição de imagem e vídeo.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F7E768-B725-D0B2-CF20-944E07D85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CMYK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EEC245-713B-09D1-6050-5E975CEE96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r>
              <a:rPr lang="pt-BR" dirty="0">
                <a:solidFill>
                  <a:schemeClr val="bg1"/>
                </a:solidFill>
              </a:rPr>
              <a:t>Corresponde as cores Ciano, Magenta, Amarelo e Preto.</a:t>
            </a:r>
          </a:p>
          <a:p>
            <a:r>
              <a:rPr lang="pt-BR" dirty="0">
                <a:solidFill>
                  <a:schemeClr val="bg1"/>
                </a:solidFill>
              </a:rPr>
              <a:t>Muito utilizado em Impressoras .</a:t>
            </a:r>
          </a:p>
        </p:txBody>
      </p:sp>
    </p:spTree>
    <p:extLst>
      <p:ext uri="{BB962C8B-B14F-4D97-AF65-F5344CB8AC3E}">
        <p14:creationId xmlns:p14="http://schemas.microsoft.com/office/powerpoint/2010/main" val="389483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0B1F32"/>
            </a:gs>
            <a:gs pos="97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D74B30-A0EA-0A5E-8B80-12B7EFE3B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5C2C3-7AD4-3415-09F9-585D4D23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Sistemas Aditivos e Subtrativos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495BAD-F471-6CCB-E975-D3A67512C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ADITIVO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94EE9F-E390-C25C-82D9-C8F05178B7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pt-BR" dirty="0">
                <a:solidFill>
                  <a:schemeClr val="bg1"/>
                </a:solidFill>
              </a:rPr>
              <a:t>As Cores são produzidas a partir da emissão de luz e fazem síntese do Branco.</a:t>
            </a:r>
          </a:p>
          <a:p>
            <a:r>
              <a:rPr lang="pt-BR" dirty="0">
                <a:solidFill>
                  <a:schemeClr val="bg1"/>
                </a:solidFill>
              </a:rPr>
              <a:t>Modelo RGB.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E27C64-9EBF-B473-433A-6BE0165D0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SUBTRATIVO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EDD6D5-1AF6-73FF-B43F-F20F236260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r>
              <a:rPr lang="pt-BR" dirty="0">
                <a:solidFill>
                  <a:schemeClr val="bg1"/>
                </a:solidFill>
              </a:rPr>
              <a:t>Cores produzidas por pigmentos e a síntese é feita a partir do Preto.</a:t>
            </a:r>
          </a:p>
          <a:p>
            <a:r>
              <a:rPr lang="pt-BR" dirty="0">
                <a:solidFill>
                  <a:schemeClr val="bg1"/>
                </a:solidFill>
              </a:rPr>
              <a:t>Modelo CMYK</a:t>
            </a:r>
          </a:p>
        </p:txBody>
      </p:sp>
    </p:spTree>
    <p:extLst>
      <p:ext uri="{BB962C8B-B14F-4D97-AF65-F5344CB8AC3E}">
        <p14:creationId xmlns:p14="http://schemas.microsoft.com/office/powerpoint/2010/main" val="147841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0B1F32"/>
            </a:gs>
            <a:gs pos="97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0BA5C2-4308-ED47-60F6-5883B0E99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E5126-DDBB-0E96-6E83-AF423FDC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Satélites e Sensoriamento Remoto: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Espaços de cores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CADB62-5045-8488-1E73-3B9D163AF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RGB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328E15-46E6-A90F-2942-4BE10D8C2A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pt-BR" dirty="0">
                <a:solidFill>
                  <a:schemeClr val="bg1"/>
                </a:solidFill>
              </a:rPr>
              <a:t>Neste espaço cada pixel é representado por 3 componentes: Intensidade de Vermelho, Verde e Azul.</a:t>
            </a:r>
          </a:p>
          <a:p>
            <a:r>
              <a:rPr lang="pt-BR" dirty="0">
                <a:solidFill>
                  <a:schemeClr val="bg1"/>
                </a:solidFill>
              </a:rPr>
              <a:t>Vegetação pode ser exibida em verde, corpos de agua em azul e zonas urbanas em cinza.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2AA4C6-3C59-C7FF-0D2A-565B47049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NDVI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F72BE6-8DF6-A293-EB70-0507C76ADA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r>
              <a:rPr lang="pt-BR" dirty="0">
                <a:solidFill>
                  <a:schemeClr val="bg1"/>
                </a:solidFill>
              </a:rPr>
              <a:t>Usado para monitorar  saúde de vegetação.</a:t>
            </a:r>
          </a:p>
          <a:p>
            <a:r>
              <a:rPr lang="pt-BR" dirty="0">
                <a:solidFill>
                  <a:schemeClr val="bg1"/>
                </a:solidFill>
              </a:rPr>
              <a:t>Utiliza bandas de infravermelho para calcular valores entre -1 e 1</a:t>
            </a:r>
          </a:p>
        </p:txBody>
      </p:sp>
    </p:spTree>
    <p:extLst>
      <p:ext uri="{BB962C8B-B14F-4D97-AF65-F5344CB8AC3E}">
        <p14:creationId xmlns:p14="http://schemas.microsoft.com/office/powerpoint/2010/main" val="255431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0B1F32"/>
            </a:gs>
            <a:gs pos="97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FCA787-5063-25C9-7912-5B3B08FC4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5116DE2-93C9-A475-A5EF-31E4BD09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RGB</a:t>
            </a:r>
          </a:p>
        </p:txBody>
      </p:sp>
      <p:pic>
        <p:nvPicPr>
          <p:cNvPr id="2050" name="Picture 2" descr="Imagens do satélite Landsat 5 com composição colorida RGB: 7,4,2, sobre a bacia do Rio Anta Atirada ">
            <a:extLst>
              <a:ext uri="{FF2B5EF4-FFF2-40B4-BE49-F238E27FC236}">
                <a16:creationId xmlns:a16="http://schemas.microsoft.com/office/drawing/2014/main" id="{03684662-0662-5710-950F-B646C131CF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9545" y="2020786"/>
            <a:ext cx="3532909" cy="396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39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0B1F32"/>
            </a:gs>
            <a:gs pos="97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C7B0AD8C-61D2-D4D4-0563-233DA7C5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NDVI</a:t>
            </a:r>
          </a:p>
        </p:txBody>
      </p:sp>
      <p:pic>
        <p:nvPicPr>
          <p:cNvPr id="1028" name="Picture 4" descr="O que é NDVI? Descubra sua importância no campo">
            <a:extLst>
              <a:ext uri="{FF2B5EF4-FFF2-40B4-BE49-F238E27FC236}">
                <a16:creationId xmlns:a16="http://schemas.microsoft.com/office/drawing/2014/main" id="{282C9090-55C6-8785-5FDA-757C0A173A1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81" y="2067251"/>
            <a:ext cx="4350638" cy="38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udo o que você precisa saber sobre o NDVI: Perguntas &amp; Respostas para a  Agricultura 4.0 – parte 1 | Geografia das Coisas">
            <a:extLst>
              <a:ext uri="{FF2B5EF4-FFF2-40B4-BE49-F238E27FC236}">
                <a16:creationId xmlns:a16="http://schemas.microsoft.com/office/drawing/2014/main" id="{5CA420D9-FB05-4A04-BC39-8B1977C8BC8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40096"/>
            <a:ext cx="5181600" cy="272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074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</TotalTime>
  <Words>315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Estudo Dirigido 03</vt:lpstr>
      <vt:lpstr>Como vemos as cores?</vt:lpstr>
      <vt:lpstr>Função dos Cones na Visão</vt:lpstr>
      <vt:lpstr>RGB X CMYK</vt:lpstr>
      <vt:lpstr>Sistemas Aditivos e Subtrativos</vt:lpstr>
      <vt:lpstr>Satélites e Sensoriamento Remoto: Espaços de cores </vt:lpstr>
      <vt:lpstr>RGB</vt:lpstr>
      <vt:lpstr>NDVI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PEDRO DA SILVEIRA MARTINEZ</dc:creator>
  <cp:lastModifiedBy>JOAO PEDRO DA SILVEIRA MARTINEZ</cp:lastModifiedBy>
  <cp:revision>1</cp:revision>
  <dcterms:created xsi:type="dcterms:W3CDTF">2024-10-15T21:46:17Z</dcterms:created>
  <dcterms:modified xsi:type="dcterms:W3CDTF">2024-10-16T00:11:20Z</dcterms:modified>
</cp:coreProperties>
</file>