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E08B3-E9A2-ADFD-4FEC-289C84F70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D5F486-9C03-241F-F954-F7865E668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F8E10D-8D7F-2FFB-152E-591BE7DCD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B36D6-B373-432B-98B3-D64D471DDCF6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CFEC83-3BFE-C73F-2FBF-BC36A84E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2000D5-7BC1-F21A-A6A3-4C6418E4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70E-91E3-4033-B2A0-0079AD688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86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58D29-3CB8-6F81-23B1-90582E5C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AA46DF-73EF-9F03-1FA8-33D077E46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1B0EFF-CD3C-48F2-17E6-C65E6B77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B36D6-B373-432B-98B3-D64D471DDCF6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A53C50-1E65-147D-9B79-99C3A7D9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A72E9D-5C18-3E61-CF3E-ECA9CAFD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70E-91E3-4033-B2A0-0079AD688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24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A01D5C-DD84-B97F-0317-AE1C5CCFB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EFA766-0816-C623-39C9-05F0246DC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DD986C-481C-4D4F-814A-87AA953B8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B36D6-B373-432B-98B3-D64D471DDCF6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560157-B458-8DE8-F42F-F6C66445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2C9A07-4D93-484D-AA0B-98687E71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70E-91E3-4033-B2A0-0079AD688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52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90679-8083-C92A-EFE0-AEDE7802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084448-73B9-5FF7-871D-A0EFCF329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D5D2F7-1192-8E9C-8A43-42588735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B36D6-B373-432B-98B3-D64D471DDCF6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68C1E9-498F-EE10-1E38-B0AD2DB0E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E568D7-BCA7-7AEF-C142-6EB7DD4E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70E-91E3-4033-B2A0-0079AD688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389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95339-D475-CC67-DF16-72B91FD56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FAFA5C-27C1-43D1-4E75-8ABADF75F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97CCBF-0726-EBA2-188F-74521B764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B36D6-B373-432B-98B3-D64D471DDCF6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9E1E58-31E1-90FC-ACDC-050B58D8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75B2F5-E832-00CB-8546-76D75F26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70E-91E3-4033-B2A0-0079AD688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89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81D3C-247A-3488-BCDB-301D42935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7FCC65-DD39-E864-19B5-03BA338C5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F57D3B-DF42-2A79-2695-FCE5BE013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6EED4C-5F09-D83D-81E3-88AD0835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B36D6-B373-432B-98B3-D64D471DDCF6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C6C469-BA08-32CE-7690-EE65B5922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7D8F9C-F70D-A245-A361-3B949473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70E-91E3-4033-B2A0-0079AD688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98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156AF-6B8F-2DCF-5CBD-CD3FD9E9F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1DB9D2-E494-53E2-7E2F-E3649B9F5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21E0AF-4FC2-1614-A6C8-39C94E24B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2C7F2B8-1F5A-0A77-4695-C45A6D854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3342FAB-73F9-63A4-8B44-35E5249E5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E072BEB-BCB9-735C-CCA6-5946FB147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B36D6-B373-432B-98B3-D64D471DDCF6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A7246B6-FEC4-4084-9A23-AC7C2431A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55EAD73-20F1-8109-7F1F-54E2A0D0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70E-91E3-4033-B2A0-0079AD688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15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FBA25-6798-7DA1-C518-FA736D71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6260A6-9322-9C55-392A-88236D5A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B36D6-B373-432B-98B3-D64D471DDCF6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15A2E9-60DF-3D1A-0CDB-96FF0A937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847AEF8-1547-7A57-4259-82F292DE4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70E-91E3-4033-B2A0-0079AD688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88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B4E21B9-AA46-D324-100D-8C60AFB4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B36D6-B373-432B-98B3-D64D471DDCF6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706456-7A02-4835-0F5D-488ED151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4FDF30-F741-8B8E-F765-54021453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70E-91E3-4033-B2A0-0079AD688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79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B20FF-8C82-F231-28F1-1F0542526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C51D6C-6663-E256-F41E-FC179885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100690-8129-9505-8D38-A0553C7E3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DE8FCE-14E4-6DFE-7EB2-700BBD0C7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B36D6-B373-432B-98B3-D64D471DDCF6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3CB50E-F92C-E792-3DA4-FADDC6224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D8FA4E-A7AA-D788-3714-87E69502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70E-91E3-4033-B2A0-0079AD688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90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263D9-BCD4-6D91-3FE9-74BC256B5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31180B6-9B9E-0715-3EFA-02CCC8C91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F42145-2148-F7DB-8C4A-E89EF4F93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5D40D7-0A0F-2885-234C-555526F0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B36D6-B373-432B-98B3-D64D471DDCF6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FACF24-C7CE-7A02-1FC7-B17BD0FC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E9E422-BB47-C885-4A59-F4808BFF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70E-91E3-4033-B2A0-0079AD688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59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7DF406B-74FE-0050-1E73-843231A74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B6B3C1-C71C-4970-2F45-F3659F6F0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DEB67A-8442-737C-89D7-DC715A5A6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0B36D6-B373-432B-98B3-D64D471DDCF6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AD033A-C38C-7896-4DC0-5B2D8FCEE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5B1532-593F-4B10-E73F-9640F93EB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E5470E-91E3-4033-B2A0-0079AD688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01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aturncloud.io/glossary/image-synthesis/#:~:text=Image%20synthesis%20is%20the%20process,%2C%20computer%20vision%2C%20and%20multimedia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tegrada.minhabiblioteca.com.br/#/books/9786555209860/.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Janela de vidro&#10;&#10;Descrição gerada automaticamente com confiança baixa">
            <a:extLst>
              <a:ext uri="{FF2B5EF4-FFF2-40B4-BE49-F238E27FC236}">
                <a16:creationId xmlns:a16="http://schemas.microsoft.com/office/drawing/2014/main" id="{3353A512-ACE6-2909-40DA-CA86BC9C5E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7865" b="786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38DD525-466A-11BC-4C60-D3C2AAB53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>
            <a:normAutofit/>
          </a:bodyPr>
          <a:lstStyle/>
          <a:p>
            <a:pPr algn="r"/>
            <a:r>
              <a:rPr lang="pt-BR" sz="6800" dirty="0">
                <a:ln w="22225">
                  <a:solidFill>
                    <a:srgbClr val="FFFFFF"/>
                  </a:solidFill>
                </a:ln>
                <a:noFill/>
              </a:rPr>
              <a:t>Estudo </a:t>
            </a:r>
            <a:br>
              <a:rPr lang="pt-BR" sz="6800" dirty="0">
                <a:ln w="22225">
                  <a:solidFill>
                    <a:srgbClr val="FFFFFF"/>
                  </a:solidFill>
                </a:ln>
                <a:noFill/>
              </a:rPr>
            </a:br>
            <a:r>
              <a:rPr lang="pt-BR" sz="6800" dirty="0">
                <a:ln w="22225">
                  <a:solidFill>
                    <a:srgbClr val="FFFFFF"/>
                  </a:solidFill>
                </a:ln>
                <a:noFill/>
              </a:rPr>
              <a:t>Dirigido </a:t>
            </a:r>
            <a:br>
              <a:rPr lang="pt-BR" sz="6800" dirty="0">
                <a:ln w="22225">
                  <a:solidFill>
                    <a:srgbClr val="FFFFFF"/>
                  </a:solidFill>
                </a:ln>
                <a:noFill/>
              </a:rPr>
            </a:br>
            <a:r>
              <a:rPr lang="pt-BR" sz="6800" dirty="0">
                <a:ln w="22225">
                  <a:solidFill>
                    <a:srgbClr val="FFFFFF"/>
                  </a:solidFill>
                </a:ln>
                <a:noFill/>
              </a:rPr>
              <a:t>01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95E989-5E6D-B114-664F-60038F48B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41" y="1065862"/>
            <a:ext cx="3860002" cy="472627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2000" dirty="0">
                <a:solidFill>
                  <a:srgbClr val="FFFFFF"/>
                </a:solidFill>
              </a:rPr>
              <a:t>João Pedro da Silveira Martinez</a:t>
            </a:r>
          </a:p>
          <a:p>
            <a:pPr marL="0" indent="0" algn="ctr">
              <a:buNone/>
            </a:pPr>
            <a:r>
              <a:rPr lang="pt-BR" sz="2000" dirty="0">
                <a:solidFill>
                  <a:srgbClr val="FFFFFF"/>
                </a:solidFill>
              </a:rPr>
              <a:t>202051941022</a:t>
            </a:r>
          </a:p>
        </p:txBody>
      </p:sp>
    </p:spTree>
    <p:extLst>
      <p:ext uri="{BB962C8B-B14F-4D97-AF65-F5344CB8AC3E}">
        <p14:creationId xmlns:p14="http://schemas.microsoft.com/office/powerpoint/2010/main" val="1093627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3A512-ACE6-2909-40DA-CA86BC9C5E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44" r="41696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8DD525-466A-11BC-4C60-D3C2AAB53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600" dirty="0"/>
              <a:t>Visualização Computacional:</a:t>
            </a:r>
            <a:br>
              <a:rPr lang="pt-BR" sz="3600" dirty="0"/>
            </a:br>
            <a:r>
              <a:rPr lang="pt-BR" sz="3600" dirty="0"/>
              <a:t>Aplicações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95E989-5E6D-B114-664F-60038F48B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pt-BR" sz="2000" dirty="0"/>
              <a:t>Análise de dados</a:t>
            </a:r>
          </a:p>
          <a:p>
            <a:r>
              <a:rPr lang="pt-BR" sz="2000" dirty="0"/>
              <a:t>Softwares científicos</a:t>
            </a:r>
          </a:p>
          <a:p>
            <a:r>
              <a:rPr lang="pt-BR" sz="2000" dirty="0"/>
              <a:t>Business </a:t>
            </a:r>
            <a:r>
              <a:rPr lang="pt-BR" sz="2000" dirty="0" err="1"/>
              <a:t>Inteligence</a:t>
            </a:r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966402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DD525-466A-11BC-4C60-D3C2AAB53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5598" y="1138036"/>
            <a:ext cx="5598202" cy="634778"/>
          </a:xfrm>
        </p:spPr>
        <p:txBody>
          <a:bodyPr anchor="t">
            <a:normAutofit/>
          </a:bodyPr>
          <a:lstStyle/>
          <a:p>
            <a:pPr algn="ctr"/>
            <a:r>
              <a:rPr lang="pt-BR" sz="3200" dirty="0"/>
              <a:t>Referências: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3A512-ACE6-2909-40DA-CA86BC9C5E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44" r="41696" b="-2"/>
          <a:stretch/>
        </p:blipFill>
        <p:spPr>
          <a:xfrm>
            <a:off x="771190" y="768626"/>
            <a:ext cx="4307301" cy="5459894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8738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95E989-5E6D-B114-664F-60038F48B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5598" y="2039704"/>
            <a:ext cx="5444382" cy="4102680"/>
          </a:xfrm>
        </p:spPr>
        <p:txBody>
          <a:bodyPr>
            <a:normAutofit/>
          </a:bodyPr>
          <a:lstStyle/>
          <a:p>
            <a:r>
              <a:rPr lang="pt-BR" sz="1400" b="0" i="0" dirty="0">
                <a:solidFill>
                  <a:srgbClr val="1C1C1C"/>
                </a:solidFill>
                <a:effectLst/>
                <a:latin typeface="Roboto" panose="02000000000000000000" pitchFamily="2" charset="0"/>
                <a:hlinkClick r:id="rId3"/>
              </a:rPr>
              <a:t>https://saturncloud.io/</a:t>
            </a:r>
            <a:r>
              <a:rPr lang="pt-BR" sz="1400" b="0" i="0" dirty="0" err="1">
                <a:solidFill>
                  <a:srgbClr val="1C1C1C"/>
                </a:solidFill>
                <a:effectLst/>
                <a:latin typeface="Roboto" panose="02000000000000000000" pitchFamily="2" charset="0"/>
                <a:hlinkClick r:id="rId3"/>
              </a:rPr>
              <a:t>glossary</a:t>
            </a:r>
            <a:r>
              <a:rPr lang="pt-BR" sz="1400" b="0" i="0" dirty="0">
                <a:solidFill>
                  <a:srgbClr val="1C1C1C"/>
                </a:solidFill>
                <a:effectLst/>
                <a:latin typeface="Roboto" panose="02000000000000000000" pitchFamily="2" charset="0"/>
                <a:hlinkClick r:id="rId3"/>
              </a:rPr>
              <a:t>/</a:t>
            </a:r>
            <a:r>
              <a:rPr lang="pt-BR" sz="1400" b="0" i="0" dirty="0" err="1">
                <a:solidFill>
                  <a:srgbClr val="1C1C1C"/>
                </a:solidFill>
                <a:effectLst/>
                <a:latin typeface="Roboto" panose="02000000000000000000" pitchFamily="2" charset="0"/>
                <a:hlinkClick r:id="rId3"/>
              </a:rPr>
              <a:t>image-synthesis</a:t>
            </a:r>
            <a:r>
              <a:rPr lang="pt-BR" sz="1400" b="0" i="0" dirty="0">
                <a:solidFill>
                  <a:srgbClr val="1C1C1C"/>
                </a:solidFill>
                <a:effectLst/>
                <a:latin typeface="Roboto" panose="02000000000000000000" pitchFamily="2" charset="0"/>
                <a:hlinkClick r:id="rId3"/>
              </a:rPr>
              <a:t>/#:~:text=Image%20synthesis%20is%20the%20process,%2C%20computer%20vision%2C%20and%20multimedia</a:t>
            </a:r>
            <a:r>
              <a:rPr lang="pt-BR" sz="1400" b="0" i="0" dirty="0">
                <a:solidFill>
                  <a:srgbClr val="1C1C1C"/>
                </a:solidFill>
                <a:effectLst/>
                <a:latin typeface="Roboto" panose="02000000000000000000" pitchFamily="2" charset="0"/>
              </a:rPr>
              <a:t>. Acesso em: 01 out 2024.</a:t>
            </a:r>
          </a:p>
          <a:p>
            <a:r>
              <a:rPr lang="pt-BR" sz="1400" b="0" i="0" dirty="0">
                <a:solidFill>
                  <a:srgbClr val="1C1C1C"/>
                </a:solidFill>
                <a:effectLst/>
                <a:latin typeface="Roboto" panose="02000000000000000000" pitchFamily="2" charset="0"/>
              </a:rPr>
              <a:t>AZEVEDO, Eduardo; CONCI, Aura; LETA, Fabiana. </a:t>
            </a:r>
            <a:r>
              <a:rPr lang="pt-BR" sz="1400" b="1" i="0" dirty="0">
                <a:solidFill>
                  <a:srgbClr val="1C1C1C"/>
                </a:solidFill>
                <a:effectLst/>
                <a:latin typeface="Roboto" panose="02000000000000000000" pitchFamily="2" charset="0"/>
              </a:rPr>
              <a:t>Computação gráfica: teoria e prática: geração de imagens. v.2</a:t>
            </a:r>
            <a:r>
              <a:rPr lang="pt-BR" sz="1400" b="0" i="0" dirty="0">
                <a:solidFill>
                  <a:srgbClr val="1C1C1C"/>
                </a:solidFill>
                <a:effectLst/>
                <a:latin typeface="Roboto" panose="02000000000000000000" pitchFamily="2" charset="0"/>
              </a:rPr>
              <a:t>. Rio de Janeiro: Editora Alta Books, 2022. </a:t>
            </a:r>
            <a:r>
              <a:rPr lang="pt-BR" sz="1400" b="0" i="1" dirty="0">
                <a:solidFill>
                  <a:srgbClr val="1C1C1C"/>
                </a:solidFill>
                <a:effectLst/>
                <a:latin typeface="Roboto" panose="02000000000000000000" pitchFamily="2" charset="0"/>
              </a:rPr>
              <a:t>E-book.</a:t>
            </a:r>
            <a:r>
              <a:rPr lang="pt-BR" sz="1400" b="0" i="0" dirty="0">
                <a:solidFill>
                  <a:srgbClr val="1C1C1C"/>
                </a:solidFill>
                <a:effectLst/>
                <a:latin typeface="Roboto" panose="02000000000000000000" pitchFamily="2" charset="0"/>
              </a:rPr>
              <a:t> ISBN 9786555209860. Disponível em: </a:t>
            </a:r>
            <a:r>
              <a:rPr lang="pt-BR" sz="1400" b="0" i="0" dirty="0">
                <a:solidFill>
                  <a:srgbClr val="1C1C1C"/>
                </a:solidFill>
                <a:effectLst/>
                <a:latin typeface="Roboto" panose="02000000000000000000" pitchFamily="2" charset="0"/>
                <a:hlinkClick r:id="rId4"/>
              </a:rPr>
              <a:t>https://integrada.minhabiblioteca.com.br/#/books/9786555209860/. </a:t>
            </a:r>
            <a:r>
              <a:rPr lang="pt-BR" sz="1400" b="0" i="0" dirty="0">
                <a:solidFill>
                  <a:srgbClr val="1C1C1C"/>
                </a:solidFill>
                <a:effectLst/>
                <a:latin typeface="Roboto" panose="02000000000000000000" pitchFamily="2" charset="0"/>
              </a:rPr>
              <a:t>Acesso em: 01 out. 2024.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50573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8DD525-466A-11BC-4C60-D3C2AAB53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pt-BR" sz="4000" dirty="0"/>
              <a:t>Síntese de Imagens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95E989-5E6D-B114-664F-60038F48B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400" dirty="0"/>
              <a:t>“A síntese de imagens, ou computação gráfica gerativa, envolve a criação sintética de imagens por computador a partir de dados dos objetos e cenas.”(AZEVEDO,2022, P. 17)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3A512-ACE6-2909-40DA-CA86BC9C5E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85" r="42778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332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8DD525-466A-11BC-4C60-D3C2AAB53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pt-BR" sz="4000" dirty="0"/>
              <a:t>Síntese de Imagens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95E989-5E6D-B114-664F-60038F48B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dirty="0"/>
              <a:t>Gera imagens usando primitivas geométricas como linhas, círculos e superfícies buscando representações de superfície e algumas outras técnicas de síntese de imagens.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3A512-ACE6-2909-40DA-CA86BC9C5E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85" r="42778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0134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8DD525-466A-11BC-4C60-D3C2AAB53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pPr algn="ctr"/>
            <a:r>
              <a:rPr lang="pt-BR" sz="4000" dirty="0"/>
              <a:t>Síntese de Imagens:</a:t>
            </a:r>
            <a:br>
              <a:rPr lang="pt-BR" sz="4000" dirty="0"/>
            </a:br>
            <a:r>
              <a:rPr lang="pt-BR" sz="4000" dirty="0"/>
              <a:t>Aplicações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95E989-5E6D-B114-664F-60038F48B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pt-BR" sz="2000" dirty="0"/>
              <a:t>Blender 3D.</a:t>
            </a:r>
            <a:endParaRPr lang="pt-BR" sz="1600" dirty="0"/>
          </a:p>
          <a:p>
            <a:r>
              <a:rPr lang="pt-BR" sz="2000" dirty="0"/>
              <a:t>Ressonância magnética, </a:t>
            </a:r>
            <a:r>
              <a:rPr lang="pt-BR" sz="2000" dirty="0" err="1"/>
              <a:t>ultra-som</a:t>
            </a:r>
            <a:r>
              <a:rPr lang="pt-BR" sz="2000" dirty="0"/>
              <a:t> e tomografias.</a:t>
            </a:r>
          </a:p>
          <a:p>
            <a:r>
              <a:rPr lang="pt-BR" sz="2000" dirty="0" err="1"/>
              <a:t>MidJourney</a:t>
            </a:r>
            <a:endParaRPr lang="pt-BR" sz="2000" dirty="0"/>
          </a:p>
          <a:p>
            <a:r>
              <a:rPr lang="pt-BR" sz="2000" dirty="0"/>
              <a:t>AutoCAD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3A512-ACE6-2909-40DA-CA86BC9C5E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74" r="38326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3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8DD525-466A-11BC-4C60-D3C2AAB53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pPr algn="ctr"/>
            <a:r>
              <a:rPr lang="pt-BR" sz="3700" dirty="0"/>
              <a:t>Processamento de Imagens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3A512-ACE6-2909-40DA-CA86BC9C5E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07" r="38359" b="-2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95E989-5E6D-B114-664F-60038F48B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 dirty="0"/>
              <a:t>O processamento de imagens faz parte de um dos estágios para outros processos, como no aprendizado de máquina e reconhecimento de padrões.</a:t>
            </a:r>
          </a:p>
        </p:txBody>
      </p:sp>
    </p:spTree>
    <p:extLst>
      <p:ext uri="{BB962C8B-B14F-4D97-AF65-F5344CB8AC3E}">
        <p14:creationId xmlns:p14="http://schemas.microsoft.com/office/powerpoint/2010/main" val="243244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8DD525-466A-11BC-4C60-D3C2AAB53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pPr algn="ctr"/>
            <a:r>
              <a:rPr lang="pt-BR" sz="3700" dirty="0"/>
              <a:t>Processamento de Imagens:</a:t>
            </a:r>
            <a:br>
              <a:rPr lang="pt-BR" sz="3700" dirty="0"/>
            </a:br>
            <a:r>
              <a:rPr lang="pt-BR" sz="3700" dirty="0"/>
              <a:t>Aplicações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3A512-ACE6-2909-40DA-CA86BC9C5E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07" r="38359" b="-2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95E989-5E6D-B114-664F-60038F48B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r>
              <a:rPr lang="pt-BR" sz="2000" dirty="0"/>
              <a:t>Visão Computacional</a:t>
            </a:r>
          </a:p>
          <a:p>
            <a:r>
              <a:rPr lang="pt-BR" sz="2000" dirty="0"/>
              <a:t>Fotografia</a:t>
            </a:r>
          </a:p>
        </p:txBody>
      </p:sp>
    </p:spTree>
    <p:extLst>
      <p:ext uri="{BB962C8B-B14F-4D97-AF65-F5344CB8AC3E}">
        <p14:creationId xmlns:p14="http://schemas.microsoft.com/office/powerpoint/2010/main" val="2238397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8DD525-466A-11BC-4C60-D3C2AAB53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pPr algn="ctr"/>
            <a:r>
              <a:rPr lang="pt-BR" sz="3700" dirty="0"/>
              <a:t>Visão Computacional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95E989-5E6D-B114-664F-60038F48B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 dirty="0"/>
              <a:t>Trata-se da extração de informação a partir de imagens, além de identificação e classificação de objetos presentes nesta imagem.</a:t>
            </a:r>
          </a:p>
          <a:p>
            <a:pPr marL="0" indent="0">
              <a:buNone/>
            </a:pPr>
            <a:r>
              <a:rPr lang="pt-BR" sz="2000" dirty="0"/>
              <a:t>Muitos projetos de visão computacional se utilizam de IA para aprender nesse processo de identificação de objetos, além de utilizar outros conceitos vistos anteriormente como o processamento de imagem.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3A512-ACE6-2909-40DA-CA86BC9C5E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74" r="38326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92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8DD525-466A-11BC-4C60-D3C2AAB53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pPr algn="ctr"/>
            <a:r>
              <a:rPr lang="pt-BR" sz="3700" dirty="0"/>
              <a:t>Visão Computacional:</a:t>
            </a:r>
            <a:br>
              <a:rPr lang="pt-BR" sz="3700" dirty="0"/>
            </a:br>
            <a:r>
              <a:rPr lang="pt-BR" sz="3700" dirty="0"/>
              <a:t>Aplicações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95E989-5E6D-B114-664F-60038F48B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pt-BR" sz="2000" dirty="0"/>
              <a:t>Identificação e classificação de objetos</a:t>
            </a:r>
          </a:p>
          <a:p>
            <a:r>
              <a:rPr lang="pt-BR" sz="2000" dirty="0"/>
              <a:t>Reconhecimento facial</a:t>
            </a:r>
          </a:p>
          <a:p>
            <a:r>
              <a:rPr lang="pt-BR" sz="2000" dirty="0"/>
              <a:t>Biometria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3A512-ACE6-2909-40DA-CA86BC9C5E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74" r="38326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54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3A512-ACE6-2909-40DA-CA86BC9C5E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44" r="41696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8DD525-466A-11BC-4C60-D3C2AAB53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pPr algn="ctr"/>
            <a:r>
              <a:rPr lang="pt-BR" sz="3600" dirty="0"/>
              <a:t>Visualização Computacional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95E989-5E6D-B114-664F-60038F48B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 dirty="0"/>
              <a:t>Uso de técnicas e ferramentas para representação visual de conjuntos complexos de dados, como gráficos por exemplo, assim ajudando na compreensão e interpretação de informações.</a:t>
            </a:r>
          </a:p>
        </p:txBody>
      </p:sp>
    </p:spTree>
    <p:extLst>
      <p:ext uri="{BB962C8B-B14F-4D97-AF65-F5344CB8AC3E}">
        <p14:creationId xmlns:p14="http://schemas.microsoft.com/office/powerpoint/2010/main" val="26588925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350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Roboto</vt:lpstr>
      <vt:lpstr>Tema do Office</vt:lpstr>
      <vt:lpstr>Estudo  Dirigido  01</vt:lpstr>
      <vt:lpstr>Síntese de Imagens</vt:lpstr>
      <vt:lpstr>Síntese de Imagens</vt:lpstr>
      <vt:lpstr>Síntese de Imagens: Aplicações</vt:lpstr>
      <vt:lpstr>Processamento de Imagens</vt:lpstr>
      <vt:lpstr>Processamento de Imagens: Aplicações</vt:lpstr>
      <vt:lpstr>Visão Computacional</vt:lpstr>
      <vt:lpstr>Visão Computacional: Aplicações</vt:lpstr>
      <vt:lpstr>Visualização Computacional</vt:lpstr>
      <vt:lpstr>Visualização Computacional: Aplicações</vt:lpstr>
      <vt:lpstr>Referências: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JOAO PEDRO DA SILVEIRA MARTINEZ</dc:creator>
  <cp:lastModifiedBy>JOAO PEDRO DA SILVEIRA MARTINEZ</cp:lastModifiedBy>
  <cp:revision>1</cp:revision>
  <dcterms:created xsi:type="dcterms:W3CDTF">2024-10-01T18:31:19Z</dcterms:created>
  <dcterms:modified xsi:type="dcterms:W3CDTF">2024-10-01T21:10:13Z</dcterms:modified>
</cp:coreProperties>
</file>