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Kanit Light"/>
      <p:regular r:id="rId13"/>
    </p:embeddedFont>
    <p:embeddedFont>
      <p:font typeface="Martel Sans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36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570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Introdução ao React.js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0602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React.js é uma biblioteca JavaScript popular para construir interfaces de usuário. É uma escolha ideal para aplicações web complexas e interativas, com um foco em desempenho e flexibilidade. Começaremos explorando seus principais recursos, desde sua arquitetura baseada em componentes até o uso de JSX e DOM virtual.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925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50021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75684"/>
            <a:ext cx="20012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 Jonh Edson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276" y="1002268"/>
            <a:ext cx="7755255" cy="612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Ecossistema e ferramentas do React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6" y="1909048"/>
            <a:ext cx="490180" cy="4901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6276" y="2595205"/>
            <a:ext cx="245090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Create React App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86276" y="3019187"/>
            <a:ext cx="3738682" cy="941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 gerador de projetos que configura rapidamente um ambiente React para começar a desenvolver.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042" y="1909048"/>
            <a:ext cx="490180" cy="4901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19042" y="2595205"/>
            <a:ext cx="245090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React Router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719042" y="3019187"/>
            <a:ext cx="3738682" cy="1254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Uma biblioteca para gerenciar rotas e navegação dentro de aplicações React, simplificando a criação de interfaces complexas.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76" y="4862274"/>
            <a:ext cx="490180" cy="4901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6276" y="5548432"/>
            <a:ext cx="245090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Redux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86276" y="5972413"/>
            <a:ext cx="3738682" cy="1254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Uma biblioteca de gerenciamento de estado para criar aplicações React mais complexas e escaláveis, com foco na organização e na manutenção de dados.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042" y="4862274"/>
            <a:ext cx="490180" cy="4901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19042" y="5548432"/>
            <a:ext cx="245090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Styled Components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4719042" y="5972413"/>
            <a:ext cx="3738682" cy="1254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Uma biblioteca para escrever CSS diretamente dentro do JavaScript, permitindo criar estilos modulares e reutilizáveis em componentes React.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30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 que é o React.js?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52005"/>
            <a:ext cx="3664863" cy="3499604"/>
          </a:xfrm>
          <a:prstGeom prst="roundRect">
            <a:avLst>
              <a:gd name="adj" fmla="val 2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1986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Biblioteca JavaScript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476857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React.js é uma biblioteca JavaScript poderosa para construir interfaces de usuário. É uma ferramenta ideal para aplicações web complexas e interativas.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1752005"/>
            <a:ext cx="3664863" cy="3499604"/>
          </a:xfrm>
          <a:prstGeom prst="roundRect">
            <a:avLst>
              <a:gd name="adj" fmla="val 2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1986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Foco em Interfaces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476857"/>
            <a:ext cx="319599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 oferece um conjunto de ferramentas para criar componentes de UI reutilizáveis e eficientes, simplificando o desenvolvimento de interfaces complexas.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78423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12857"/>
            <a:ext cx="33769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Componentes Reutilizáveis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203275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estrutura modular de React permite criar componentes independentes que podem ser combinados e reutilizados em diferentes partes da aplicação.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967978"/>
            <a:ext cx="9373314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Principais características da biblioteca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8669" y="2219444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Declarativo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8669" y="2789515"/>
            <a:ext cx="2861191" cy="2847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React.js usa uma abordagem declarativa, descrevendo como a interface deve ser, em vez de como atualizá-la passo a passo. Isso torna o código mais legível e fácil de manter.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190167" y="2219444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Componentes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4190167" y="2789515"/>
            <a:ext cx="2861191" cy="2847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biblioteca é baseada em componentes, unidades de código reutilizáveis que representam partes da interface. A modularidade facilita a organização e o gerenciamento de projetos complexos.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1664" y="2219444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DOM Virtual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01664" y="2789515"/>
            <a:ext cx="2861191" cy="427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React.js utiliza um DOM virtual, uma representação em memória da interface, para otimizar atualizações e melhorar o desempenho. O DOM virtual permite que o React calcule as alterações necessárias na interface de maneira eficiente, reduzindo o número de operações no DOM real.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162" y="2219444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JSX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1013162" y="2789515"/>
            <a:ext cx="2861191" cy="3915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JSX permite escrever HTML diretamente dentro do JavaScript, criando um código mais conciso e intuitivo para a criação de interfaces. A sintaxe JSX facilita a escrita de código que descreve a estrutura da interface de uma forma próxima à linguagem HTML.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118413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Node e a arquitetura baseada em componentes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Node.js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Node.js é um ambiente de execução JavaScript de código aberto usado principalmente para desenvolvimento web de back-end. Ele permite executar JavaScript fora de um navegador web, facilitando a construção de servidores web e aplicações de rede.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36299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Arquitetura de Componentes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React.js é construído em torno de componentes, unidades independentes de código reutilizáveis que representam partes da interface do usuário. Isso permite a criação de interfaces complexas e modularizadas, tornando o desenvolvimento mais eficiente e organizado.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107141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DOM virtual e seu impacto no desempenho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DOM Virtual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DOM virtual é uma representação em memória da interface do usuário, criada pelo React.js.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 facilita a atualização da interface, pois o React calcula as diferenças entre a versão atual e a versão desejada do DOM virtual, aplicando apenas as alterações necessárias no DOM real.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169325"/>
            <a:ext cx="31088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Impacto no Desempenho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7504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DOM virtual melhora o desempenho, especialmente em aplicações complexas que envolvem frequentes atualizações na interface.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atualização eficiente do DOM real, com base nas alterações calculadas no DOM virtual, reduz o tempo de renderização e otimiza a experiência do usuário.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85460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JSX: a sintaxe declarativa do React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JSX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JSX é uma sintaxe declarativa que permite escrever HTML diretamente dentro do JavaScript. É uma forma concisa e intuitiva de definir a estrutura e o conteúdo da interface do usuário em React.js.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Benefícios do JSX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JSX torna o código mais legível e fácil de manter, pois combina a estrutura da interface com a lógica do JavaScript. Isso permite a criação de interfaces mais complexas e interativas de forma mais organizada e eficiente.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Unidirecionamento do fluxo de dados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Fluxo Unidirecional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 React.js, os dados fluem em uma única direção, do pai para o filho.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939891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Atualizações Predicíveis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Isso torna as atualizações da interface mais previsíveis e fáceis de rastrear.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Menos Erros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fluxo unidirecional ajuda a evitar erros comuns em aplicações complexas.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72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Ciclo de vida dos componentes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624971"/>
            <a:ext cx="30480" cy="4737378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12003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82159" y="2965133"/>
            <a:ext cx="1034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8517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Montagem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34220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componente é criado e inserido na árvore DOM.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65379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4138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47869" y="4498896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Atualização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87596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componente é atualizado quando seus props ou state mudam.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55046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63105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46440" y="6395561"/>
            <a:ext cx="1749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6282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Desmontagem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7726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componente é removido da árvore DOM.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Hooks: a nova forma de gerenciar estado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666048"/>
            <a:ext cx="30480" cy="4655225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16110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9211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68559" y="3006209"/>
            <a:ext cx="1034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Classes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383280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Tradicionalmente, o estado em React era gerenciado por meio de classes. Essa abordagem pode se tornar complexa, especialmente em componentes maiores.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542067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51807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34269" y="5265777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5152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Hooks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5642848"/>
            <a:ext cx="596872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Hooks oferecem uma maneira mais simples e funcional de gerenciar estado e efeitos colaterais. Eles simplificam o código e facilitam a reutilização de lógica.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865</Words>
  <Application>Microsoft Office PowerPoint</Application>
  <PresentationFormat>Personalizar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Martel Sans Bold</vt:lpstr>
      <vt:lpstr>Arial</vt:lpstr>
      <vt:lpstr>Kanit Light</vt:lpstr>
      <vt:lpstr>Martel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JONH EDSON RIBEIRO DE CARVALHO</cp:lastModifiedBy>
  <cp:revision>3</cp:revision>
  <dcterms:created xsi:type="dcterms:W3CDTF">2024-10-10T16:21:42Z</dcterms:created>
  <dcterms:modified xsi:type="dcterms:W3CDTF">2024-10-10T16:23:24Z</dcterms:modified>
</cp:coreProperties>
</file>