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7" r:id="rId24"/>
    <p:sldId id="288" r:id="rId25"/>
    <p:sldId id="280" r:id="rId26"/>
    <p:sldId id="281" r:id="rId27"/>
    <p:sldId id="283" r:id="rId28"/>
    <p:sldId id="284" r:id="rId29"/>
    <p:sldId id="285" r:id="rId30"/>
    <p:sldId id="286" r:id="rId31"/>
    <p:sldId id="307" r:id="rId32"/>
    <p:sldId id="308" r:id="rId33"/>
    <p:sldId id="289" r:id="rId34"/>
    <p:sldId id="290" r:id="rId35"/>
    <p:sldId id="291" r:id="rId36"/>
    <p:sldId id="292" r:id="rId37"/>
    <p:sldId id="293" r:id="rId38"/>
    <p:sldId id="294" r:id="rId39"/>
    <p:sldId id="30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940A6-25D8-413C-85F7-A202CBF7E933}" v="6" dt="2024-03-28T15:05:5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H EDSON RIBEIRO DE CARVALHO" userId="S::00661711722@professores.ibmec.edu.br::35b60df4-cd43-4a4d-af91-3812aad1b462" providerId="AD" clId="Web-{50E01174-36E7-46C5-F7B6-5B58BE163C99}"/>
    <pc:docChg chg="modSld addMainMaster delMainMaster">
      <pc:chgData name="JONH EDSON RIBEIRO DE CARVALHO" userId="S::00661711722@professores.ibmec.edu.br::35b60df4-cd43-4a4d-af91-3812aad1b462" providerId="AD" clId="Web-{50E01174-36E7-46C5-F7B6-5B58BE163C99}" dt="2024-03-28T15:00:13.182" v="6"/>
      <pc:docMkLst>
        <pc:docMk/>
      </pc:docMkLst>
      <pc:sldChg chg="addSp delSp 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56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JONH EDSON RIBEIRO DE CARVALHO" userId="S::00661711722@professores.ibmec.edu.br::35b60df4-cd43-4a4d-af91-3812aad1b462" providerId="AD" clId="Web-{50E01174-36E7-46C5-F7B6-5B58BE163C99}" dt="2024-03-28T14:59:58.072" v="4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JONH EDSON RIBEIRO DE CARVALHO" userId="S::00661711722@professores.ibmec.edu.br::35b60df4-cd43-4a4d-af91-3812aad1b462" providerId="AD" clId="Web-{50E01174-36E7-46C5-F7B6-5B58BE163C99}" dt="2024-03-28T14:59:54.165" v="1"/>
          <ac:spMkLst>
            <pc:docMk/>
            <pc:sldMk cId="0" sldId="256"/>
            <ac:spMk id="8" creationId="{6E8D3CFA-4FBB-C71C-AD7F-497E300544F3}"/>
          </ac:spMkLst>
        </pc:spChg>
        <pc:spChg chg="add del mod">
          <ac:chgData name="JONH EDSON RIBEIRO DE CARVALHO" userId="S::00661711722@professores.ibmec.edu.br::35b60df4-cd43-4a4d-af91-3812aad1b462" providerId="AD" clId="Web-{50E01174-36E7-46C5-F7B6-5B58BE163C99}" dt="2024-03-28T14:59:58.056" v="3"/>
          <ac:spMkLst>
            <pc:docMk/>
            <pc:sldMk cId="0" sldId="256"/>
            <ac:spMk id="10" creationId="{42B72F44-3E83-546E-09B0-0D4A4177BDA5}"/>
          </ac:spMkLst>
        </pc:spChg>
        <pc:spChg chg="add del mod">
          <ac:chgData name="JONH EDSON RIBEIRO DE CARVALHO" userId="S::00661711722@professores.ibmec.edu.br::35b60df4-cd43-4a4d-af91-3812aad1b462" providerId="AD" clId="Web-{50E01174-36E7-46C5-F7B6-5B58BE163C99}" dt="2024-03-28T14:59:58.056" v="3"/>
          <ac:spMkLst>
            <pc:docMk/>
            <pc:sldMk cId="0" sldId="256"/>
            <ac:spMk id="11" creationId="{C75C0A1E-569E-346D-40E2-F696A2B33B8E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57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58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8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59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59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0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0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1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1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2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2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3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3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4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4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5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5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6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6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7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7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8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8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69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69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0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0"/>
            <ac:spMk id="2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1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1"/>
            <ac:spMk id="4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1"/>
            <ac:spMk id="5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2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2"/>
            <ac:spMk id="4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2"/>
            <ac:spMk id="5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3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3"/>
            <ac:spMk id="4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3"/>
            <ac:spMk id="5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4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4"/>
            <ac:spMk id="5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5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5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6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6"/>
            <ac:spMk id="2" creationId="{00000000-0000-0000-0000-000000000000}"/>
          </ac:spMkLst>
        </pc:spChg>
        <pc:graphicFrame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78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78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0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0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0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1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1"/>
            <ac:spMk id="2" creationId="{00000000-0000-0000-0000-000000000000}"/>
          </ac:spMkLst>
        </pc:spChg>
        <pc:graphicFrame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graphicFrameMkLst>
            <pc:docMk/>
            <pc:sldMk cId="0" sldId="281"/>
            <ac:graphicFrameMk id="5" creationId="{00000000-0000-0000-0000-000000000000}"/>
          </ac:graphicFrameMkLst>
        </pc:graphicFrame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2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2"/>
            <ac:spMk id="2" creationId="{00000000-0000-0000-0000-000000000000}"/>
          </ac:spMkLst>
        </pc:spChg>
        <pc:pic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picMkLst>
            <pc:docMk/>
            <pc:sldMk cId="0" sldId="282"/>
            <ac:picMk id="4" creationId="{00000000-0000-0000-0000-000000000000}"/>
          </ac:picMkLst>
        </pc:pic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3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3"/>
            <ac:spMk id="2" creationId="{00000000-0000-0000-0000-000000000000}"/>
          </ac:spMkLst>
        </pc:spChg>
        <pc:pic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picMkLst>
            <pc:docMk/>
            <pc:sldMk cId="0" sldId="283"/>
            <ac:picMk id="4" creationId="{00000000-0000-0000-0000-000000000000}"/>
          </ac:picMkLst>
        </pc:pic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4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4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4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5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5"/>
            <ac:spMk id="2" creationId="{00000000-0000-0000-0000-000000000000}"/>
          </ac:spMkLst>
        </pc:spChg>
        <pc:graphicFrame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graphicFrameMkLst>
            <pc:docMk/>
            <pc:sldMk cId="0" sldId="285"/>
            <ac:graphicFrameMk id="4" creationId="{00000000-0000-0000-0000-000000000000}"/>
          </ac:graphicFrameMkLst>
        </pc:graphicFrame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0" sldId="286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0" sldId="286"/>
            <ac:spMk id="2" creationId="{00000000-0000-0000-0000-000000000000}"/>
          </ac:spMkLst>
        </pc:spChg>
        <pc:pic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picMkLst>
            <pc:docMk/>
            <pc:sldMk cId="0" sldId="286"/>
            <ac:picMk id="4" creationId="{00000000-0000-0000-0000-000000000000}"/>
          </ac:picMkLst>
        </pc:pic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875922555" sldId="287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875922555" sldId="287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875922555" sldId="287"/>
            <ac:spMk id="4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1075533783" sldId="288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075533783" sldId="288"/>
            <ac:spMk id="2" creationId="{00000000-0000-0000-0000-000000000000}"/>
          </ac:spMkLst>
        </pc:spChg>
        <pc:pic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picMkLst>
            <pc:docMk/>
            <pc:sldMk cId="1075533783" sldId="288"/>
            <ac:picMk id="5" creationId="{00000000-0000-0000-0000-000000000000}"/>
          </ac:picMkLst>
        </pc:pic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2943060925" sldId="289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943060925" sldId="289"/>
            <ac:spMk id="4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943060925" sldId="289"/>
            <ac:spMk id="5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977730418" sldId="290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977730418" sldId="290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977730418" sldId="290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496533342" sldId="291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496533342" sldId="291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496533342" sldId="291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454843224" sldId="292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454843224" sldId="292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454843224" sldId="292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1166619912" sldId="293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166619912" sldId="293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166619912" sldId="293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2126685121" sldId="294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126685121" sldId="294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126685121" sldId="294"/>
            <ac:spMk id="4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819815494" sldId="295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819815494" sldId="295"/>
            <ac:spMk id="2" creationId="{00000000-0000-0000-0000-000000000000}"/>
          </ac:spMkLst>
        </pc:spChg>
        <pc:pic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picMkLst>
            <pc:docMk/>
            <pc:sldMk cId="819815494" sldId="295"/>
            <ac:picMk id="53251" creationId="{00000000-0000-0000-0000-000000000000}"/>
          </ac:picMkLst>
        </pc:pic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1332082959" sldId="296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332082959" sldId="296"/>
            <ac:spMk id="2" creationId="{00000000-0000-0000-0000-000000000000}"/>
          </ac:spMkLst>
        </pc:spChg>
        <pc:pic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picMkLst>
            <pc:docMk/>
            <pc:sldMk cId="1332082959" sldId="296"/>
            <ac:picMk id="53251" creationId="{00000000-0000-0000-0000-000000000000}"/>
          </ac:picMkLst>
        </pc:pic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428698408" sldId="297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428698408" sldId="297"/>
            <ac:spMk id="2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748878804" sldId="298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748878804" sldId="298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748878804" sldId="298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795729703" sldId="299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795729703" sldId="299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795729703" sldId="299"/>
            <ac:spMk id="4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944863440" sldId="300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944863440" sldId="300"/>
            <ac:spMk id="2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871089081" sldId="301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871089081" sldId="301"/>
            <ac:spMk id="2" creationId="{00000000-0000-0000-0000-000000000000}"/>
          </ac:spMkLst>
        </pc:spChg>
      </pc:sldChg>
      <pc:sldChg chg="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968346758" sldId="302"/>
        </pc:sldMkLst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2489861356" sldId="303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489861356" sldId="303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489861356" sldId="303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4159841430" sldId="304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4159841430" sldId="304"/>
            <ac:spMk id="2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1914457994" sldId="305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914457994" sldId="305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914457994" sldId="305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34860262" sldId="306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4860262" sldId="306"/>
            <ac:spMk id="2" creationId="{00000000-0000-0000-0000-000000000000}"/>
          </ac:spMkLst>
        </pc:spChg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34860262" sldId="306"/>
            <ac:spMk id="3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2921664572" sldId="307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2921664572" sldId="307"/>
            <ac:spMk id="2" creationId="{00000000-0000-0000-0000-000000000000}"/>
          </ac:spMkLst>
        </pc:spChg>
      </pc:sldChg>
      <pc:sldChg chg="modSp mod modClrScheme chgLayout">
        <pc:chgData name="JONH EDSON RIBEIRO DE CARVALHO" userId="S::00661711722@professores.ibmec.edu.br::35b60df4-cd43-4a4d-af91-3812aad1b462" providerId="AD" clId="Web-{50E01174-36E7-46C5-F7B6-5B58BE163C99}" dt="2024-03-28T15:00:13.182" v="6"/>
        <pc:sldMkLst>
          <pc:docMk/>
          <pc:sldMk cId="1356635181" sldId="308"/>
        </pc:sldMkLst>
        <pc:spChg chg="mod ord">
          <ac:chgData name="JONH EDSON RIBEIRO DE CARVALHO" userId="S::00661711722@professores.ibmec.edu.br::35b60df4-cd43-4a4d-af91-3812aad1b462" providerId="AD" clId="Web-{50E01174-36E7-46C5-F7B6-5B58BE163C99}" dt="2024-03-28T15:00:13.182" v="6"/>
          <ac:spMkLst>
            <pc:docMk/>
            <pc:sldMk cId="1356635181" sldId="308"/>
            <ac:spMk id="2" creationId="{00000000-0000-0000-0000-000000000000}"/>
          </ac:spMkLst>
        </pc:spChg>
      </pc:sldChg>
      <pc:sldMasterChg chg="add del addSldLayout delSldLayout">
        <pc:chgData name="JONH EDSON RIBEIRO DE CARVALHO" userId="S::00661711722@professores.ibmec.edu.br::35b60df4-cd43-4a4d-af91-3812aad1b462" providerId="AD" clId="Web-{50E01174-36E7-46C5-F7B6-5B58BE163C99}" dt="2024-03-28T15:00:13.182" v="6"/>
        <pc:sldMasterMkLst>
          <pc:docMk/>
          <pc:sldMasterMk cId="0" sldId="2147483660"/>
        </pc:sldMasterMkLst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1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2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3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4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5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6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7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8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69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70"/>
          </pc:sldLayoutMkLst>
        </pc:sldLayoutChg>
        <pc:sldLayoutChg chg="add del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0" sldId="2147483660"/>
            <pc:sldLayoutMk cId="0" sldId="2147483671"/>
          </pc:sldLayoutMkLst>
        </pc:sldLayoutChg>
      </pc:sldMasterChg>
      <pc:sldMasterChg chg="add del addSldLayout delSldLayout modSldLayout">
        <pc:chgData name="JONH EDSON RIBEIRO DE CARVALHO" userId="S::00661711722@professores.ibmec.edu.br::35b60df4-cd43-4a4d-af91-3812aad1b462" providerId="AD" clId="Web-{50E01174-36E7-46C5-F7B6-5B58BE163C99}" dt="2024-03-28T15:00:13.182" v="6"/>
        <pc:sldMasterMkLst>
          <pc:docMk/>
          <pc:sldMasterMk cId="1846561753" sldId="2147483672"/>
        </pc:sldMasterMkLst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3780881787" sldId="2147483673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076634778" sldId="2147483674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284428774" sldId="2147483675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4188943950" sldId="2147483676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1374143743" sldId="2147483677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48771311" sldId="2147483678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668258504" sldId="2147483679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452545325" sldId="2147483680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1677147599" sldId="2147483681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308263350" sldId="2147483682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3983860627" sldId="2147483683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3678653437" sldId="2147483684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051525928" sldId="2147483685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3752349564" sldId="2147483686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1445868604" sldId="2147483687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4130298642" sldId="2147483688"/>
          </pc:sldLayoutMkLst>
        </pc:sldLayoutChg>
        <pc:sldLayoutChg chg="add del mod replId">
          <pc:chgData name="JONH EDSON RIBEIRO DE CARVALHO" userId="S::00661711722@professores.ibmec.edu.br::35b60df4-cd43-4a4d-af91-3812aad1b462" providerId="AD" clId="Web-{50E01174-36E7-46C5-F7B6-5B58BE163C99}" dt="2024-03-28T15:00:13.182" v="6"/>
          <pc:sldLayoutMkLst>
            <pc:docMk/>
            <pc:sldMasterMk cId="1846561753" sldId="2147483672"/>
            <pc:sldLayoutMk cId="219847511" sldId="2147483689"/>
          </pc:sldLayoutMkLst>
        </pc:sldLayoutChg>
      </pc:sldMasterChg>
    </pc:docChg>
  </pc:docChgLst>
  <pc:docChgLst>
    <pc:chgData name="JONH EDSON RIBEIRO DE CARVALHO" userId="35b60df4-cd43-4a4d-af91-3812aad1b462" providerId="ADAL" clId="{C6D940A6-25D8-413C-85F7-A202CBF7E933}"/>
    <pc:docChg chg="undo custSel delSld modSld modMainMaster">
      <pc:chgData name="JONH EDSON RIBEIRO DE CARVALHO" userId="35b60df4-cd43-4a4d-af91-3812aad1b462" providerId="ADAL" clId="{C6D940A6-25D8-413C-85F7-A202CBF7E933}" dt="2024-04-11T15:40:25.729" v="14" actId="47"/>
      <pc:docMkLst>
        <pc:docMk/>
      </pc:docMkLst>
      <pc:sldChg chg="addSp delSp modSp mod modClrScheme chgLayout">
        <pc:chgData name="JONH EDSON RIBEIRO DE CARVALHO" userId="35b60df4-cd43-4a4d-af91-3812aad1b462" providerId="ADAL" clId="{C6D940A6-25D8-413C-85F7-A202CBF7E933}" dt="2024-03-28T15:06:38.194" v="10" actId="478"/>
        <pc:sldMkLst>
          <pc:docMk/>
          <pc:sldMk cId="0" sldId="256"/>
        </pc:sldMkLst>
        <pc:spChg chg="mod ord">
          <ac:chgData name="JONH EDSON RIBEIRO DE CARVALHO" userId="35b60df4-cd43-4a4d-af91-3812aad1b462" providerId="ADAL" clId="{C6D940A6-25D8-413C-85F7-A202CBF7E933}" dt="2024-03-28T15:06:13.158" v="6" actId="700"/>
          <ac:spMkLst>
            <pc:docMk/>
            <pc:sldMk cId="0" sldId="256"/>
            <ac:spMk id="2" creationId="{00000000-0000-0000-0000-000000000000}"/>
          </ac:spMkLst>
        </pc:spChg>
        <pc:spChg chg="add del mod ord">
          <ac:chgData name="JONH EDSON RIBEIRO DE CARVALHO" userId="35b60df4-cd43-4a4d-af91-3812aad1b462" providerId="ADAL" clId="{C6D940A6-25D8-413C-85F7-A202CBF7E933}" dt="2024-03-28T15:06:38.194" v="10" actId="478"/>
          <ac:spMkLst>
            <pc:docMk/>
            <pc:sldMk cId="0" sldId="256"/>
            <ac:spMk id="3" creationId="{FF65D328-B55E-A44A-6830-3903B976D207}"/>
          </ac:spMkLst>
        </pc:spChg>
      </pc:sldChg>
      <pc:sldChg chg="modSp mod chgLayout">
        <pc:chgData name="JONH EDSON RIBEIRO DE CARVALHO" userId="35b60df4-cd43-4a4d-af91-3812aad1b462" providerId="ADAL" clId="{C6D940A6-25D8-413C-85F7-A202CBF7E933}" dt="2024-03-28T15:06:30.733" v="9" actId="700"/>
        <pc:sldMkLst>
          <pc:docMk/>
          <pc:sldMk cId="0" sldId="257"/>
        </pc:sldMkLst>
        <pc:spChg chg="mod ord">
          <ac:chgData name="JONH EDSON RIBEIRO DE CARVALHO" userId="35b60df4-cd43-4a4d-af91-3812aad1b462" providerId="ADAL" clId="{C6D940A6-25D8-413C-85F7-A202CBF7E933}" dt="2024-03-28T15:06:30.733" v="9" actId="70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JONH EDSON RIBEIRO DE CARVALHO" userId="35b60df4-cd43-4a4d-af91-3812aad1b462" providerId="ADAL" clId="{C6D940A6-25D8-413C-85F7-A202CBF7E933}" dt="2024-03-28T15:06:30.733" v="9" actId="7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ONH EDSON RIBEIRO DE CARVALHO" userId="35b60df4-cd43-4a4d-af91-3812aad1b462" providerId="ADAL" clId="{C6D940A6-25D8-413C-85F7-A202CBF7E933}" dt="2024-04-11T15:29:52.650" v="12" actId="20577"/>
        <pc:sldMkLst>
          <pc:docMk/>
          <pc:sldMk cId="0" sldId="272"/>
        </pc:sldMkLst>
        <pc:spChg chg="mod">
          <ac:chgData name="JONH EDSON RIBEIRO DE CARVALHO" userId="35b60df4-cd43-4a4d-af91-3812aad1b462" providerId="ADAL" clId="{C6D940A6-25D8-413C-85F7-A202CBF7E933}" dt="2024-04-11T15:29:52.650" v="12" actId="20577"/>
          <ac:spMkLst>
            <pc:docMk/>
            <pc:sldMk cId="0" sldId="272"/>
            <ac:spMk id="5" creationId="{00000000-0000-0000-0000-000000000000}"/>
          </ac:spMkLst>
        </pc:spChg>
      </pc:sldChg>
      <pc:sldChg chg="del">
        <pc:chgData name="JONH EDSON RIBEIRO DE CARVALHO" userId="35b60df4-cd43-4a4d-af91-3812aad1b462" providerId="ADAL" clId="{C6D940A6-25D8-413C-85F7-A202CBF7E933}" dt="2024-04-11T15:40:25.729" v="14" actId="47"/>
        <pc:sldMkLst>
          <pc:docMk/>
          <pc:sldMk cId="1914457994" sldId="305"/>
        </pc:sldMkLst>
      </pc:sldChg>
      <pc:sldChg chg="del">
        <pc:chgData name="JONH EDSON RIBEIRO DE CARVALHO" userId="35b60df4-cd43-4a4d-af91-3812aad1b462" providerId="ADAL" clId="{C6D940A6-25D8-413C-85F7-A202CBF7E933}" dt="2024-04-11T15:40:21.373" v="13" actId="47"/>
        <pc:sldMkLst>
          <pc:docMk/>
          <pc:sldMk cId="34860262" sldId="306"/>
        </pc:sldMkLst>
      </pc:sldChg>
      <pc:sldMasterChg chg="modSldLayout">
        <pc:chgData name="JONH EDSON RIBEIRO DE CARVALHO" userId="35b60df4-cd43-4a4d-af91-3812aad1b462" providerId="ADAL" clId="{C6D940A6-25D8-413C-85F7-A202CBF7E933}" dt="2024-03-28T15:05:52.898" v="5"/>
        <pc:sldMasterMkLst>
          <pc:docMk/>
          <pc:sldMasterMk cId="0" sldId="2147483660"/>
        </pc:sldMasterMkLst>
        <pc:sldLayoutChg chg="modSp">
          <pc:chgData name="JONH EDSON RIBEIRO DE CARVALHO" userId="35b60df4-cd43-4a4d-af91-3812aad1b462" providerId="ADAL" clId="{C6D940A6-25D8-413C-85F7-A202CBF7E933}" dt="2024-03-28T15:04:23.420" v="0" actId="16037"/>
          <pc:sldLayoutMkLst>
            <pc:docMk/>
            <pc:sldMasterMk cId="0" sldId="2147483660"/>
            <pc:sldLayoutMk cId="0" sldId="2147483666"/>
          </pc:sldLayoutMkLst>
          <pc:spChg chg="mod">
            <ac:chgData name="JONH EDSON RIBEIRO DE CARVALHO" userId="35b60df4-cd43-4a4d-af91-3812aad1b462" providerId="ADAL" clId="{C6D940A6-25D8-413C-85F7-A202CBF7E933}" dt="2024-03-28T15:04:23.420" v="0" actId="16037"/>
            <ac:spMkLst>
              <pc:docMk/>
              <pc:sldMasterMk cId="0" sldId="2147483660"/>
              <pc:sldLayoutMk cId="0" sldId="2147483666"/>
              <ac:spMk id="5" creationId="{00000000-0000-0000-0000-000000000000}"/>
            </ac:spMkLst>
          </pc:spChg>
        </pc:sldLayoutChg>
        <pc:sldLayoutChg chg="modTransition">
          <pc:chgData name="JONH EDSON RIBEIRO DE CARVALHO" userId="35b60df4-cd43-4a4d-af91-3812aad1b462" providerId="ADAL" clId="{C6D940A6-25D8-413C-85F7-A202CBF7E933}" dt="2024-03-28T15:05:09.426" v="1"/>
          <pc:sldLayoutMkLst>
            <pc:docMk/>
            <pc:sldMasterMk cId="0" sldId="2147483660"/>
            <pc:sldLayoutMk cId="901237931" sldId="2147483672"/>
          </pc:sldLayoutMkLst>
        </pc:sldLayoutChg>
        <pc:sldLayoutChg chg="modTransition">
          <pc:chgData name="JONH EDSON RIBEIRO DE CARVALHO" userId="35b60df4-cd43-4a4d-af91-3812aad1b462" providerId="ADAL" clId="{C6D940A6-25D8-413C-85F7-A202CBF7E933}" dt="2024-03-28T15:05:21.129" v="2"/>
          <pc:sldLayoutMkLst>
            <pc:docMk/>
            <pc:sldMasterMk cId="0" sldId="2147483660"/>
            <pc:sldLayoutMk cId="3458127399" sldId="2147483673"/>
          </pc:sldLayoutMkLst>
        </pc:sldLayoutChg>
        <pc:sldLayoutChg chg="modTransition">
          <pc:chgData name="JONH EDSON RIBEIRO DE CARVALHO" userId="35b60df4-cd43-4a4d-af91-3812aad1b462" providerId="ADAL" clId="{C6D940A6-25D8-413C-85F7-A202CBF7E933}" dt="2024-03-28T15:05:27.644" v="3"/>
          <pc:sldLayoutMkLst>
            <pc:docMk/>
            <pc:sldMasterMk cId="0" sldId="2147483660"/>
            <pc:sldLayoutMk cId="3714791347" sldId="2147483674"/>
          </pc:sldLayoutMkLst>
        </pc:sldLayoutChg>
        <pc:sldLayoutChg chg="modTransition">
          <pc:chgData name="JONH EDSON RIBEIRO DE CARVALHO" userId="35b60df4-cd43-4a4d-af91-3812aad1b462" providerId="ADAL" clId="{C6D940A6-25D8-413C-85F7-A202CBF7E933}" dt="2024-03-28T15:05:43.507" v="4"/>
          <pc:sldLayoutMkLst>
            <pc:docMk/>
            <pc:sldMasterMk cId="0" sldId="2147483660"/>
            <pc:sldLayoutMk cId="3871776344" sldId="2147483675"/>
          </pc:sldLayoutMkLst>
        </pc:sldLayoutChg>
        <pc:sldLayoutChg chg="modTransition">
          <pc:chgData name="JONH EDSON RIBEIRO DE CARVALHO" userId="35b60df4-cd43-4a4d-af91-3812aad1b462" providerId="ADAL" clId="{C6D940A6-25D8-413C-85F7-A202CBF7E933}" dt="2024-03-28T15:05:52.898" v="5"/>
          <pc:sldLayoutMkLst>
            <pc:docMk/>
            <pc:sldMasterMk cId="0" sldId="2147483660"/>
            <pc:sldLayoutMk cId="913852249" sldId="214748367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992CD-1326-4055-8FA4-44C3BDE770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19DCC-AB80-4875-869D-DF5CF5C73B1D}">
      <dgm:prSet phldrT="[Texto]"/>
      <dgm:spPr/>
      <dgm:t>
        <a:bodyPr/>
        <a:lstStyle/>
        <a:p>
          <a:r>
            <a:rPr lang="pt-BR"/>
            <a:t>0 - Comprar um Livro</a:t>
          </a:r>
        </a:p>
      </dgm:t>
    </dgm:pt>
    <dgm:pt modelId="{228C7D36-67E0-475A-91FD-6638B49789EE}" type="parTrans" cxnId="{44869946-FFE6-46C5-961D-2E70B7470765}">
      <dgm:prSet/>
      <dgm:spPr/>
      <dgm:t>
        <a:bodyPr/>
        <a:lstStyle/>
        <a:p>
          <a:endParaRPr lang="pt-BR"/>
        </a:p>
      </dgm:t>
    </dgm:pt>
    <dgm:pt modelId="{3C3019CA-6E05-4F7E-9BC2-53CBC07B5994}" type="sibTrans" cxnId="{44869946-FFE6-46C5-961D-2E70B7470765}">
      <dgm:prSet/>
      <dgm:spPr/>
      <dgm:t>
        <a:bodyPr/>
        <a:lstStyle/>
        <a:p>
          <a:endParaRPr lang="pt-BR"/>
        </a:p>
      </dgm:t>
    </dgm:pt>
    <dgm:pt modelId="{55C81FEC-0C02-4859-ABA8-7515B867BED8}">
      <dgm:prSet phldrT="[Texto]"/>
      <dgm:spPr/>
      <dgm:t>
        <a:bodyPr/>
        <a:lstStyle/>
        <a:p>
          <a:r>
            <a:rPr lang="pt-BR"/>
            <a:t>1 - Localizar o livro</a:t>
          </a:r>
        </a:p>
      </dgm:t>
    </dgm:pt>
    <dgm:pt modelId="{D525BDE0-F6BB-41A9-8648-1CC5BE91D282}" type="parTrans" cxnId="{B035A6DF-17EF-4D45-AC00-76DAF93751BA}">
      <dgm:prSet/>
      <dgm:spPr/>
      <dgm:t>
        <a:bodyPr/>
        <a:lstStyle/>
        <a:p>
          <a:endParaRPr lang="pt-BR"/>
        </a:p>
      </dgm:t>
    </dgm:pt>
    <dgm:pt modelId="{744A1256-1470-495D-801F-528DE61A8B8E}" type="sibTrans" cxnId="{B035A6DF-17EF-4D45-AC00-76DAF93751BA}">
      <dgm:prSet/>
      <dgm:spPr/>
      <dgm:t>
        <a:bodyPr/>
        <a:lstStyle/>
        <a:p>
          <a:endParaRPr lang="pt-BR"/>
        </a:p>
      </dgm:t>
    </dgm:pt>
    <dgm:pt modelId="{0F341C5A-D7F1-428A-B7A0-1EE3D0BCDB7E}">
      <dgm:prSet phldrT="[Texto]"/>
      <dgm:spPr/>
      <dgm:t>
        <a:bodyPr/>
        <a:lstStyle/>
        <a:p>
          <a:r>
            <a:rPr lang="pt-BR"/>
            <a:t>3 - Digitar Detalhes do Pgto.</a:t>
          </a:r>
        </a:p>
      </dgm:t>
    </dgm:pt>
    <dgm:pt modelId="{E0607A50-C8EF-4230-9B8A-2BD868D740BD}" type="parTrans" cxnId="{A20A30AE-6C51-43BD-BD5E-E5BDA3733EEF}">
      <dgm:prSet/>
      <dgm:spPr/>
      <dgm:t>
        <a:bodyPr/>
        <a:lstStyle/>
        <a:p>
          <a:endParaRPr lang="pt-BR"/>
        </a:p>
      </dgm:t>
    </dgm:pt>
    <dgm:pt modelId="{56D2FAE5-304B-450E-BADE-59A72FA39798}" type="sibTrans" cxnId="{A20A30AE-6C51-43BD-BD5E-E5BDA3733EEF}">
      <dgm:prSet/>
      <dgm:spPr/>
      <dgm:t>
        <a:bodyPr/>
        <a:lstStyle/>
        <a:p>
          <a:endParaRPr lang="pt-BR"/>
        </a:p>
      </dgm:t>
    </dgm:pt>
    <dgm:pt modelId="{231DA14E-E3A7-4853-8CD2-3FD6318E1ED1}">
      <dgm:prSet/>
      <dgm:spPr/>
      <dgm:t>
        <a:bodyPr/>
        <a:lstStyle/>
        <a:p>
          <a:r>
            <a:rPr lang="pt-BR"/>
            <a:t>4 - Fornecer Endereço completo</a:t>
          </a:r>
        </a:p>
      </dgm:t>
    </dgm:pt>
    <dgm:pt modelId="{9F8D40D1-05C0-4755-981F-2AE63030579D}" type="parTrans" cxnId="{DCCFFA77-A6AE-4DED-8FA4-1458D2478086}">
      <dgm:prSet/>
      <dgm:spPr/>
      <dgm:t>
        <a:bodyPr/>
        <a:lstStyle/>
        <a:p>
          <a:endParaRPr lang="pt-BR"/>
        </a:p>
      </dgm:t>
    </dgm:pt>
    <dgm:pt modelId="{4BF3F757-9EA1-47DC-B998-1BA38708A603}" type="sibTrans" cxnId="{DCCFFA77-A6AE-4DED-8FA4-1458D2478086}">
      <dgm:prSet/>
      <dgm:spPr/>
      <dgm:t>
        <a:bodyPr/>
        <a:lstStyle/>
        <a:p>
          <a:endParaRPr lang="pt-BR"/>
        </a:p>
      </dgm:t>
    </dgm:pt>
    <dgm:pt modelId="{C638D293-71E2-47DD-AB59-FAFF78F0CE43}">
      <dgm:prSet/>
      <dgm:spPr/>
      <dgm:t>
        <a:bodyPr/>
        <a:lstStyle/>
        <a:p>
          <a:r>
            <a:rPr lang="pt-BR"/>
            <a:t>5 - Confirmar Pedido</a:t>
          </a:r>
        </a:p>
      </dgm:t>
    </dgm:pt>
    <dgm:pt modelId="{3F5C00A7-3CFC-40C0-86CE-81070FAF0CD2}" type="parTrans" cxnId="{8C7CC2AD-0A79-443A-A9AF-E386A943DC5D}">
      <dgm:prSet/>
      <dgm:spPr/>
      <dgm:t>
        <a:bodyPr/>
        <a:lstStyle/>
        <a:p>
          <a:endParaRPr lang="pt-BR"/>
        </a:p>
      </dgm:t>
    </dgm:pt>
    <dgm:pt modelId="{ADFF0483-BFB7-43ED-89EE-25E161202787}" type="sibTrans" cxnId="{8C7CC2AD-0A79-443A-A9AF-E386A943DC5D}">
      <dgm:prSet/>
      <dgm:spPr/>
      <dgm:t>
        <a:bodyPr/>
        <a:lstStyle/>
        <a:p>
          <a:endParaRPr lang="pt-BR"/>
        </a:p>
      </dgm:t>
    </dgm:pt>
    <dgm:pt modelId="{EA96421F-0221-4770-8EC3-E945D5EE6A62}">
      <dgm:prSet/>
      <dgm:spPr/>
      <dgm:t>
        <a:bodyPr/>
        <a:lstStyle/>
        <a:p>
          <a:r>
            <a:rPr lang="pt-BR"/>
            <a:t>2 - Adicionar livro ao carrinho</a:t>
          </a:r>
        </a:p>
      </dgm:t>
    </dgm:pt>
    <dgm:pt modelId="{8E249BCD-ABBA-4132-B52F-01D91F9C5F7E}" type="parTrans" cxnId="{270A8FB7-789B-4D31-ABC0-9A41768F8F1A}">
      <dgm:prSet/>
      <dgm:spPr/>
      <dgm:t>
        <a:bodyPr/>
        <a:lstStyle/>
        <a:p>
          <a:endParaRPr lang="pt-BR"/>
        </a:p>
      </dgm:t>
    </dgm:pt>
    <dgm:pt modelId="{83E2EE95-444D-45E7-954D-1911377BC9B4}" type="sibTrans" cxnId="{270A8FB7-789B-4D31-ABC0-9A41768F8F1A}">
      <dgm:prSet/>
      <dgm:spPr/>
      <dgm:t>
        <a:bodyPr/>
        <a:lstStyle/>
        <a:p>
          <a:endParaRPr lang="pt-BR"/>
        </a:p>
      </dgm:t>
    </dgm:pt>
    <dgm:pt modelId="{4A74AB74-9CE2-4373-A748-B4E9AAC06B25}" type="pres">
      <dgm:prSet presAssocID="{AF6992CD-1326-4055-8FA4-44C3BDE77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3990CD-BE6A-4F10-9080-ED3770273D7A}" type="pres">
      <dgm:prSet presAssocID="{72019DCC-AB80-4875-869D-DF5CF5C73B1D}" presName="hierRoot1" presStyleCnt="0"/>
      <dgm:spPr/>
    </dgm:pt>
    <dgm:pt modelId="{6C1D4020-5587-458E-9B46-9132A82958C3}" type="pres">
      <dgm:prSet presAssocID="{72019DCC-AB80-4875-869D-DF5CF5C73B1D}" presName="composite" presStyleCnt="0"/>
      <dgm:spPr/>
    </dgm:pt>
    <dgm:pt modelId="{F3AA4C6B-A1BC-42CA-A4A8-9708F2011B6E}" type="pres">
      <dgm:prSet presAssocID="{72019DCC-AB80-4875-869D-DF5CF5C73B1D}" presName="background" presStyleLbl="node0" presStyleIdx="0" presStyleCnt="1"/>
      <dgm:spPr/>
    </dgm:pt>
    <dgm:pt modelId="{4CE8EE0B-6410-4B82-8B6C-BEEDFB224918}" type="pres">
      <dgm:prSet presAssocID="{72019DCC-AB80-4875-869D-DF5CF5C73B1D}" presName="text" presStyleLbl="fgAcc0" presStyleIdx="0" presStyleCnt="1">
        <dgm:presLayoutVars>
          <dgm:chPref val="3"/>
        </dgm:presLayoutVars>
      </dgm:prSet>
      <dgm:spPr/>
    </dgm:pt>
    <dgm:pt modelId="{7E1AD40F-63AA-4BB8-8B20-6A2DD6A54F31}" type="pres">
      <dgm:prSet presAssocID="{72019DCC-AB80-4875-869D-DF5CF5C73B1D}" presName="hierChild2" presStyleCnt="0"/>
      <dgm:spPr/>
    </dgm:pt>
    <dgm:pt modelId="{AB5B62F0-E6BF-46A6-860A-65247AA99CC7}" type="pres">
      <dgm:prSet presAssocID="{D525BDE0-F6BB-41A9-8648-1CC5BE91D282}" presName="Name10" presStyleLbl="parChTrans1D2" presStyleIdx="0" presStyleCnt="5"/>
      <dgm:spPr/>
    </dgm:pt>
    <dgm:pt modelId="{B2D0E7C7-818D-4FB9-9DE0-66074BD970B5}" type="pres">
      <dgm:prSet presAssocID="{55C81FEC-0C02-4859-ABA8-7515B867BED8}" presName="hierRoot2" presStyleCnt="0"/>
      <dgm:spPr/>
    </dgm:pt>
    <dgm:pt modelId="{12D2AF27-C416-4F14-BD1B-BD6FBAB5D26F}" type="pres">
      <dgm:prSet presAssocID="{55C81FEC-0C02-4859-ABA8-7515B867BED8}" presName="composite2" presStyleCnt="0"/>
      <dgm:spPr/>
    </dgm:pt>
    <dgm:pt modelId="{6F75DD23-1CF8-4F9F-8654-631A72922A4B}" type="pres">
      <dgm:prSet presAssocID="{55C81FEC-0C02-4859-ABA8-7515B867BED8}" presName="background2" presStyleLbl="node2" presStyleIdx="0" presStyleCnt="5"/>
      <dgm:spPr/>
    </dgm:pt>
    <dgm:pt modelId="{FD174439-963C-4F70-8FE4-8B458929CB25}" type="pres">
      <dgm:prSet presAssocID="{55C81FEC-0C02-4859-ABA8-7515B867BED8}" presName="text2" presStyleLbl="fgAcc2" presStyleIdx="0" presStyleCnt="5">
        <dgm:presLayoutVars>
          <dgm:chPref val="3"/>
        </dgm:presLayoutVars>
      </dgm:prSet>
      <dgm:spPr/>
    </dgm:pt>
    <dgm:pt modelId="{4FCE10DC-F5AB-4D59-AA38-E9657ABF3A7F}" type="pres">
      <dgm:prSet presAssocID="{55C81FEC-0C02-4859-ABA8-7515B867BED8}" presName="hierChild3" presStyleCnt="0"/>
      <dgm:spPr/>
    </dgm:pt>
    <dgm:pt modelId="{9797A5FC-5AC8-407A-A55D-BFC64146F04A}" type="pres">
      <dgm:prSet presAssocID="{8E249BCD-ABBA-4132-B52F-01D91F9C5F7E}" presName="Name10" presStyleLbl="parChTrans1D2" presStyleIdx="1" presStyleCnt="5"/>
      <dgm:spPr/>
    </dgm:pt>
    <dgm:pt modelId="{C11A24D3-689A-42F6-8785-B579EFF3EBC0}" type="pres">
      <dgm:prSet presAssocID="{EA96421F-0221-4770-8EC3-E945D5EE6A62}" presName="hierRoot2" presStyleCnt="0"/>
      <dgm:spPr/>
    </dgm:pt>
    <dgm:pt modelId="{B1177D90-8480-4485-A55D-06775CFAFB3E}" type="pres">
      <dgm:prSet presAssocID="{EA96421F-0221-4770-8EC3-E945D5EE6A62}" presName="composite2" presStyleCnt="0"/>
      <dgm:spPr/>
    </dgm:pt>
    <dgm:pt modelId="{F73B3EEC-3ED9-4946-9731-425E83CC2A27}" type="pres">
      <dgm:prSet presAssocID="{EA96421F-0221-4770-8EC3-E945D5EE6A62}" presName="background2" presStyleLbl="node2" presStyleIdx="1" presStyleCnt="5"/>
      <dgm:spPr/>
    </dgm:pt>
    <dgm:pt modelId="{07F3EE41-0C53-44D3-A03C-F87182254617}" type="pres">
      <dgm:prSet presAssocID="{EA96421F-0221-4770-8EC3-E945D5EE6A62}" presName="text2" presStyleLbl="fgAcc2" presStyleIdx="1" presStyleCnt="5">
        <dgm:presLayoutVars>
          <dgm:chPref val="3"/>
        </dgm:presLayoutVars>
      </dgm:prSet>
      <dgm:spPr/>
    </dgm:pt>
    <dgm:pt modelId="{C0537F64-3644-4243-98C6-64632A8F3AF6}" type="pres">
      <dgm:prSet presAssocID="{EA96421F-0221-4770-8EC3-E945D5EE6A62}" presName="hierChild3" presStyleCnt="0"/>
      <dgm:spPr/>
    </dgm:pt>
    <dgm:pt modelId="{5415A868-5A1D-4639-87D1-D86B80F4CC6F}" type="pres">
      <dgm:prSet presAssocID="{E0607A50-C8EF-4230-9B8A-2BD868D740BD}" presName="Name10" presStyleLbl="parChTrans1D2" presStyleIdx="2" presStyleCnt="5"/>
      <dgm:spPr/>
    </dgm:pt>
    <dgm:pt modelId="{F714291C-7F24-4C81-91ED-B1741219DF33}" type="pres">
      <dgm:prSet presAssocID="{0F341C5A-D7F1-428A-B7A0-1EE3D0BCDB7E}" presName="hierRoot2" presStyleCnt="0"/>
      <dgm:spPr/>
    </dgm:pt>
    <dgm:pt modelId="{4AA4251F-4782-4F77-8EA5-83BA6B19B0B2}" type="pres">
      <dgm:prSet presAssocID="{0F341C5A-D7F1-428A-B7A0-1EE3D0BCDB7E}" presName="composite2" presStyleCnt="0"/>
      <dgm:spPr/>
    </dgm:pt>
    <dgm:pt modelId="{EECBC30E-B843-4E38-AC86-CDCD82744FB2}" type="pres">
      <dgm:prSet presAssocID="{0F341C5A-D7F1-428A-B7A0-1EE3D0BCDB7E}" presName="background2" presStyleLbl="node2" presStyleIdx="2" presStyleCnt="5"/>
      <dgm:spPr/>
    </dgm:pt>
    <dgm:pt modelId="{6E6A4D1E-0955-4275-BC44-CF3C77F92F6E}" type="pres">
      <dgm:prSet presAssocID="{0F341C5A-D7F1-428A-B7A0-1EE3D0BCDB7E}" presName="text2" presStyleLbl="fgAcc2" presStyleIdx="2" presStyleCnt="5">
        <dgm:presLayoutVars>
          <dgm:chPref val="3"/>
        </dgm:presLayoutVars>
      </dgm:prSet>
      <dgm:spPr/>
    </dgm:pt>
    <dgm:pt modelId="{5DCFA373-EABE-406D-B960-45C274D8B2FF}" type="pres">
      <dgm:prSet presAssocID="{0F341C5A-D7F1-428A-B7A0-1EE3D0BCDB7E}" presName="hierChild3" presStyleCnt="0"/>
      <dgm:spPr/>
    </dgm:pt>
    <dgm:pt modelId="{097938D7-B379-4430-8181-C8D23FDA4BAC}" type="pres">
      <dgm:prSet presAssocID="{9F8D40D1-05C0-4755-981F-2AE63030579D}" presName="Name10" presStyleLbl="parChTrans1D2" presStyleIdx="3" presStyleCnt="5"/>
      <dgm:spPr/>
    </dgm:pt>
    <dgm:pt modelId="{CCC7FA84-5F5F-477E-8DCA-A53E74A2D060}" type="pres">
      <dgm:prSet presAssocID="{231DA14E-E3A7-4853-8CD2-3FD6318E1ED1}" presName="hierRoot2" presStyleCnt="0"/>
      <dgm:spPr/>
    </dgm:pt>
    <dgm:pt modelId="{5DD81F8E-5353-4F0D-8D74-659890EAF788}" type="pres">
      <dgm:prSet presAssocID="{231DA14E-E3A7-4853-8CD2-3FD6318E1ED1}" presName="composite2" presStyleCnt="0"/>
      <dgm:spPr/>
    </dgm:pt>
    <dgm:pt modelId="{E1BBE7FE-0AF3-41C7-BA94-D0744B2CE3BD}" type="pres">
      <dgm:prSet presAssocID="{231DA14E-E3A7-4853-8CD2-3FD6318E1ED1}" presName="background2" presStyleLbl="node2" presStyleIdx="3" presStyleCnt="5"/>
      <dgm:spPr/>
    </dgm:pt>
    <dgm:pt modelId="{91307539-32F8-416D-A719-08C58A4A2AC7}" type="pres">
      <dgm:prSet presAssocID="{231DA14E-E3A7-4853-8CD2-3FD6318E1ED1}" presName="text2" presStyleLbl="fgAcc2" presStyleIdx="3" presStyleCnt="5">
        <dgm:presLayoutVars>
          <dgm:chPref val="3"/>
        </dgm:presLayoutVars>
      </dgm:prSet>
      <dgm:spPr/>
    </dgm:pt>
    <dgm:pt modelId="{C16D213C-E8C5-4269-B146-86346A16CD22}" type="pres">
      <dgm:prSet presAssocID="{231DA14E-E3A7-4853-8CD2-3FD6318E1ED1}" presName="hierChild3" presStyleCnt="0"/>
      <dgm:spPr/>
    </dgm:pt>
    <dgm:pt modelId="{7FDD034E-7A68-452C-BDF0-AFFA093FACFC}" type="pres">
      <dgm:prSet presAssocID="{3F5C00A7-3CFC-40C0-86CE-81070FAF0CD2}" presName="Name10" presStyleLbl="parChTrans1D2" presStyleIdx="4" presStyleCnt="5"/>
      <dgm:spPr/>
    </dgm:pt>
    <dgm:pt modelId="{2D268EBF-8FE9-4B19-AF49-7E5E93706C57}" type="pres">
      <dgm:prSet presAssocID="{C638D293-71E2-47DD-AB59-FAFF78F0CE43}" presName="hierRoot2" presStyleCnt="0"/>
      <dgm:spPr/>
    </dgm:pt>
    <dgm:pt modelId="{473C1A76-A0F5-4CAC-B5C3-BA25D9898908}" type="pres">
      <dgm:prSet presAssocID="{C638D293-71E2-47DD-AB59-FAFF78F0CE43}" presName="composite2" presStyleCnt="0"/>
      <dgm:spPr/>
    </dgm:pt>
    <dgm:pt modelId="{727EAD83-34E7-42AC-87D4-6BB3BA74158E}" type="pres">
      <dgm:prSet presAssocID="{C638D293-71E2-47DD-AB59-FAFF78F0CE43}" presName="background2" presStyleLbl="node2" presStyleIdx="4" presStyleCnt="5"/>
      <dgm:spPr/>
    </dgm:pt>
    <dgm:pt modelId="{F272A2CE-34FA-4B58-9AA3-1947DFCA08AD}" type="pres">
      <dgm:prSet presAssocID="{C638D293-71E2-47DD-AB59-FAFF78F0CE43}" presName="text2" presStyleLbl="fgAcc2" presStyleIdx="4" presStyleCnt="5">
        <dgm:presLayoutVars>
          <dgm:chPref val="3"/>
        </dgm:presLayoutVars>
      </dgm:prSet>
      <dgm:spPr/>
    </dgm:pt>
    <dgm:pt modelId="{C15CE653-6C88-44EC-A950-6003978E1B26}" type="pres">
      <dgm:prSet presAssocID="{C638D293-71E2-47DD-AB59-FAFF78F0CE43}" presName="hierChild3" presStyleCnt="0"/>
      <dgm:spPr/>
    </dgm:pt>
  </dgm:ptLst>
  <dgm:cxnLst>
    <dgm:cxn modelId="{A284381B-AD5B-4860-BCAE-7F8CFB1254B6}" type="presOf" srcId="{55C81FEC-0C02-4859-ABA8-7515B867BED8}" destId="{FD174439-963C-4F70-8FE4-8B458929CB25}" srcOrd="0" destOrd="0" presId="urn:microsoft.com/office/officeart/2005/8/layout/hierarchy1"/>
    <dgm:cxn modelId="{0E90B937-0372-40D6-B717-67356391C17F}" type="presOf" srcId="{E0607A50-C8EF-4230-9B8A-2BD868D740BD}" destId="{5415A868-5A1D-4639-87D1-D86B80F4CC6F}" srcOrd="0" destOrd="0" presId="urn:microsoft.com/office/officeart/2005/8/layout/hierarchy1"/>
    <dgm:cxn modelId="{44869946-FFE6-46C5-961D-2E70B7470765}" srcId="{AF6992CD-1326-4055-8FA4-44C3BDE770CA}" destId="{72019DCC-AB80-4875-869D-DF5CF5C73B1D}" srcOrd="0" destOrd="0" parTransId="{228C7D36-67E0-475A-91FD-6638B49789EE}" sibTransId="{3C3019CA-6E05-4F7E-9BC2-53CBC07B5994}"/>
    <dgm:cxn modelId="{DCCFFA77-A6AE-4DED-8FA4-1458D2478086}" srcId="{72019DCC-AB80-4875-869D-DF5CF5C73B1D}" destId="{231DA14E-E3A7-4853-8CD2-3FD6318E1ED1}" srcOrd="3" destOrd="0" parTransId="{9F8D40D1-05C0-4755-981F-2AE63030579D}" sibTransId="{4BF3F757-9EA1-47DC-B998-1BA38708A603}"/>
    <dgm:cxn modelId="{FDF01D7E-53EB-419B-850B-DF45973D7971}" type="presOf" srcId="{3F5C00A7-3CFC-40C0-86CE-81070FAF0CD2}" destId="{7FDD034E-7A68-452C-BDF0-AFFA093FACFC}" srcOrd="0" destOrd="0" presId="urn:microsoft.com/office/officeart/2005/8/layout/hierarchy1"/>
    <dgm:cxn modelId="{E06A4E81-1A5E-4C50-A4A0-2D788E541027}" type="presOf" srcId="{EA96421F-0221-4770-8EC3-E945D5EE6A62}" destId="{07F3EE41-0C53-44D3-A03C-F87182254617}" srcOrd="0" destOrd="0" presId="urn:microsoft.com/office/officeart/2005/8/layout/hierarchy1"/>
    <dgm:cxn modelId="{D9F16C9B-D1EA-4907-860C-63B019AFFABD}" type="presOf" srcId="{231DA14E-E3A7-4853-8CD2-3FD6318E1ED1}" destId="{91307539-32F8-416D-A719-08C58A4A2AC7}" srcOrd="0" destOrd="0" presId="urn:microsoft.com/office/officeart/2005/8/layout/hierarchy1"/>
    <dgm:cxn modelId="{9F4653A1-850F-4E90-8A78-A38AE48A3171}" type="presOf" srcId="{D525BDE0-F6BB-41A9-8648-1CC5BE91D282}" destId="{AB5B62F0-E6BF-46A6-860A-65247AA99CC7}" srcOrd="0" destOrd="0" presId="urn:microsoft.com/office/officeart/2005/8/layout/hierarchy1"/>
    <dgm:cxn modelId="{8C7CC2AD-0A79-443A-A9AF-E386A943DC5D}" srcId="{72019DCC-AB80-4875-869D-DF5CF5C73B1D}" destId="{C638D293-71E2-47DD-AB59-FAFF78F0CE43}" srcOrd="4" destOrd="0" parTransId="{3F5C00A7-3CFC-40C0-86CE-81070FAF0CD2}" sibTransId="{ADFF0483-BFB7-43ED-89EE-25E161202787}"/>
    <dgm:cxn modelId="{A20A30AE-6C51-43BD-BD5E-E5BDA3733EEF}" srcId="{72019DCC-AB80-4875-869D-DF5CF5C73B1D}" destId="{0F341C5A-D7F1-428A-B7A0-1EE3D0BCDB7E}" srcOrd="2" destOrd="0" parTransId="{E0607A50-C8EF-4230-9B8A-2BD868D740BD}" sibTransId="{56D2FAE5-304B-450E-BADE-59A72FA39798}"/>
    <dgm:cxn modelId="{270A8FB7-789B-4D31-ABC0-9A41768F8F1A}" srcId="{72019DCC-AB80-4875-869D-DF5CF5C73B1D}" destId="{EA96421F-0221-4770-8EC3-E945D5EE6A62}" srcOrd="1" destOrd="0" parTransId="{8E249BCD-ABBA-4132-B52F-01D91F9C5F7E}" sibTransId="{83E2EE95-444D-45E7-954D-1911377BC9B4}"/>
    <dgm:cxn modelId="{832895C7-5143-452B-A456-FD2ABCF3FA2B}" type="presOf" srcId="{AF6992CD-1326-4055-8FA4-44C3BDE770CA}" destId="{4A74AB74-9CE2-4373-A748-B4E9AAC06B25}" srcOrd="0" destOrd="0" presId="urn:microsoft.com/office/officeart/2005/8/layout/hierarchy1"/>
    <dgm:cxn modelId="{E0D5DBCD-C338-4A48-A108-3E7CF0171EC5}" type="presOf" srcId="{8E249BCD-ABBA-4132-B52F-01D91F9C5F7E}" destId="{9797A5FC-5AC8-407A-A55D-BFC64146F04A}" srcOrd="0" destOrd="0" presId="urn:microsoft.com/office/officeart/2005/8/layout/hierarchy1"/>
    <dgm:cxn modelId="{D62D1ED0-EB62-4BC5-A518-950D93C0BF9D}" type="presOf" srcId="{C638D293-71E2-47DD-AB59-FAFF78F0CE43}" destId="{F272A2CE-34FA-4B58-9AA3-1947DFCA08AD}" srcOrd="0" destOrd="0" presId="urn:microsoft.com/office/officeart/2005/8/layout/hierarchy1"/>
    <dgm:cxn modelId="{40A08ED9-7D00-4FC0-9484-E03F6BAD898B}" type="presOf" srcId="{9F8D40D1-05C0-4755-981F-2AE63030579D}" destId="{097938D7-B379-4430-8181-C8D23FDA4BAC}" srcOrd="0" destOrd="0" presId="urn:microsoft.com/office/officeart/2005/8/layout/hierarchy1"/>
    <dgm:cxn modelId="{8C00FED9-981A-4840-918B-0BBB6CE6433D}" type="presOf" srcId="{0F341C5A-D7F1-428A-B7A0-1EE3D0BCDB7E}" destId="{6E6A4D1E-0955-4275-BC44-CF3C77F92F6E}" srcOrd="0" destOrd="0" presId="urn:microsoft.com/office/officeart/2005/8/layout/hierarchy1"/>
    <dgm:cxn modelId="{B035A6DF-17EF-4D45-AC00-76DAF93751BA}" srcId="{72019DCC-AB80-4875-869D-DF5CF5C73B1D}" destId="{55C81FEC-0C02-4859-ABA8-7515B867BED8}" srcOrd="0" destOrd="0" parTransId="{D525BDE0-F6BB-41A9-8648-1CC5BE91D282}" sibTransId="{744A1256-1470-495D-801F-528DE61A8B8E}"/>
    <dgm:cxn modelId="{8869C7F9-CF14-4808-B46B-79CDE473FE1C}" type="presOf" srcId="{72019DCC-AB80-4875-869D-DF5CF5C73B1D}" destId="{4CE8EE0B-6410-4B82-8B6C-BEEDFB224918}" srcOrd="0" destOrd="0" presId="urn:microsoft.com/office/officeart/2005/8/layout/hierarchy1"/>
    <dgm:cxn modelId="{F1E37765-EA2B-4B70-B27F-6685D26C900D}" type="presParOf" srcId="{4A74AB74-9CE2-4373-A748-B4E9AAC06B25}" destId="{313990CD-BE6A-4F10-9080-ED3770273D7A}" srcOrd="0" destOrd="0" presId="urn:microsoft.com/office/officeart/2005/8/layout/hierarchy1"/>
    <dgm:cxn modelId="{372DE97B-8152-4038-AC5E-44840C5AD0BB}" type="presParOf" srcId="{313990CD-BE6A-4F10-9080-ED3770273D7A}" destId="{6C1D4020-5587-458E-9B46-9132A82958C3}" srcOrd="0" destOrd="0" presId="urn:microsoft.com/office/officeart/2005/8/layout/hierarchy1"/>
    <dgm:cxn modelId="{028EDCED-56C9-4112-8FC3-35FF531032B5}" type="presParOf" srcId="{6C1D4020-5587-458E-9B46-9132A82958C3}" destId="{F3AA4C6B-A1BC-42CA-A4A8-9708F2011B6E}" srcOrd="0" destOrd="0" presId="urn:microsoft.com/office/officeart/2005/8/layout/hierarchy1"/>
    <dgm:cxn modelId="{FD8C8B9B-68C2-4C7F-9359-DD8D28D51C73}" type="presParOf" srcId="{6C1D4020-5587-458E-9B46-9132A82958C3}" destId="{4CE8EE0B-6410-4B82-8B6C-BEEDFB224918}" srcOrd="1" destOrd="0" presId="urn:microsoft.com/office/officeart/2005/8/layout/hierarchy1"/>
    <dgm:cxn modelId="{2D6CEF5D-6247-44B3-83C8-16FB237B6C81}" type="presParOf" srcId="{313990CD-BE6A-4F10-9080-ED3770273D7A}" destId="{7E1AD40F-63AA-4BB8-8B20-6A2DD6A54F31}" srcOrd="1" destOrd="0" presId="urn:microsoft.com/office/officeart/2005/8/layout/hierarchy1"/>
    <dgm:cxn modelId="{84903CF2-097F-43D2-A26D-E632E09E1E77}" type="presParOf" srcId="{7E1AD40F-63AA-4BB8-8B20-6A2DD6A54F31}" destId="{AB5B62F0-E6BF-46A6-860A-65247AA99CC7}" srcOrd="0" destOrd="0" presId="urn:microsoft.com/office/officeart/2005/8/layout/hierarchy1"/>
    <dgm:cxn modelId="{229415AD-A10E-494F-968C-747D4BAEE8E6}" type="presParOf" srcId="{7E1AD40F-63AA-4BB8-8B20-6A2DD6A54F31}" destId="{B2D0E7C7-818D-4FB9-9DE0-66074BD970B5}" srcOrd="1" destOrd="0" presId="urn:microsoft.com/office/officeart/2005/8/layout/hierarchy1"/>
    <dgm:cxn modelId="{1E2813DA-EA5B-4B56-B876-709D0CE1AF09}" type="presParOf" srcId="{B2D0E7C7-818D-4FB9-9DE0-66074BD970B5}" destId="{12D2AF27-C416-4F14-BD1B-BD6FBAB5D26F}" srcOrd="0" destOrd="0" presId="urn:microsoft.com/office/officeart/2005/8/layout/hierarchy1"/>
    <dgm:cxn modelId="{982B799B-01CE-482C-9624-B42EDE64CFA5}" type="presParOf" srcId="{12D2AF27-C416-4F14-BD1B-BD6FBAB5D26F}" destId="{6F75DD23-1CF8-4F9F-8654-631A72922A4B}" srcOrd="0" destOrd="0" presId="urn:microsoft.com/office/officeart/2005/8/layout/hierarchy1"/>
    <dgm:cxn modelId="{AB87BB31-9CC1-4558-A589-725E5767679D}" type="presParOf" srcId="{12D2AF27-C416-4F14-BD1B-BD6FBAB5D26F}" destId="{FD174439-963C-4F70-8FE4-8B458929CB25}" srcOrd="1" destOrd="0" presId="urn:microsoft.com/office/officeart/2005/8/layout/hierarchy1"/>
    <dgm:cxn modelId="{F5D91D7E-F95A-47A4-880B-84B6EA1A1232}" type="presParOf" srcId="{B2D0E7C7-818D-4FB9-9DE0-66074BD970B5}" destId="{4FCE10DC-F5AB-4D59-AA38-E9657ABF3A7F}" srcOrd="1" destOrd="0" presId="urn:microsoft.com/office/officeart/2005/8/layout/hierarchy1"/>
    <dgm:cxn modelId="{11377E94-D0BF-4E19-B87F-3A22019F7794}" type="presParOf" srcId="{7E1AD40F-63AA-4BB8-8B20-6A2DD6A54F31}" destId="{9797A5FC-5AC8-407A-A55D-BFC64146F04A}" srcOrd="2" destOrd="0" presId="urn:microsoft.com/office/officeart/2005/8/layout/hierarchy1"/>
    <dgm:cxn modelId="{B4B2B449-4100-460A-A000-CA7B578912F2}" type="presParOf" srcId="{7E1AD40F-63AA-4BB8-8B20-6A2DD6A54F31}" destId="{C11A24D3-689A-42F6-8785-B579EFF3EBC0}" srcOrd="3" destOrd="0" presId="urn:microsoft.com/office/officeart/2005/8/layout/hierarchy1"/>
    <dgm:cxn modelId="{1E6AFE01-1DE8-4A30-B39D-1E30FC60AA1D}" type="presParOf" srcId="{C11A24D3-689A-42F6-8785-B579EFF3EBC0}" destId="{B1177D90-8480-4485-A55D-06775CFAFB3E}" srcOrd="0" destOrd="0" presId="urn:microsoft.com/office/officeart/2005/8/layout/hierarchy1"/>
    <dgm:cxn modelId="{8E81B42F-8A57-4376-9151-09EEFE7CD67C}" type="presParOf" srcId="{B1177D90-8480-4485-A55D-06775CFAFB3E}" destId="{F73B3EEC-3ED9-4946-9731-425E83CC2A27}" srcOrd="0" destOrd="0" presId="urn:microsoft.com/office/officeart/2005/8/layout/hierarchy1"/>
    <dgm:cxn modelId="{11F5D0E9-E944-4F87-93D5-49C3F9F77DB1}" type="presParOf" srcId="{B1177D90-8480-4485-A55D-06775CFAFB3E}" destId="{07F3EE41-0C53-44D3-A03C-F87182254617}" srcOrd="1" destOrd="0" presId="urn:microsoft.com/office/officeart/2005/8/layout/hierarchy1"/>
    <dgm:cxn modelId="{1DE5F77A-9757-442C-91B6-3F5D08F3BFD1}" type="presParOf" srcId="{C11A24D3-689A-42F6-8785-B579EFF3EBC0}" destId="{C0537F64-3644-4243-98C6-64632A8F3AF6}" srcOrd="1" destOrd="0" presId="urn:microsoft.com/office/officeart/2005/8/layout/hierarchy1"/>
    <dgm:cxn modelId="{698955E3-B3F9-4872-812F-662F0E59DF20}" type="presParOf" srcId="{7E1AD40F-63AA-4BB8-8B20-6A2DD6A54F31}" destId="{5415A868-5A1D-4639-87D1-D86B80F4CC6F}" srcOrd="4" destOrd="0" presId="urn:microsoft.com/office/officeart/2005/8/layout/hierarchy1"/>
    <dgm:cxn modelId="{28D50413-C11E-4500-AAAB-36F55D37E2BC}" type="presParOf" srcId="{7E1AD40F-63AA-4BB8-8B20-6A2DD6A54F31}" destId="{F714291C-7F24-4C81-91ED-B1741219DF33}" srcOrd="5" destOrd="0" presId="urn:microsoft.com/office/officeart/2005/8/layout/hierarchy1"/>
    <dgm:cxn modelId="{FB0C045D-75AC-4047-AC75-0EA15B3F3E0C}" type="presParOf" srcId="{F714291C-7F24-4C81-91ED-B1741219DF33}" destId="{4AA4251F-4782-4F77-8EA5-83BA6B19B0B2}" srcOrd="0" destOrd="0" presId="urn:microsoft.com/office/officeart/2005/8/layout/hierarchy1"/>
    <dgm:cxn modelId="{745D59A1-EFA0-437D-A678-670B07BB9FED}" type="presParOf" srcId="{4AA4251F-4782-4F77-8EA5-83BA6B19B0B2}" destId="{EECBC30E-B843-4E38-AC86-CDCD82744FB2}" srcOrd="0" destOrd="0" presId="urn:microsoft.com/office/officeart/2005/8/layout/hierarchy1"/>
    <dgm:cxn modelId="{F1AD7AA2-DC49-4C08-AE3C-BD29AACC5AC0}" type="presParOf" srcId="{4AA4251F-4782-4F77-8EA5-83BA6B19B0B2}" destId="{6E6A4D1E-0955-4275-BC44-CF3C77F92F6E}" srcOrd="1" destOrd="0" presId="urn:microsoft.com/office/officeart/2005/8/layout/hierarchy1"/>
    <dgm:cxn modelId="{F81FD56A-423A-4457-AEEE-E592223425FC}" type="presParOf" srcId="{F714291C-7F24-4C81-91ED-B1741219DF33}" destId="{5DCFA373-EABE-406D-B960-45C274D8B2FF}" srcOrd="1" destOrd="0" presId="urn:microsoft.com/office/officeart/2005/8/layout/hierarchy1"/>
    <dgm:cxn modelId="{3DD14974-9789-43FE-8DD9-C4B4AB192AD7}" type="presParOf" srcId="{7E1AD40F-63AA-4BB8-8B20-6A2DD6A54F31}" destId="{097938D7-B379-4430-8181-C8D23FDA4BAC}" srcOrd="6" destOrd="0" presId="urn:microsoft.com/office/officeart/2005/8/layout/hierarchy1"/>
    <dgm:cxn modelId="{BB542319-A28A-46CF-A8BF-075A13412BD8}" type="presParOf" srcId="{7E1AD40F-63AA-4BB8-8B20-6A2DD6A54F31}" destId="{CCC7FA84-5F5F-477E-8DCA-A53E74A2D060}" srcOrd="7" destOrd="0" presId="urn:microsoft.com/office/officeart/2005/8/layout/hierarchy1"/>
    <dgm:cxn modelId="{6E79F890-10CA-4149-8B8D-EF97D9C82260}" type="presParOf" srcId="{CCC7FA84-5F5F-477E-8DCA-A53E74A2D060}" destId="{5DD81F8E-5353-4F0D-8D74-659890EAF788}" srcOrd="0" destOrd="0" presId="urn:microsoft.com/office/officeart/2005/8/layout/hierarchy1"/>
    <dgm:cxn modelId="{1B876888-6713-4E82-8E60-7DF2414B15A0}" type="presParOf" srcId="{5DD81F8E-5353-4F0D-8D74-659890EAF788}" destId="{E1BBE7FE-0AF3-41C7-BA94-D0744B2CE3BD}" srcOrd="0" destOrd="0" presId="urn:microsoft.com/office/officeart/2005/8/layout/hierarchy1"/>
    <dgm:cxn modelId="{3B793BAD-FE6C-4DC8-9949-E9F62E874A48}" type="presParOf" srcId="{5DD81F8E-5353-4F0D-8D74-659890EAF788}" destId="{91307539-32F8-416D-A719-08C58A4A2AC7}" srcOrd="1" destOrd="0" presId="urn:microsoft.com/office/officeart/2005/8/layout/hierarchy1"/>
    <dgm:cxn modelId="{588474B5-53F6-407C-8AE2-650FB276990F}" type="presParOf" srcId="{CCC7FA84-5F5F-477E-8DCA-A53E74A2D060}" destId="{C16D213C-E8C5-4269-B146-86346A16CD22}" srcOrd="1" destOrd="0" presId="urn:microsoft.com/office/officeart/2005/8/layout/hierarchy1"/>
    <dgm:cxn modelId="{E7A569EF-1ACB-432C-96C0-5CCA23E0BA5D}" type="presParOf" srcId="{7E1AD40F-63AA-4BB8-8B20-6A2DD6A54F31}" destId="{7FDD034E-7A68-452C-BDF0-AFFA093FACFC}" srcOrd="8" destOrd="0" presId="urn:microsoft.com/office/officeart/2005/8/layout/hierarchy1"/>
    <dgm:cxn modelId="{EC769995-0B37-4CD3-9299-251FFBF0D376}" type="presParOf" srcId="{7E1AD40F-63AA-4BB8-8B20-6A2DD6A54F31}" destId="{2D268EBF-8FE9-4B19-AF49-7E5E93706C57}" srcOrd="9" destOrd="0" presId="urn:microsoft.com/office/officeart/2005/8/layout/hierarchy1"/>
    <dgm:cxn modelId="{36D6A02F-E5E4-4327-B14E-2D63974E8F3D}" type="presParOf" srcId="{2D268EBF-8FE9-4B19-AF49-7E5E93706C57}" destId="{473C1A76-A0F5-4CAC-B5C3-BA25D9898908}" srcOrd="0" destOrd="0" presId="urn:microsoft.com/office/officeart/2005/8/layout/hierarchy1"/>
    <dgm:cxn modelId="{B582EB1E-CE4F-46C0-AB5B-9F655E9312C1}" type="presParOf" srcId="{473C1A76-A0F5-4CAC-B5C3-BA25D9898908}" destId="{727EAD83-34E7-42AC-87D4-6BB3BA74158E}" srcOrd="0" destOrd="0" presId="urn:microsoft.com/office/officeart/2005/8/layout/hierarchy1"/>
    <dgm:cxn modelId="{A57A0AD1-413C-43CD-864F-1990FD954FBB}" type="presParOf" srcId="{473C1A76-A0F5-4CAC-B5C3-BA25D9898908}" destId="{F272A2CE-34FA-4B58-9AA3-1947DFCA08AD}" srcOrd="1" destOrd="0" presId="urn:microsoft.com/office/officeart/2005/8/layout/hierarchy1"/>
    <dgm:cxn modelId="{889F0286-7DC6-418A-902F-478A928009E2}" type="presParOf" srcId="{2D268EBF-8FE9-4B19-AF49-7E5E93706C57}" destId="{C15CE653-6C88-44EC-A950-6003978E1B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992CD-1326-4055-8FA4-44C3BDE770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19DCC-AB80-4875-869D-DF5CF5C73B1D}">
      <dgm:prSet phldrT="[Texto]"/>
      <dgm:spPr/>
      <dgm:t>
        <a:bodyPr/>
        <a:lstStyle/>
        <a:p>
          <a:r>
            <a:rPr lang="pt-BR"/>
            <a:t>Verificar Gastos Públicos</a:t>
          </a:r>
        </a:p>
      </dgm:t>
    </dgm:pt>
    <dgm:pt modelId="{228C7D36-67E0-475A-91FD-6638B49789EE}" type="parTrans" cxnId="{44869946-FFE6-46C5-961D-2E70B7470765}">
      <dgm:prSet/>
      <dgm:spPr/>
      <dgm:t>
        <a:bodyPr/>
        <a:lstStyle/>
        <a:p>
          <a:endParaRPr lang="pt-BR"/>
        </a:p>
      </dgm:t>
    </dgm:pt>
    <dgm:pt modelId="{3C3019CA-6E05-4F7E-9BC2-53CBC07B5994}" type="sibTrans" cxnId="{44869946-FFE6-46C5-961D-2E70B7470765}">
      <dgm:prSet/>
      <dgm:spPr/>
      <dgm:t>
        <a:bodyPr/>
        <a:lstStyle/>
        <a:p>
          <a:endParaRPr lang="pt-BR"/>
        </a:p>
      </dgm:t>
    </dgm:pt>
    <dgm:pt modelId="{55C81FEC-0C02-4859-ABA8-7515B867BED8}">
      <dgm:prSet phldrT="[Texto]"/>
      <dgm:spPr/>
      <dgm:t>
        <a:bodyPr/>
        <a:lstStyle/>
        <a:p>
          <a:r>
            <a:rPr lang="pt-BR"/>
            <a:t>2 – Procurar portal transparência</a:t>
          </a:r>
        </a:p>
      </dgm:t>
    </dgm:pt>
    <dgm:pt modelId="{D525BDE0-F6BB-41A9-8648-1CC5BE91D282}" type="parTrans" cxnId="{B035A6DF-17EF-4D45-AC00-76DAF93751BA}">
      <dgm:prSet/>
      <dgm:spPr/>
      <dgm:t>
        <a:bodyPr/>
        <a:lstStyle/>
        <a:p>
          <a:endParaRPr lang="pt-BR"/>
        </a:p>
      </dgm:t>
    </dgm:pt>
    <dgm:pt modelId="{744A1256-1470-495D-801F-528DE61A8B8E}" type="sibTrans" cxnId="{B035A6DF-17EF-4D45-AC00-76DAF93751BA}">
      <dgm:prSet/>
      <dgm:spPr/>
      <dgm:t>
        <a:bodyPr/>
        <a:lstStyle/>
        <a:p>
          <a:endParaRPr lang="pt-BR"/>
        </a:p>
      </dgm:t>
    </dgm:pt>
    <dgm:pt modelId="{0F341C5A-D7F1-428A-B7A0-1EE3D0BCDB7E}">
      <dgm:prSet phldrT="[Texto]"/>
      <dgm:spPr/>
      <dgm:t>
        <a:bodyPr/>
        <a:lstStyle/>
        <a:p>
          <a:r>
            <a:rPr lang="pt-BR"/>
            <a:t>4 – Iniciar Buscas</a:t>
          </a:r>
        </a:p>
      </dgm:t>
    </dgm:pt>
    <dgm:pt modelId="{E0607A50-C8EF-4230-9B8A-2BD868D740BD}" type="parTrans" cxnId="{A20A30AE-6C51-43BD-BD5E-E5BDA3733EEF}">
      <dgm:prSet/>
      <dgm:spPr/>
      <dgm:t>
        <a:bodyPr/>
        <a:lstStyle/>
        <a:p>
          <a:endParaRPr lang="pt-BR"/>
        </a:p>
      </dgm:t>
    </dgm:pt>
    <dgm:pt modelId="{56D2FAE5-304B-450E-BADE-59A72FA39798}" type="sibTrans" cxnId="{A20A30AE-6C51-43BD-BD5E-E5BDA3733EEF}">
      <dgm:prSet/>
      <dgm:spPr/>
      <dgm:t>
        <a:bodyPr/>
        <a:lstStyle/>
        <a:p>
          <a:endParaRPr lang="pt-BR"/>
        </a:p>
      </dgm:t>
    </dgm:pt>
    <dgm:pt modelId="{231DA14E-E3A7-4853-8CD2-3FD6318E1ED1}">
      <dgm:prSet/>
      <dgm:spPr/>
      <dgm:t>
        <a:bodyPr/>
        <a:lstStyle/>
        <a:p>
          <a:r>
            <a:rPr lang="pt-BR"/>
            <a:t>5 – Visualizar dados em tela</a:t>
          </a:r>
        </a:p>
      </dgm:t>
    </dgm:pt>
    <dgm:pt modelId="{9F8D40D1-05C0-4755-981F-2AE63030579D}" type="parTrans" cxnId="{DCCFFA77-A6AE-4DED-8FA4-1458D2478086}">
      <dgm:prSet/>
      <dgm:spPr/>
      <dgm:t>
        <a:bodyPr/>
        <a:lstStyle/>
        <a:p>
          <a:endParaRPr lang="pt-BR"/>
        </a:p>
      </dgm:t>
    </dgm:pt>
    <dgm:pt modelId="{4BF3F757-9EA1-47DC-B998-1BA38708A603}" type="sibTrans" cxnId="{DCCFFA77-A6AE-4DED-8FA4-1458D2478086}">
      <dgm:prSet/>
      <dgm:spPr/>
      <dgm:t>
        <a:bodyPr/>
        <a:lstStyle/>
        <a:p>
          <a:endParaRPr lang="pt-BR"/>
        </a:p>
      </dgm:t>
    </dgm:pt>
    <dgm:pt modelId="{EA96421F-0221-4770-8EC3-E945D5EE6A62}">
      <dgm:prSet/>
      <dgm:spPr/>
      <dgm:t>
        <a:bodyPr/>
        <a:lstStyle/>
        <a:p>
          <a:r>
            <a:rPr lang="pt-BR"/>
            <a:t>3 – Selecionar Opções de filtro</a:t>
          </a:r>
        </a:p>
      </dgm:t>
    </dgm:pt>
    <dgm:pt modelId="{8E249BCD-ABBA-4132-B52F-01D91F9C5F7E}" type="parTrans" cxnId="{270A8FB7-789B-4D31-ABC0-9A41768F8F1A}">
      <dgm:prSet/>
      <dgm:spPr/>
      <dgm:t>
        <a:bodyPr/>
        <a:lstStyle/>
        <a:p>
          <a:endParaRPr lang="pt-BR"/>
        </a:p>
      </dgm:t>
    </dgm:pt>
    <dgm:pt modelId="{83E2EE95-444D-45E7-954D-1911377BC9B4}" type="sibTrans" cxnId="{270A8FB7-789B-4D31-ABC0-9A41768F8F1A}">
      <dgm:prSet/>
      <dgm:spPr/>
      <dgm:t>
        <a:bodyPr/>
        <a:lstStyle/>
        <a:p>
          <a:endParaRPr lang="pt-BR"/>
        </a:p>
      </dgm:t>
    </dgm:pt>
    <dgm:pt modelId="{59D5A785-D0AD-47C7-8A35-C551757F79F5}">
      <dgm:prSet/>
      <dgm:spPr/>
      <dgm:t>
        <a:bodyPr/>
        <a:lstStyle/>
        <a:p>
          <a:r>
            <a:rPr lang="pt-BR"/>
            <a:t>1 – Acessar site da prefeitura</a:t>
          </a:r>
        </a:p>
      </dgm:t>
    </dgm:pt>
    <dgm:pt modelId="{BA11FBAD-82A6-40A7-8784-4BEEA1757EA0}" type="parTrans" cxnId="{642CA494-815E-4B57-A760-AE4348BB2664}">
      <dgm:prSet/>
      <dgm:spPr/>
      <dgm:t>
        <a:bodyPr/>
        <a:lstStyle/>
        <a:p>
          <a:endParaRPr lang="pt-BR"/>
        </a:p>
      </dgm:t>
    </dgm:pt>
    <dgm:pt modelId="{C30232A7-7EC9-4C44-9D99-CC7EF10EDA88}" type="sibTrans" cxnId="{642CA494-815E-4B57-A760-AE4348BB2664}">
      <dgm:prSet/>
      <dgm:spPr/>
      <dgm:t>
        <a:bodyPr/>
        <a:lstStyle/>
        <a:p>
          <a:endParaRPr lang="pt-BR"/>
        </a:p>
      </dgm:t>
    </dgm:pt>
    <dgm:pt modelId="{4A74AB74-9CE2-4373-A748-B4E9AAC06B25}" type="pres">
      <dgm:prSet presAssocID="{AF6992CD-1326-4055-8FA4-44C3BDE77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3990CD-BE6A-4F10-9080-ED3770273D7A}" type="pres">
      <dgm:prSet presAssocID="{72019DCC-AB80-4875-869D-DF5CF5C73B1D}" presName="hierRoot1" presStyleCnt="0"/>
      <dgm:spPr/>
    </dgm:pt>
    <dgm:pt modelId="{6C1D4020-5587-458E-9B46-9132A82958C3}" type="pres">
      <dgm:prSet presAssocID="{72019DCC-AB80-4875-869D-DF5CF5C73B1D}" presName="composite" presStyleCnt="0"/>
      <dgm:spPr/>
    </dgm:pt>
    <dgm:pt modelId="{F3AA4C6B-A1BC-42CA-A4A8-9708F2011B6E}" type="pres">
      <dgm:prSet presAssocID="{72019DCC-AB80-4875-869D-DF5CF5C73B1D}" presName="background" presStyleLbl="node0" presStyleIdx="0" presStyleCnt="1"/>
      <dgm:spPr/>
    </dgm:pt>
    <dgm:pt modelId="{4CE8EE0B-6410-4B82-8B6C-BEEDFB224918}" type="pres">
      <dgm:prSet presAssocID="{72019DCC-AB80-4875-869D-DF5CF5C73B1D}" presName="text" presStyleLbl="fgAcc0" presStyleIdx="0" presStyleCnt="1">
        <dgm:presLayoutVars>
          <dgm:chPref val="3"/>
        </dgm:presLayoutVars>
      </dgm:prSet>
      <dgm:spPr/>
    </dgm:pt>
    <dgm:pt modelId="{7E1AD40F-63AA-4BB8-8B20-6A2DD6A54F31}" type="pres">
      <dgm:prSet presAssocID="{72019DCC-AB80-4875-869D-DF5CF5C73B1D}" presName="hierChild2" presStyleCnt="0"/>
      <dgm:spPr/>
    </dgm:pt>
    <dgm:pt modelId="{0B5B14DE-4F6C-41B0-A8DC-5904846A2AF4}" type="pres">
      <dgm:prSet presAssocID="{BA11FBAD-82A6-40A7-8784-4BEEA1757EA0}" presName="Name10" presStyleLbl="parChTrans1D2" presStyleIdx="0" presStyleCnt="5"/>
      <dgm:spPr/>
    </dgm:pt>
    <dgm:pt modelId="{E8096691-5BA5-4D84-BCDC-A4FE19C8ABB9}" type="pres">
      <dgm:prSet presAssocID="{59D5A785-D0AD-47C7-8A35-C551757F79F5}" presName="hierRoot2" presStyleCnt="0"/>
      <dgm:spPr/>
    </dgm:pt>
    <dgm:pt modelId="{404BDEC5-97F1-4CD5-B738-73D0AB784B43}" type="pres">
      <dgm:prSet presAssocID="{59D5A785-D0AD-47C7-8A35-C551757F79F5}" presName="composite2" presStyleCnt="0"/>
      <dgm:spPr/>
    </dgm:pt>
    <dgm:pt modelId="{A6BD06CC-40BA-45ED-A416-63C853FEA953}" type="pres">
      <dgm:prSet presAssocID="{59D5A785-D0AD-47C7-8A35-C551757F79F5}" presName="background2" presStyleLbl="node2" presStyleIdx="0" presStyleCnt="5"/>
      <dgm:spPr/>
    </dgm:pt>
    <dgm:pt modelId="{828F369B-7527-4325-A9D8-2D60398AB096}" type="pres">
      <dgm:prSet presAssocID="{59D5A785-D0AD-47C7-8A35-C551757F79F5}" presName="text2" presStyleLbl="fgAcc2" presStyleIdx="0" presStyleCnt="5">
        <dgm:presLayoutVars>
          <dgm:chPref val="3"/>
        </dgm:presLayoutVars>
      </dgm:prSet>
      <dgm:spPr/>
    </dgm:pt>
    <dgm:pt modelId="{776084CA-C0E2-4F19-BE5B-AA80F6780C70}" type="pres">
      <dgm:prSet presAssocID="{59D5A785-D0AD-47C7-8A35-C551757F79F5}" presName="hierChild3" presStyleCnt="0"/>
      <dgm:spPr/>
    </dgm:pt>
    <dgm:pt modelId="{AB5B62F0-E6BF-46A6-860A-65247AA99CC7}" type="pres">
      <dgm:prSet presAssocID="{D525BDE0-F6BB-41A9-8648-1CC5BE91D282}" presName="Name10" presStyleLbl="parChTrans1D2" presStyleIdx="1" presStyleCnt="5"/>
      <dgm:spPr/>
    </dgm:pt>
    <dgm:pt modelId="{B2D0E7C7-818D-4FB9-9DE0-66074BD970B5}" type="pres">
      <dgm:prSet presAssocID="{55C81FEC-0C02-4859-ABA8-7515B867BED8}" presName="hierRoot2" presStyleCnt="0"/>
      <dgm:spPr/>
    </dgm:pt>
    <dgm:pt modelId="{12D2AF27-C416-4F14-BD1B-BD6FBAB5D26F}" type="pres">
      <dgm:prSet presAssocID="{55C81FEC-0C02-4859-ABA8-7515B867BED8}" presName="composite2" presStyleCnt="0"/>
      <dgm:spPr/>
    </dgm:pt>
    <dgm:pt modelId="{6F75DD23-1CF8-4F9F-8654-631A72922A4B}" type="pres">
      <dgm:prSet presAssocID="{55C81FEC-0C02-4859-ABA8-7515B867BED8}" presName="background2" presStyleLbl="node2" presStyleIdx="1" presStyleCnt="5"/>
      <dgm:spPr/>
    </dgm:pt>
    <dgm:pt modelId="{FD174439-963C-4F70-8FE4-8B458929CB25}" type="pres">
      <dgm:prSet presAssocID="{55C81FEC-0C02-4859-ABA8-7515B867BED8}" presName="text2" presStyleLbl="fgAcc2" presStyleIdx="1" presStyleCnt="5">
        <dgm:presLayoutVars>
          <dgm:chPref val="3"/>
        </dgm:presLayoutVars>
      </dgm:prSet>
      <dgm:spPr/>
    </dgm:pt>
    <dgm:pt modelId="{4FCE10DC-F5AB-4D59-AA38-E9657ABF3A7F}" type="pres">
      <dgm:prSet presAssocID="{55C81FEC-0C02-4859-ABA8-7515B867BED8}" presName="hierChild3" presStyleCnt="0"/>
      <dgm:spPr/>
    </dgm:pt>
    <dgm:pt modelId="{9797A5FC-5AC8-407A-A55D-BFC64146F04A}" type="pres">
      <dgm:prSet presAssocID="{8E249BCD-ABBA-4132-B52F-01D91F9C5F7E}" presName="Name10" presStyleLbl="parChTrans1D2" presStyleIdx="2" presStyleCnt="5"/>
      <dgm:spPr/>
    </dgm:pt>
    <dgm:pt modelId="{C11A24D3-689A-42F6-8785-B579EFF3EBC0}" type="pres">
      <dgm:prSet presAssocID="{EA96421F-0221-4770-8EC3-E945D5EE6A62}" presName="hierRoot2" presStyleCnt="0"/>
      <dgm:spPr/>
    </dgm:pt>
    <dgm:pt modelId="{B1177D90-8480-4485-A55D-06775CFAFB3E}" type="pres">
      <dgm:prSet presAssocID="{EA96421F-0221-4770-8EC3-E945D5EE6A62}" presName="composite2" presStyleCnt="0"/>
      <dgm:spPr/>
    </dgm:pt>
    <dgm:pt modelId="{F73B3EEC-3ED9-4946-9731-425E83CC2A27}" type="pres">
      <dgm:prSet presAssocID="{EA96421F-0221-4770-8EC3-E945D5EE6A62}" presName="background2" presStyleLbl="node2" presStyleIdx="2" presStyleCnt="5"/>
      <dgm:spPr/>
    </dgm:pt>
    <dgm:pt modelId="{07F3EE41-0C53-44D3-A03C-F87182254617}" type="pres">
      <dgm:prSet presAssocID="{EA96421F-0221-4770-8EC3-E945D5EE6A62}" presName="text2" presStyleLbl="fgAcc2" presStyleIdx="2" presStyleCnt="5">
        <dgm:presLayoutVars>
          <dgm:chPref val="3"/>
        </dgm:presLayoutVars>
      </dgm:prSet>
      <dgm:spPr/>
    </dgm:pt>
    <dgm:pt modelId="{C0537F64-3644-4243-98C6-64632A8F3AF6}" type="pres">
      <dgm:prSet presAssocID="{EA96421F-0221-4770-8EC3-E945D5EE6A62}" presName="hierChild3" presStyleCnt="0"/>
      <dgm:spPr/>
    </dgm:pt>
    <dgm:pt modelId="{5415A868-5A1D-4639-87D1-D86B80F4CC6F}" type="pres">
      <dgm:prSet presAssocID="{E0607A50-C8EF-4230-9B8A-2BD868D740BD}" presName="Name10" presStyleLbl="parChTrans1D2" presStyleIdx="3" presStyleCnt="5"/>
      <dgm:spPr/>
    </dgm:pt>
    <dgm:pt modelId="{F714291C-7F24-4C81-91ED-B1741219DF33}" type="pres">
      <dgm:prSet presAssocID="{0F341C5A-D7F1-428A-B7A0-1EE3D0BCDB7E}" presName="hierRoot2" presStyleCnt="0"/>
      <dgm:spPr/>
    </dgm:pt>
    <dgm:pt modelId="{4AA4251F-4782-4F77-8EA5-83BA6B19B0B2}" type="pres">
      <dgm:prSet presAssocID="{0F341C5A-D7F1-428A-B7A0-1EE3D0BCDB7E}" presName="composite2" presStyleCnt="0"/>
      <dgm:spPr/>
    </dgm:pt>
    <dgm:pt modelId="{EECBC30E-B843-4E38-AC86-CDCD82744FB2}" type="pres">
      <dgm:prSet presAssocID="{0F341C5A-D7F1-428A-B7A0-1EE3D0BCDB7E}" presName="background2" presStyleLbl="node2" presStyleIdx="3" presStyleCnt="5"/>
      <dgm:spPr/>
    </dgm:pt>
    <dgm:pt modelId="{6E6A4D1E-0955-4275-BC44-CF3C77F92F6E}" type="pres">
      <dgm:prSet presAssocID="{0F341C5A-D7F1-428A-B7A0-1EE3D0BCDB7E}" presName="text2" presStyleLbl="fgAcc2" presStyleIdx="3" presStyleCnt="5">
        <dgm:presLayoutVars>
          <dgm:chPref val="3"/>
        </dgm:presLayoutVars>
      </dgm:prSet>
      <dgm:spPr/>
    </dgm:pt>
    <dgm:pt modelId="{5DCFA373-EABE-406D-B960-45C274D8B2FF}" type="pres">
      <dgm:prSet presAssocID="{0F341C5A-D7F1-428A-B7A0-1EE3D0BCDB7E}" presName="hierChild3" presStyleCnt="0"/>
      <dgm:spPr/>
    </dgm:pt>
    <dgm:pt modelId="{097938D7-B379-4430-8181-C8D23FDA4BAC}" type="pres">
      <dgm:prSet presAssocID="{9F8D40D1-05C0-4755-981F-2AE63030579D}" presName="Name10" presStyleLbl="parChTrans1D2" presStyleIdx="4" presStyleCnt="5"/>
      <dgm:spPr/>
    </dgm:pt>
    <dgm:pt modelId="{CCC7FA84-5F5F-477E-8DCA-A53E74A2D060}" type="pres">
      <dgm:prSet presAssocID="{231DA14E-E3A7-4853-8CD2-3FD6318E1ED1}" presName="hierRoot2" presStyleCnt="0"/>
      <dgm:spPr/>
    </dgm:pt>
    <dgm:pt modelId="{5DD81F8E-5353-4F0D-8D74-659890EAF788}" type="pres">
      <dgm:prSet presAssocID="{231DA14E-E3A7-4853-8CD2-3FD6318E1ED1}" presName="composite2" presStyleCnt="0"/>
      <dgm:spPr/>
    </dgm:pt>
    <dgm:pt modelId="{E1BBE7FE-0AF3-41C7-BA94-D0744B2CE3BD}" type="pres">
      <dgm:prSet presAssocID="{231DA14E-E3A7-4853-8CD2-3FD6318E1ED1}" presName="background2" presStyleLbl="node2" presStyleIdx="4" presStyleCnt="5"/>
      <dgm:spPr/>
    </dgm:pt>
    <dgm:pt modelId="{91307539-32F8-416D-A719-08C58A4A2AC7}" type="pres">
      <dgm:prSet presAssocID="{231DA14E-E3A7-4853-8CD2-3FD6318E1ED1}" presName="text2" presStyleLbl="fgAcc2" presStyleIdx="4" presStyleCnt="5">
        <dgm:presLayoutVars>
          <dgm:chPref val="3"/>
        </dgm:presLayoutVars>
      </dgm:prSet>
      <dgm:spPr/>
    </dgm:pt>
    <dgm:pt modelId="{C16D213C-E8C5-4269-B146-86346A16CD22}" type="pres">
      <dgm:prSet presAssocID="{231DA14E-E3A7-4853-8CD2-3FD6318E1ED1}" presName="hierChild3" presStyleCnt="0"/>
      <dgm:spPr/>
    </dgm:pt>
  </dgm:ptLst>
  <dgm:cxnLst>
    <dgm:cxn modelId="{5D0CF611-E6EF-4A13-891B-480809FA30A6}" type="presOf" srcId="{BA11FBAD-82A6-40A7-8784-4BEEA1757EA0}" destId="{0B5B14DE-4F6C-41B0-A8DC-5904846A2AF4}" srcOrd="0" destOrd="0" presId="urn:microsoft.com/office/officeart/2005/8/layout/hierarchy1"/>
    <dgm:cxn modelId="{E9ACF223-A498-49DD-AF56-7B6EB2C75745}" type="presOf" srcId="{8E249BCD-ABBA-4132-B52F-01D91F9C5F7E}" destId="{9797A5FC-5AC8-407A-A55D-BFC64146F04A}" srcOrd="0" destOrd="0" presId="urn:microsoft.com/office/officeart/2005/8/layout/hierarchy1"/>
    <dgm:cxn modelId="{D9910A32-493A-42B8-899F-CD20F654EBA4}" type="presOf" srcId="{59D5A785-D0AD-47C7-8A35-C551757F79F5}" destId="{828F369B-7527-4325-A9D8-2D60398AB096}" srcOrd="0" destOrd="0" presId="urn:microsoft.com/office/officeart/2005/8/layout/hierarchy1"/>
    <dgm:cxn modelId="{052F835E-1B35-44A6-864D-C92AF9880E45}" type="presOf" srcId="{231DA14E-E3A7-4853-8CD2-3FD6318E1ED1}" destId="{91307539-32F8-416D-A719-08C58A4A2AC7}" srcOrd="0" destOrd="0" presId="urn:microsoft.com/office/officeart/2005/8/layout/hierarchy1"/>
    <dgm:cxn modelId="{2C6CA545-4BDB-413E-9C2E-A01785CB9E4F}" type="presOf" srcId="{55C81FEC-0C02-4859-ABA8-7515B867BED8}" destId="{FD174439-963C-4F70-8FE4-8B458929CB25}" srcOrd="0" destOrd="0" presId="urn:microsoft.com/office/officeart/2005/8/layout/hierarchy1"/>
    <dgm:cxn modelId="{44869946-FFE6-46C5-961D-2E70B7470765}" srcId="{AF6992CD-1326-4055-8FA4-44C3BDE770CA}" destId="{72019DCC-AB80-4875-869D-DF5CF5C73B1D}" srcOrd="0" destOrd="0" parTransId="{228C7D36-67E0-475A-91FD-6638B49789EE}" sibTransId="{3C3019CA-6E05-4F7E-9BC2-53CBC07B5994}"/>
    <dgm:cxn modelId="{4B91F26F-21AE-405D-A0BC-01EC9826B22A}" type="presOf" srcId="{9F8D40D1-05C0-4755-981F-2AE63030579D}" destId="{097938D7-B379-4430-8181-C8D23FDA4BAC}" srcOrd="0" destOrd="0" presId="urn:microsoft.com/office/officeart/2005/8/layout/hierarchy1"/>
    <dgm:cxn modelId="{03110D56-7512-42D7-B5DF-04EC2137903F}" type="presOf" srcId="{E0607A50-C8EF-4230-9B8A-2BD868D740BD}" destId="{5415A868-5A1D-4639-87D1-D86B80F4CC6F}" srcOrd="0" destOrd="0" presId="urn:microsoft.com/office/officeart/2005/8/layout/hierarchy1"/>
    <dgm:cxn modelId="{DCCFFA77-A6AE-4DED-8FA4-1458D2478086}" srcId="{72019DCC-AB80-4875-869D-DF5CF5C73B1D}" destId="{231DA14E-E3A7-4853-8CD2-3FD6318E1ED1}" srcOrd="4" destOrd="0" parTransId="{9F8D40D1-05C0-4755-981F-2AE63030579D}" sibTransId="{4BF3F757-9EA1-47DC-B998-1BA38708A603}"/>
    <dgm:cxn modelId="{4B2FEA8C-2474-4F3E-B45C-7925DC4712C0}" type="presOf" srcId="{AF6992CD-1326-4055-8FA4-44C3BDE770CA}" destId="{4A74AB74-9CE2-4373-A748-B4E9AAC06B25}" srcOrd="0" destOrd="0" presId="urn:microsoft.com/office/officeart/2005/8/layout/hierarchy1"/>
    <dgm:cxn modelId="{642CA494-815E-4B57-A760-AE4348BB2664}" srcId="{72019DCC-AB80-4875-869D-DF5CF5C73B1D}" destId="{59D5A785-D0AD-47C7-8A35-C551757F79F5}" srcOrd="0" destOrd="0" parTransId="{BA11FBAD-82A6-40A7-8784-4BEEA1757EA0}" sibTransId="{C30232A7-7EC9-4C44-9D99-CC7EF10EDA88}"/>
    <dgm:cxn modelId="{A20A30AE-6C51-43BD-BD5E-E5BDA3733EEF}" srcId="{72019DCC-AB80-4875-869D-DF5CF5C73B1D}" destId="{0F341C5A-D7F1-428A-B7A0-1EE3D0BCDB7E}" srcOrd="3" destOrd="0" parTransId="{E0607A50-C8EF-4230-9B8A-2BD868D740BD}" sibTransId="{56D2FAE5-304B-450E-BADE-59A72FA39798}"/>
    <dgm:cxn modelId="{337F82AF-2E71-4A3E-B8B4-C2D7A6D3DD5A}" type="presOf" srcId="{0F341C5A-D7F1-428A-B7A0-1EE3D0BCDB7E}" destId="{6E6A4D1E-0955-4275-BC44-CF3C77F92F6E}" srcOrd="0" destOrd="0" presId="urn:microsoft.com/office/officeart/2005/8/layout/hierarchy1"/>
    <dgm:cxn modelId="{270A8FB7-789B-4D31-ABC0-9A41768F8F1A}" srcId="{72019DCC-AB80-4875-869D-DF5CF5C73B1D}" destId="{EA96421F-0221-4770-8EC3-E945D5EE6A62}" srcOrd="2" destOrd="0" parTransId="{8E249BCD-ABBA-4132-B52F-01D91F9C5F7E}" sibTransId="{83E2EE95-444D-45E7-954D-1911377BC9B4}"/>
    <dgm:cxn modelId="{4E6B48CC-5A5F-4999-9C44-839ACF39BA00}" type="presOf" srcId="{72019DCC-AB80-4875-869D-DF5CF5C73B1D}" destId="{4CE8EE0B-6410-4B82-8B6C-BEEDFB224918}" srcOrd="0" destOrd="0" presId="urn:microsoft.com/office/officeart/2005/8/layout/hierarchy1"/>
    <dgm:cxn modelId="{CECBBBD2-4040-4799-8340-F9AF5DA0D26D}" type="presOf" srcId="{EA96421F-0221-4770-8EC3-E945D5EE6A62}" destId="{07F3EE41-0C53-44D3-A03C-F87182254617}" srcOrd="0" destOrd="0" presId="urn:microsoft.com/office/officeart/2005/8/layout/hierarchy1"/>
    <dgm:cxn modelId="{B707D8D5-2555-49A0-8F10-55E61333AD40}" type="presOf" srcId="{D525BDE0-F6BB-41A9-8648-1CC5BE91D282}" destId="{AB5B62F0-E6BF-46A6-860A-65247AA99CC7}" srcOrd="0" destOrd="0" presId="urn:microsoft.com/office/officeart/2005/8/layout/hierarchy1"/>
    <dgm:cxn modelId="{B035A6DF-17EF-4D45-AC00-76DAF93751BA}" srcId="{72019DCC-AB80-4875-869D-DF5CF5C73B1D}" destId="{55C81FEC-0C02-4859-ABA8-7515B867BED8}" srcOrd="1" destOrd="0" parTransId="{D525BDE0-F6BB-41A9-8648-1CC5BE91D282}" sibTransId="{744A1256-1470-495D-801F-528DE61A8B8E}"/>
    <dgm:cxn modelId="{A0AD9181-80AD-4C83-B604-33FF0F302151}" type="presParOf" srcId="{4A74AB74-9CE2-4373-A748-B4E9AAC06B25}" destId="{313990CD-BE6A-4F10-9080-ED3770273D7A}" srcOrd="0" destOrd="0" presId="urn:microsoft.com/office/officeart/2005/8/layout/hierarchy1"/>
    <dgm:cxn modelId="{8258E536-07CE-4351-AB7C-BA1E6302FE56}" type="presParOf" srcId="{313990CD-BE6A-4F10-9080-ED3770273D7A}" destId="{6C1D4020-5587-458E-9B46-9132A82958C3}" srcOrd="0" destOrd="0" presId="urn:microsoft.com/office/officeart/2005/8/layout/hierarchy1"/>
    <dgm:cxn modelId="{39ABD8E0-7939-4E8D-8B8C-1A929F6ACDE5}" type="presParOf" srcId="{6C1D4020-5587-458E-9B46-9132A82958C3}" destId="{F3AA4C6B-A1BC-42CA-A4A8-9708F2011B6E}" srcOrd="0" destOrd="0" presId="urn:microsoft.com/office/officeart/2005/8/layout/hierarchy1"/>
    <dgm:cxn modelId="{1DF8F852-61F3-4149-86E9-913CAC5177CB}" type="presParOf" srcId="{6C1D4020-5587-458E-9B46-9132A82958C3}" destId="{4CE8EE0B-6410-4B82-8B6C-BEEDFB224918}" srcOrd="1" destOrd="0" presId="urn:microsoft.com/office/officeart/2005/8/layout/hierarchy1"/>
    <dgm:cxn modelId="{3641B3DC-9143-4F43-BA87-6E17EC36F4D0}" type="presParOf" srcId="{313990CD-BE6A-4F10-9080-ED3770273D7A}" destId="{7E1AD40F-63AA-4BB8-8B20-6A2DD6A54F31}" srcOrd="1" destOrd="0" presId="urn:microsoft.com/office/officeart/2005/8/layout/hierarchy1"/>
    <dgm:cxn modelId="{96E412B4-9933-4B8B-A255-364A4CA8E670}" type="presParOf" srcId="{7E1AD40F-63AA-4BB8-8B20-6A2DD6A54F31}" destId="{0B5B14DE-4F6C-41B0-A8DC-5904846A2AF4}" srcOrd="0" destOrd="0" presId="urn:microsoft.com/office/officeart/2005/8/layout/hierarchy1"/>
    <dgm:cxn modelId="{498C79EF-B6A8-4BB3-8196-89610635A32D}" type="presParOf" srcId="{7E1AD40F-63AA-4BB8-8B20-6A2DD6A54F31}" destId="{E8096691-5BA5-4D84-BCDC-A4FE19C8ABB9}" srcOrd="1" destOrd="0" presId="urn:microsoft.com/office/officeart/2005/8/layout/hierarchy1"/>
    <dgm:cxn modelId="{9ADEDBA7-8CA0-4A71-A0BF-E7B70CDC9873}" type="presParOf" srcId="{E8096691-5BA5-4D84-BCDC-A4FE19C8ABB9}" destId="{404BDEC5-97F1-4CD5-B738-73D0AB784B43}" srcOrd="0" destOrd="0" presId="urn:microsoft.com/office/officeart/2005/8/layout/hierarchy1"/>
    <dgm:cxn modelId="{EF583448-14CB-475E-8BD6-F9D8EC184F43}" type="presParOf" srcId="{404BDEC5-97F1-4CD5-B738-73D0AB784B43}" destId="{A6BD06CC-40BA-45ED-A416-63C853FEA953}" srcOrd="0" destOrd="0" presId="urn:microsoft.com/office/officeart/2005/8/layout/hierarchy1"/>
    <dgm:cxn modelId="{0B4D98C2-2912-4DFA-9FC0-F4781D828EA0}" type="presParOf" srcId="{404BDEC5-97F1-4CD5-B738-73D0AB784B43}" destId="{828F369B-7527-4325-A9D8-2D60398AB096}" srcOrd="1" destOrd="0" presId="urn:microsoft.com/office/officeart/2005/8/layout/hierarchy1"/>
    <dgm:cxn modelId="{2DF21B34-4CAA-4880-B46F-C8E0996B0D62}" type="presParOf" srcId="{E8096691-5BA5-4D84-BCDC-A4FE19C8ABB9}" destId="{776084CA-C0E2-4F19-BE5B-AA80F6780C70}" srcOrd="1" destOrd="0" presId="urn:microsoft.com/office/officeart/2005/8/layout/hierarchy1"/>
    <dgm:cxn modelId="{809CFCC6-0E0B-4F3A-A910-612A7FE127A8}" type="presParOf" srcId="{7E1AD40F-63AA-4BB8-8B20-6A2DD6A54F31}" destId="{AB5B62F0-E6BF-46A6-860A-65247AA99CC7}" srcOrd="2" destOrd="0" presId="urn:microsoft.com/office/officeart/2005/8/layout/hierarchy1"/>
    <dgm:cxn modelId="{4E4E26BC-6BC8-45FE-AA82-0FB8803D8A56}" type="presParOf" srcId="{7E1AD40F-63AA-4BB8-8B20-6A2DD6A54F31}" destId="{B2D0E7C7-818D-4FB9-9DE0-66074BD970B5}" srcOrd="3" destOrd="0" presId="urn:microsoft.com/office/officeart/2005/8/layout/hierarchy1"/>
    <dgm:cxn modelId="{F29C52F0-0450-49A0-887A-022BAA6AC86C}" type="presParOf" srcId="{B2D0E7C7-818D-4FB9-9DE0-66074BD970B5}" destId="{12D2AF27-C416-4F14-BD1B-BD6FBAB5D26F}" srcOrd="0" destOrd="0" presId="urn:microsoft.com/office/officeart/2005/8/layout/hierarchy1"/>
    <dgm:cxn modelId="{5C551940-FCC1-4226-B2B9-2B6431ED4488}" type="presParOf" srcId="{12D2AF27-C416-4F14-BD1B-BD6FBAB5D26F}" destId="{6F75DD23-1CF8-4F9F-8654-631A72922A4B}" srcOrd="0" destOrd="0" presId="urn:microsoft.com/office/officeart/2005/8/layout/hierarchy1"/>
    <dgm:cxn modelId="{ED9D0C08-6C72-49A3-816F-9CED87ABFC96}" type="presParOf" srcId="{12D2AF27-C416-4F14-BD1B-BD6FBAB5D26F}" destId="{FD174439-963C-4F70-8FE4-8B458929CB25}" srcOrd="1" destOrd="0" presId="urn:microsoft.com/office/officeart/2005/8/layout/hierarchy1"/>
    <dgm:cxn modelId="{FA9596FC-7F6D-406B-8CC8-A69607E6B7F3}" type="presParOf" srcId="{B2D0E7C7-818D-4FB9-9DE0-66074BD970B5}" destId="{4FCE10DC-F5AB-4D59-AA38-E9657ABF3A7F}" srcOrd="1" destOrd="0" presId="urn:microsoft.com/office/officeart/2005/8/layout/hierarchy1"/>
    <dgm:cxn modelId="{4A60BA16-CD3C-416B-A5C6-3CEADAB3BAC8}" type="presParOf" srcId="{7E1AD40F-63AA-4BB8-8B20-6A2DD6A54F31}" destId="{9797A5FC-5AC8-407A-A55D-BFC64146F04A}" srcOrd="4" destOrd="0" presId="urn:microsoft.com/office/officeart/2005/8/layout/hierarchy1"/>
    <dgm:cxn modelId="{1A79D331-17FB-4B89-875D-DD844CC1BE96}" type="presParOf" srcId="{7E1AD40F-63AA-4BB8-8B20-6A2DD6A54F31}" destId="{C11A24D3-689A-42F6-8785-B579EFF3EBC0}" srcOrd="5" destOrd="0" presId="urn:microsoft.com/office/officeart/2005/8/layout/hierarchy1"/>
    <dgm:cxn modelId="{3A921916-D1CC-4A30-8B0F-19B5ED6BD15F}" type="presParOf" srcId="{C11A24D3-689A-42F6-8785-B579EFF3EBC0}" destId="{B1177D90-8480-4485-A55D-06775CFAFB3E}" srcOrd="0" destOrd="0" presId="urn:microsoft.com/office/officeart/2005/8/layout/hierarchy1"/>
    <dgm:cxn modelId="{D1AB3B94-7860-4CC2-9B59-149B2586515A}" type="presParOf" srcId="{B1177D90-8480-4485-A55D-06775CFAFB3E}" destId="{F73B3EEC-3ED9-4946-9731-425E83CC2A27}" srcOrd="0" destOrd="0" presId="urn:microsoft.com/office/officeart/2005/8/layout/hierarchy1"/>
    <dgm:cxn modelId="{7BA97B91-F7B8-4F7C-BCAE-8BF344E83D7B}" type="presParOf" srcId="{B1177D90-8480-4485-A55D-06775CFAFB3E}" destId="{07F3EE41-0C53-44D3-A03C-F87182254617}" srcOrd="1" destOrd="0" presId="urn:microsoft.com/office/officeart/2005/8/layout/hierarchy1"/>
    <dgm:cxn modelId="{1D21EBDC-66D6-42B7-A018-E0185298DF94}" type="presParOf" srcId="{C11A24D3-689A-42F6-8785-B579EFF3EBC0}" destId="{C0537F64-3644-4243-98C6-64632A8F3AF6}" srcOrd="1" destOrd="0" presId="urn:microsoft.com/office/officeart/2005/8/layout/hierarchy1"/>
    <dgm:cxn modelId="{B05C55F5-B58A-423A-B387-44CC0D781EA6}" type="presParOf" srcId="{7E1AD40F-63AA-4BB8-8B20-6A2DD6A54F31}" destId="{5415A868-5A1D-4639-87D1-D86B80F4CC6F}" srcOrd="6" destOrd="0" presId="urn:microsoft.com/office/officeart/2005/8/layout/hierarchy1"/>
    <dgm:cxn modelId="{8F14B39B-CBCC-4ACB-B299-19D47440563E}" type="presParOf" srcId="{7E1AD40F-63AA-4BB8-8B20-6A2DD6A54F31}" destId="{F714291C-7F24-4C81-91ED-B1741219DF33}" srcOrd="7" destOrd="0" presId="urn:microsoft.com/office/officeart/2005/8/layout/hierarchy1"/>
    <dgm:cxn modelId="{F00A96CB-0CD2-4F32-B929-F59C31E633FC}" type="presParOf" srcId="{F714291C-7F24-4C81-91ED-B1741219DF33}" destId="{4AA4251F-4782-4F77-8EA5-83BA6B19B0B2}" srcOrd="0" destOrd="0" presId="urn:microsoft.com/office/officeart/2005/8/layout/hierarchy1"/>
    <dgm:cxn modelId="{A2B96563-4826-40B2-B4A9-E9297C7E2287}" type="presParOf" srcId="{4AA4251F-4782-4F77-8EA5-83BA6B19B0B2}" destId="{EECBC30E-B843-4E38-AC86-CDCD82744FB2}" srcOrd="0" destOrd="0" presId="urn:microsoft.com/office/officeart/2005/8/layout/hierarchy1"/>
    <dgm:cxn modelId="{7B993D29-D04E-4382-98D3-BC60CCF2CFCA}" type="presParOf" srcId="{4AA4251F-4782-4F77-8EA5-83BA6B19B0B2}" destId="{6E6A4D1E-0955-4275-BC44-CF3C77F92F6E}" srcOrd="1" destOrd="0" presId="urn:microsoft.com/office/officeart/2005/8/layout/hierarchy1"/>
    <dgm:cxn modelId="{8B3ACB48-195B-4CF7-99FA-CE2E4EBD3DFE}" type="presParOf" srcId="{F714291C-7F24-4C81-91ED-B1741219DF33}" destId="{5DCFA373-EABE-406D-B960-45C274D8B2FF}" srcOrd="1" destOrd="0" presId="urn:microsoft.com/office/officeart/2005/8/layout/hierarchy1"/>
    <dgm:cxn modelId="{8DC1776D-7B5B-4257-8D30-4172794443E0}" type="presParOf" srcId="{7E1AD40F-63AA-4BB8-8B20-6A2DD6A54F31}" destId="{097938D7-B379-4430-8181-C8D23FDA4BAC}" srcOrd="8" destOrd="0" presId="urn:microsoft.com/office/officeart/2005/8/layout/hierarchy1"/>
    <dgm:cxn modelId="{E95FEC40-0141-47D3-9FD7-3DC0A6F6AFD1}" type="presParOf" srcId="{7E1AD40F-63AA-4BB8-8B20-6A2DD6A54F31}" destId="{CCC7FA84-5F5F-477E-8DCA-A53E74A2D060}" srcOrd="9" destOrd="0" presId="urn:microsoft.com/office/officeart/2005/8/layout/hierarchy1"/>
    <dgm:cxn modelId="{87ADBDB1-7D77-43F7-A5AC-4B00A4337D0B}" type="presParOf" srcId="{CCC7FA84-5F5F-477E-8DCA-A53E74A2D060}" destId="{5DD81F8E-5353-4F0D-8D74-659890EAF788}" srcOrd="0" destOrd="0" presId="urn:microsoft.com/office/officeart/2005/8/layout/hierarchy1"/>
    <dgm:cxn modelId="{6D835104-6523-43C3-98DB-5B2FC28C0FAE}" type="presParOf" srcId="{5DD81F8E-5353-4F0D-8D74-659890EAF788}" destId="{E1BBE7FE-0AF3-41C7-BA94-D0744B2CE3BD}" srcOrd="0" destOrd="0" presId="urn:microsoft.com/office/officeart/2005/8/layout/hierarchy1"/>
    <dgm:cxn modelId="{2F35884A-9820-41DD-BB40-6507D6F61C87}" type="presParOf" srcId="{5DD81F8E-5353-4F0D-8D74-659890EAF788}" destId="{91307539-32F8-416D-A719-08C58A4A2AC7}" srcOrd="1" destOrd="0" presId="urn:microsoft.com/office/officeart/2005/8/layout/hierarchy1"/>
    <dgm:cxn modelId="{76B4263E-1FBC-4A1E-ACD4-39C5A20C5C67}" type="presParOf" srcId="{CCC7FA84-5F5F-477E-8DCA-A53E74A2D060}" destId="{C16D213C-E8C5-4269-B146-86346A16CD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992CD-1326-4055-8FA4-44C3BDE770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19DCC-AB80-4875-869D-DF5CF5C73B1D}">
      <dgm:prSet phldrT="[Texto]"/>
      <dgm:spPr/>
      <dgm:t>
        <a:bodyPr/>
        <a:lstStyle/>
        <a:p>
          <a:r>
            <a:rPr lang="pt-BR"/>
            <a:t>Identificar o peso de um caminhão</a:t>
          </a:r>
        </a:p>
      </dgm:t>
    </dgm:pt>
    <dgm:pt modelId="{228C7D36-67E0-475A-91FD-6638B49789EE}" type="parTrans" cxnId="{44869946-FFE6-46C5-961D-2E70B7470765}">
      <dgm:prSet/>
      <dgm:spPr/>
      <dgm:t>
        <a:bodyPr/>
        <a:lstStyle/>
        <a:p>
          <a:endParaRPr lang="pt-BR"/>
        </a:p>
      </dgm:t>
    </dgm:pt>
    <dgm:pt modelId="{3C3019CA-6E05-4F7E-9BC2-53CBC07B5994}" type="sibTrans" cxnId="{44869946-FFE6-46C5-961D-2E70B7470765}">
      <dgm:prSet/>
      <dgm:spPr/>
      <dgm:t>
        <a:bodyPr/>
        <a:lstStyle/>
        <a:p>
          <a:endParaRPr lang="pt-BR"/>
        </a:p>
      </dgm:t>
    </dgm:pt>
    <dgm:pt modelId="{55C81FEC-0C02-4859-ABA8-7515B867BED8}">
      <dgm:prSet phldrT="[Texto]"/>
      <dgm:spPr/>
      <dgm:t>
        <a:bodyPr/>
        <a:lstStyle/>
        <a:p>
          <a:r>
            <a:rPr lang="pt-BR"/>
            <a:t>2 – Inserir o peso do caminhão no sistema da balança</a:t>
          </a:r>
        </a:p>
      </dgm:t>
    </dgm:pt>
    <dgm:pt modelId="{D525BDE0-F6BB-41A9-8648-1CC5BE91D282}" type="parTrans" cxnId="{B035A6DF-17EF-4D45-AC00-76DAF93751BA}">
      <dgm:prSet/>
      <dgm:spPr/>
      <dgm:t>
        <a:bodyPr/>
        <a:lstStyle/>
        <a:p>
          <a:endParaRPr lang="pt-BR"/>
        </a:p>
      </dgm:t>
    </dgm:pt>
    <dgm:pt modelId="{744A1256-1470-495D-801F-528DE61A8B8E}" type="sibTrans" cxnId="{B035A6DF-17EF-4D45-AC00-76DAF93751BA}">
      <dgm:prSet/>
      <dgm:spPr/>
      <dgm:t>
        <a:bodyPr/>
        <a:lstStyle/>
        <a:p>
          <a:endParaRPr lang="pt-BR"/>
        </a:p>
      </dgm:t>
    </dgm:pt>
    <dgm:pt modelId="{0F341C5A-D7F1-428A-B7A0-1EE3D0BCDB7E}">
      <dgm:prSet phldrT="[Texto]"/>
      <dgm:spPr/>
      <dgm:t>
        <a:bodyPr/>
        <a:lstStyle/>
        <a:p>
          <a:r>
            <a:rPr lang="pt-BR"/>
            <a:t>4 – Preencher dados do caminhão e do caminhoneiro</a:t>
          </a:r>
        </a:p>
      </dgm:t>
    </dgm:pt>
    <dgm:pt modelId="{E0607A50-C8EF-4230-9B8A-2BD868D740BD}" type="parTrans" cxnId="{A20A30AE-6C51-43BD-BD5E-E5BDA3733EEF}">
      <dgm:prSet/>
      <dgm:spPr/>
      <dgm:t>
        <a:bodyPr/>
        <a:lstStyle/>
        <a:p>
          <a:endParaRPr lang="pt-BR"/>
        </a:p>
      </dgm:t>
    </dgm:pt>
    <dgm:pt modelId="{56D2FAE5-304B-450E-BADE-59A72FA39798}" type="sibTrans" cxnId="{A20A30AE-6C51-43BD-BD5E-E5BDA3733EEF}">
      <dgm:prSet/>
      <dgm:spPr/>
      <dgm:t>
        <a:bodyPr/>
        <a:lstStyle/>
        <a:p>
          <a:endParaRPr lang="pt-BR"/>
        </a:p>
      </dgm:t>
    </dgm:pt>
    <dgm:pt modelId="{231DA14E-E3A7-4853-8CD2-3FD6318E1ED1}">
      <dgm:prSet/>
      <dgm:spPr/>
      <dgm:t>
        <a:bodyPr/>
        <a:lstStyle/>
        <a:p>
          <a:r>
            <a:rPr lang="pt-BR"/>
            <a:t>6 – Calcular peso final do caminhão.</a:t>
          </a:r>
        </a:p>
      </dgm:t>
    </dgm:pt>
    <dgm:pt modelId="{9F8D40D1-05C0-4755-981F-2AE63030579D}" type="parTrans" cxnId="{DCCFFA77-A6AE-4DED-8FA4-1458D2478086}">
      <dgm:prSet/>
      <dgm:spPr/>
      <dgm:t>
        <a:bodyPr/>
        <a:lstStyle/>
        <a:p>
          <a:endParaRPr lang="pt-BR"/>
        </a:p>
      </dgm:t>
    </dgm:pt>
    <dgm:pt modelId="{4BF3F757-9EA1-47DC-B998-1BA38708A603}" type="sibTrans" cxnId="{DCCFFA77-A6AE-4DED-8FA4-1458D2478086}">
      <dgm:prSet/>
      <dgm:spPr/>
      <dgm:t>
        <a:bodyPr/>
        <a:lstStyle/>
        <a:p>
          <a:endParaRPr lang="pt-BR"/>
        </a:p>
      </dgm:t>
    </dgm:pt>
    <dgm:pt modelId="{EA96421F-0221-4770-8EC3-E945D5EE6A62}">
      <dgm:prSet/>
      <dgm:spPr/>
      <dgm:t>
        <a:bodyPr/>
        <a:lstStyle/>
        <a:p>
          <a:r>
            <a:rPr lang="pt-BR"/>
            <a:t>3 - Informar placa do caminhão</a:t>
          </a:r>
        </a:p>
      </dgm:t>
    </dgm:pt>
    <dgm:pt modelId="{8E249BCD-ABBA-4132-B52F-01D91F9C5F7E}" type="parTrans" cxnId="{270A8FB7-789B-4D31-ABC0-9A41768F8F1A}">
      <dgm:prSet/>
      <dgm:spPr/>
      <dgm:t>
        <a:bodyPr/>
        <a:lstStyle/>
        <a:p>
          <a:endParaRPr lang="pt-BR"/>
        </a:p>
      </dgm:t>
    </dgm:pt>
    <dgm:pt modelId="{83E2EE95-444D-45E7-954D-1911377BC9B4}" type="sibTrans" cxnId="{270A8FB7-789B-4D31-ABC0-9A41768F8F1A}">
      <dgm:prSet/>
      <dgm:spPr/>
      <dgm:t>
        <a:bodyPr/>
        <a:lstStyle/>
        <a:p>
          <a:endParaRPr lang="pt-BR"/>
        </a:p>
      </dgm:t>
    </dgm:pt>
    <dgm:pt modelId="{59D5A785-D0AD-47C7-8A35-C551757F79F5}">
      <dgm:prSet/>
      <dgm:spPr/>
      <dgm:t>
        <a:bodyPr/>
        <a:lstStyle/>
        <a:p>
          <a:r>
            <a:rPr lang="pt-BR"/>
            <a:t>1 – Verificar o peso do caminhão no display.</a:t>
          </a:r>
        </a:p>
      </dgm:t>
    </dgm:pt>
    <dgm:pt modelId="{BA11FBAD-82A6-40A7-8784-4BEEA1757EA0}" type="parTrans" cxnId="{642CA494-815E-4B57-A760-AE4348BB2664}">
      <dgm:prSet/>
      <dgm:spPr/>
      <dgm:t>
        <a:bodyPr/>
        <a:lstStyle/>
        <a:p>
          <a:endParaRPr lang="pt-BR"/>
        </a:p>
      </dgm:t>
    </dgm:pt>
    <dgm:pt modelId="{C30232A7-7EC9-4C44-9D99-CC7EF10EDA88}" type="sibTrans" cxnId="{642CA494-815E-4B57-A760-AE4348BB2664}">
      <dgm:prSet/>
      <dgm:spPr/>
      <dgm:t>
        <a:bodyPr/>
        <a:lstStyle/>
        <a:p>
          <a:endParaRPr lang="pt-BR"/>
        </a:p>
      </dgm:t>
    </dgm:pt>
    <dgm:pt modelId="{4640B6C1-CCAF-45DA-B90A-0E22DDDA0B90}">
      <dgm:prSet/>
      <dgm:spPr/>
      <dgm:t>
        <a:bodyPr/>
        <a:lstStyle/>
        <a:p>
          <a:r>
            <a:rPr lang="pt-BR"/>
            <a:t>7-Imprimir comprovante de pesagem</a:t>
          </a:r>
        </a:p>
      </dgm:t>
    </dgm:pt>
    <dgm:pt modelId="{C4E21141-72CC-4B24-9827-A02AE11FB3B4}" type="parTrans" cxnId="{A210C28E-FDCC-429C-8F8A-CA05F6B8EC10}">
      <dgm:prSet/>
      <dgm:spPr/>
      <dgm:t>
        <a:bodyPr/>
        <a:lstStyle/>
        <a:p>
          <a:endParaRPr lang="pt-BR"/>
        </a:p>
      </dgm:t>
    </dgm:pt>
    <dgm:pt modelId="{1060875A-FC09-40F0-BCBD-C40AF4802653}" type="sibTrans" cxnId="{A210C28E-FDCC-429C-8F8A-CA05F6B8EC10}">
      <dgm:prSet/>
      <dgm:spPr/>
      <dgm:t>
        <a:bodyPr/>
        <a:lstStyle/>
        <a:p>
          <a:endParaRPr lang="pt-BR"/>
        </a:p>
      </dgm:t>
    </dgm:pt>
    <dgm:pt modelId="{B7BC0462-4F8D-4251-85C4-02F3B90A0A3D}">
      <dgm:prSet/>
      <dgm:spPr/>
      <dgm:t>
        <a:bodyPr/>
        <a:lstStyle/>
        <a:p>
          <a:r>
            <a:rPr lang="pt-BR"/>
            <a:t>5 - Informar peso da Entrada</a:t>
          </a:r>
        </a:p>
      </dgm:t>
    </dgm:pt>
    <dgm:pt modelId="{0BEB22B1-5F93-4CBE-8F25-B40513BAB405}" type="parTrans" cxnId="{E18AA66B-C836-4BCC-B581-17F9220326E6}">
      <dgm:prSet/>
      <dgm:spPr/>
      <dgm:t>
        <a:bodyPr/>
        <a:lstStyle/>
        <a:p>
          <a:endParaRPr lang="pt-BR"/>
        </a:p>
      </dgm:t>
    </dgm:pt>
    <dgm:pt modelId="{DDD05844-A759-4E05-A83E-8360913C6A82}" type="sibTrans" cxnId="{E18AA66B-C836-4BCC-B581-17F9220326E6}">
      <dgm:prSet/>
      <dgm:spPr/>
      <dgm:t>
        <a:bodyPr/>
        <a:lstStyle/>
        <a:p>
          <a:endParaRPr lang="pt-BR"/>
        </a:p>
      </dgm:t>
    </dgm:pt>
    <dgm:pt modelId="{4A74AB74-9CE2-4373-A748-B4E9AAC06B25}" type="pres">
      <dgm:prSet presAssocID="{AF6992CD-1326-4055-8FA4-44C3BDE77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3990CD-BE6A-4F10-9080-ED3770273D7A}" type="pres">
      <dgm:prSet presAssocID="{72019DCC-AB80-4875-869D-DF5CF5C73B1D}" presName="hierRoot1" presStyleCnt="0"/>
      <dgm:spPr/>
    </dgm:pt>
    <dgm:pt modelId="{6C1D4020-5587-458E-9B46-9132A82958C3}" type="pres">
      <dgm:prSet presAssocID="{72019DCC-AB80-4875-869D-DF5CF5C73B1D}" presName="composite" presStyleCnt="0"/>
      <dgm:spPr/>
    </dgm:pt>
    <dgm:pt modelId="{F3AA4C6B-A1BC-42CA-A4A8-9708F2011B6E}" type="pres">
      <dgm:prSet presAssocID="{72019DCC-AB80-4875-869D-DF5CF5C73B1D}" presName="background" presStyleLbl="node0" presStyleIdx="0" presStyleCnt="1"/>
      <dgm:spPr/>
    </dgm:pt>
    <dgm:pt modelId="{4CE8EE0B-6410-4B82-8B6C-BEEDFB224918}" type="pres">
      <dgm:prSet presAssocID="{72019DCC-AB80-4875-869D-DF5CF5C73B1D}" presName="text" presStyleLbl="fgAcc0" presStyleIdx="0" presStyleCnt="1">
        <dgm:presLayoutVars>
          <dgm:chPref val="3"/>
        </dgm:presLayoutVars>
      </dgm:prSet>
      <dgm:spPr/>
    </dgm:pt>
    <dgm:pt modelId="{7E1AD40F-63AA-4BB8-8B20-6A2DD6A54F31}" type="pres">
      <dgm:prSet presAssocID="{72019DCC-AB80-4875-869D-DF5CF5C73B1D}" presName="hierChild2" presStyleCnt="0"/>
      <dgm:spPr/>
    </dgm:pt>
    <dgm:pt modelId="{0B5B14DE-4F6C-41B0-A8DC-5904846A2AF4}" type="pres">
      <dgm:prSet presAssocID="{BA11FBAD-82A6-40A7-8784-4BEEA1757EA0}" presName="Name10" presStyleLbl="parChTrans1D2" presStyleIdx="0" presStyleCnt="7"/>
      <dgm:spPr/>
    </dgm:pt>
    <dgm:pt modelId="{E8096691-5BA5-4D84-BCDC-A4FE19C8ABB9}" type="pres">
      <dgm:prSet presAssocID="{59D5A785-D0AD-47C7-8A35-C551757F79F5}" presName="hierRoot2" presStyleCnt="0"/>
      <dgm:spPr/>
    </dgm:pt>
    <dgm:pt modelId="{404BDEC5-97F1-4CD5-B738-73D0AB784B43}" type="pres">
      <dgm:prSet presAssocID="{59D5A785-D0AD-47C7-8A35-C551757F79F5}" presName="composite2" presStyleCnt="0"/>
      <dgm:spPr/>
    </dgm:pt>
    <dgm:pt modelId="{A6BD06CC-40BA-45ED-A416-63C853FEA953}" type="pres">
      <dgm:prSet presAssocID="{59D5A785-D0AD-47C7-8A35-C551757F79F5}" presName="background2" presStyleLbl="node2" presStyleIdx="0" presStyleCnt="7"/>
      <dgm:spPr/>
    </dgm:pt>
    <dgm:pt modelId="{828F369B-7527-4325-A9D8-2D60398AB096}" type="pres">
      <dgm:prSet presAssocID="{59D5A785-D0AD-47C7-8A35-C551757F79F5}" presName="text2" presStyleLbl="fgAcc2" presStyleIdx="0" presStyleCnt="7">
        <dgm:presLayoutVars>
          <dgm:chPref val="3"/>
        </dgm:presLayoutVars>
      </dgm:prSet>
      <dgm:spPr/>
    </dgm:pt>
    <dgm:pt modelId="{776084CA-C0E2-4F19-BE5B-AA80F6780C70}" type="pres">
      <dgm:prSet presAssocID="{59D5A785-D0AD-47C7-8A35-C551757F79F5}" presName="hierChild3" presStyleCnt="0"/>
      <dgm:spPr/>
    </dgm:pt>
    <dgm:pt modelId="{AB5B62F0-E6BF-46A6-860A-65247AA99CC7}" type="pres">
      <dgm:prSet presAssocID="{D525BDE0-F6BB-41A9-8648-1CC5BE91D282}" presName="Name10" presStyleLbl="parChTrans1D2" presStyleIdx="1" presStyleCnt="7"/>
      <dgm:spPr/>
    </dgm:pt>
    <dgm:pt modelId="{B2D0E7C7-818D-4FB9-9DE0-66074BD970B5}" type="pres">
      <dgm:prSet presAssocID="{55C81FEC-0C02-4859-ABA8-7515B867BED8}" presName="hierRoot2" presStyleCnt="0"/>
      <dgm:spPr/>
    </dgm:pt>
    <dgm:pt modelId="{12D2AF27-C416-4F14-BD1B-BD6FBAB5D26F}" type="pres">
      <dgm:prSet presAssocID="{55C81FEC-0C02-4859-ABA8-7515B867BED8}" presName="composite2" presStyleCnt="0"/>
      <dgm:spPr/>
    </dgm:pt>
    <dgm:pt modelId="{6F75DD23-1CF8-4F9F-8654-631A72922A4B}" type="pres">
      <dgm:prSet presAssocID="{55C81FEC-0C02-4859-ABA8-7515B867BED8}" presName="background2" presStyleLbl="node2" presStyleIdx="1" presStyleCnt="7"/>
      <dgm:spPr/>
    </dgm:pt>
    <dgm:pt modelId="{FD174439-963C-4F70-8FE4-8B458929CB25}" type="pres">
      <dgm:prSet presAssocID="{55C81FEC-0C02-4859-ABA8-7515B867BED8}" presName="text2" presStyleLbl="fgAcc2" presStyleIdx="1" presStyleCnt="7">
        <dgm:presLayoutVars>
          <dgm:chPref val="3"/>
        </dgm:presLayoutVars>
      </dgm:prSet>
      <dgm:spPr/>
    </dgm:pt>
    <dgm:pt modelId="{4FCE10DC-F5AB-4D59-AA38-E9657ABF3A7F}" type="pres">
      <dgm:prSet presAssocID="{55C81FEC-0C02-4859-ABA8-7515B867BED8}" presName="hierChild3" presStyleCnt="0"/>
      <dgm:spPr/>
    </dgm:pt>
    <dgm:pt modelId="{9797A5FC-5AC8-407A-A55D-BFC64146F04A}" type="pres">
      <dgm:prSet presAssocID="{8E249BCD-ABBA-4132-B52F-01D91F9C5F7E}" presName="Name10" presStyleLbl="parChTrans1D2" presStyleIdx="2" presStyleCnt="7"/>
      <dgm:spPr/>
    </dgm:pt>
    <dgm:pt modelId="{C11A24D3-689A-42F6-8785-B579EFF3EBC0}" type="pres">
      <dgm:prSet presAssocID="{EA96421F-0221-4770-8EC3-E945D5EE6A62}" presName="hierRoot2" presStyleCnt="0"/>
      <dgm:spPr/>
    </dgm:pt>
    <dgm:pt modelId="{B1177D90-8480-4485-A55D-06775CFAFB3E}" type="pres">
      <dgm:prSet presAssocID="{EA96421F-0221-4770-8EC3-E945D5EE6A62}" presName="composite2" presStyleCnt="0"/>
      <dgm:spPr/>
    </dgm:pt>
    <dgm:pt modelId="{F73B3EEC-3ED9-4946-9731-425E83CC2A27}" type="pres">
      <dgm:prSet presAssocID="{EA96421F-0221-4770-8EC3-E945D5EE6A62}" presName="background2" presStyleLbl="node2" presStyleIdx="2" presStyleCnt="7"/>
      <dgm:spPr/>
    </dgm:pt>
    <dgm:pt modelId="{07F3EE41-0C53-44D3-A03C-F87182254617}" type="pres">
      <dgm:prSet presAssocID="{EA96421F-0221-4770-8EC3-E945D5EE6A62}" presName="text2" presStyleLbl="fgAcc2" presStyleIdx="2" presStyleCnt="7">
        <dgm:presLayoutVars>
          <dgm:chPref val="3"/>
        </dgm:presLayoutVars>
      </dgm:prSet>
      <dgm:spPr/>
    </dgm:pt>
    <dgm:pt modelId="{C0537F64-3644-4243-98C6-64632A8F3AF6}" type="pres">
      <dgm:prSet presAssocID="{EA96421F-0221-4770-8EC3-E945D5EE6A62}" presName="hierChild3" presStyleCnt="0"/>
      <dgm:spPr/>
    </dgm:pt>
    <dgm:pt modelId="{5415A868-5A1D-4639-87D1-D86B80F4CC6F}" type="pres">
      <dgm:prSet presAssocID="{E0607A50-C8EF-4230-9B8A-2BD868D740BD}" presName="Name10" presStyleLbl="parChTrans1D2" presStyleIdx="3" presStyleCnt="7"/>
      <dgm:spPr/>
    </dgm:pt>
    <dgm:pt modelId="{F714291C-7F24-4C81-91ED-B1741219DF33}" type="pres">
      <dgm:prSet presAssocID="{0F341C5A-D7F1-428A-B7A0-1EE3D0BCDB7E}" presName="hierRoot2" presStyleCnt="0"/>
      <dgm:spPr/>
    </dgm:pt>
    <dgm:pt modelId="{4AA4251F-4782-4F77-8EA5-83BA6B19B0B2}" type="pres">
      <dgm:prSet presAssocID="{0F341C5A-D7F1-428A-B7A0-1EE3D0BCDB7E}" presName="composite2" presStyleCnt="0"/>
      <dgm:spPr/>
    </dgm:pt>
    <dgm:pt modelId="{EECBC30E-B843-4E38-AC86-CDCD82744FB2}" type="pres">
      <dgm:prSet presAssocID="{0F341C5A-D7F1-428A-B7A0-1EE3D0BCDB7E}" presName="background2" presStyleLbl="node2" presStyleIdx="3" presStyleCnt="7"/>
      <dgm:spPr/>
    </dgm:pt>
    <dgm:pt modelId="{6E6A4D1E-0955-4275-BC44-CF3C77F92F6E}" type="pres">
      <dgm:prSet presAssocID="{0F341C5A-D7F1-428A-B7A0-1EE3D0BCDB7E}" presName="text2" presStyleLbl="fgAcc2" presStyleIdx="3" presStyleCnt="7">
        <dgm:presLayoutVars>
          <dgm:chPref val="3"/>
        </dgm:presLayoutVars>
      </dgm:prSet>
      <dgm:spPr/>
    </dgm:pt>
    <dgm:pt modelId="{5DCFA373-EABE-406D-B960-45C274D8B2FF}" type="pres">
      <dgm:prSet presAssocID="{0F341C5A-D7F1-428A-B7A0-1EE3D0BCDB7E}" presName="hierChild3" presStyleCnt="0"/>
      <dgm:spPr/>
    </dgm:pt>
    <dgm:pt modelId="{14832A00-B748-40D5-A968-EE4DF197687B}" type="pres">
      <dgm:prSet presAssocID="{0BEB22B1-5F93-4CBE-8F25-B40513BAB405}" presName="Name10" presStyleLbl="parChTrans1D2" presStyleIdx="4" presStyleCnt="7"/>
      <dgm:spPr/>
    </dgm:pt>
    <dgm:pt modelId="{4D7B2352-170E-43BA-BE4E-A81F80CB89CC}" type="pres">
      <dgm:prSet presAssocID="{B7BC0462-4F8D-4251-85C4-02F3B90A0A3D}" presName="hierRoot2" presStyleCnt="0"/>
      <dgm:spPr/>
    </dgm:pt>
    <dgm:pt modelId="{D62F7B81-72D5-411A-8482-947FEAD829EE}" type="pres">
      <dgm:prSet presAssocID="{B7BC0462-4F8D-4251-85C4-02F3B90A0A3D}" presName="composite2" presStyleCnt="0"/>
      <dgm:spPr/>
    </dgm:pt>
    <dgm:pt modelId="{D86259F3-C06A-4AAF-86C4-9934D03686DD}" type="pres">
      <dgm:prSet presAssocID="{B7BC0462-4F8D-4251-85C4-02F3B90A0A3D}" presName="background2" presStyleLbl="node2" presStyleIdx="4" presStyleCnt="7"/>
      <dgm:spPr/>
    </dgm:pt>
    <dgm:pt modelId="{BA2E2CE7-105C-419C-BAD5-EB0A4585A275}" type="pres">
      <dgm:prSet presAssocID="{B7BC0462-4F8D-4251-85C4-02F3B90A0A3D}" presName="text2" presStyleLbl="fgAcc2" presStyleIdx="4" presStyleCnt="7">
        <dgm:presLayoutVars>
          <dgm:chPref val="3"/>
        </dgm:presLayoutVars>
      </dgm:prSet>
      <dgm:spPr/>
    </dgm:pt>
    <dgm:pt modelId="{D035F654-03C5-4F3D-A9B1-81733D7C5117}" type="pres">
      <dgm:prSet presAssocID="{B7BC0462-4F8D-4251-85C4-02F3B90A0A3D}" presName="hierChild3" presStyleCnt="0"/>
      <dgm:spPr/>
    </dgm:pt>
    <dgm:pt modelId="{097938D7-B379-4430-8181-C8D23FDA4BAC}" type="pres">
      <dgm:prSet presAssocID="{9F8D40D1-05C0-4755-981F-2AE63030579D}" presName="Name10" presStyleLbl="parChTrans1D2" presStyleIdx="5" presStyleCnt="7"/>
      <dgm:spPr/>
    </dgm:pt>
    <dgm:pt modelId="{CCC7FA84-5F5F-477E-8DCA-A53E74A2D060}" type="pres">
      <dgm:prSet presAssocID="{231DA14E-E3A7-4853-8CD2-3FD6318E1ED1}" presName="hierRoot2" presStyleCnt="0"/>
      <dgm:spPr/>
    </dgm:pt>
    <dgm:pt modelId="{5DD81F8E-5353-4F0D-8D74-659890EAF788}" type="pres">
      <dgm:prSet presAssocID="{231DA14E-E3A7-4853-8CD2-3FD6318E1ED1}" presName="composite2" presStyleCnt="0"/>
      <dgm:spPr/>
    </dgm:pt>
    <dgm:pt modelId="{E1BBE7FE-0AF3-41C7-BA94-D0744B2CE3BD}" type="pres">
      <dgm:prSet presAssocID="{231DA14E-E3A7-4853-8CD2-3FD6318E1ED1}" presName="background2" presStyleLbl="node2" presStyleIdx="5" presStyleCnt="7"/>
      <dgm:spPr/>
    </dgm:pt>
    <dgm:pt modelId="{91307539-32F8-416D-A719-08C58A4A2AC7}" type="pres">
      <dgm:prSet presAssocID="{231DA14E-E3A7-4853-8CD2-3FD6318E1ED1}" presName="text2" presStyleLbl="fgAcc2" presStyleIdx="5" presStyleCnt="7">
        <dgm:presLayoutVars>
          <dgm:chPref val="3"/>
        </dgm:presLayoutVars>
      </dgm:prSet>
      <dgm:spPr/>
    </dgm:pt>
    <dgm:pt modelId="{C16D213C-E8C5-4269-B146-86346A16CD22}" type="pres">
      <dgm:prSet presAssocID="{231DA14E-E3A7-4853-8CD2-3FD6318E1ED1}" presName="hierChild3" presStyleCnt="0"/>
      <dgm:spPr/>
    </dgm:pt>
    <dgm:pt modelId="{24ABB790-9107-47AD-84F1-FE60C3A1DEAE}" type="pres">
      <dgm:prSet presAssocID="{C4E21141-72CC-4B24-9827-A02AE11FB3B4}" presName="Name10" presStyleLbl="parChTrans1D2" presStyleIdx="6" presStyleCnt="7"/>
      <dgm:spPr/>
    </dgm:pt>
    <dgm:pt modelId="{F9808984-31FE-4708-9A4F-6B41A8F18152}" type="pres">
      <dgm:prSet presAssocID="{4640B6C1-CCAF-45DA-B90A-0E22DDDA0B90}" presName="hierRoot2" presStyleCnt="0"/>
      <dgm:spPr/>
    </dgm:pt>
    <dgm:pt modelId="{2F6BFBB9-F419-42FB-8DE6-8A0C9EF0979A}" type="pres">
      <dgm:prSet presAssocID="{4640B6C1-CCAF-45DA-B90A-0E22DDDA0B90}" presName="composite2" presStyleCnt="0"/>
      <dgm:spPr/>
    </dgm:pt>
    <dgm:pt modelId="{6153BD51-13D9-4354-AB05-02E6ACC07CE0}" type="pres">
      <dgm:prSet presAssocID="{4640B6C1-CCAF-45DA-B90A-0E22DDDA0B90}" presName="background2" presStyleLbl="node2" presStyleIdx="6" presStyleCnt="7"/>
      <dgm:spPr/>
    </dgm:pt>
    <dgm:pt modelId="{343E0019-ED7E-4302-8EED-BA03ADFA3F1E}" type="pres">
      <dgm:prSet presAssocID="{4640B6C1-CCAF-45DA-B90A-0E22DDDA0B90}" presName="text2" presStyleLbl="fgAcc2" presStyleIdx="6" presStyleCnt="7">
        <dgm:presLayoutVars>
          <dgm:chPref val="3"/>
        </dgm:presLayoutVars>
      </dgm:prSet>
      <dgm:spPr/>
    </dgm:pt>
    <dgm:pt modelId="{98509427-06FC-4251-9C9D-F3EEFFC1A911}" type="pres">
      <dgm:prSet presAssocID="{4640B6C1-CCAF-45DA-B90A-0E22DDDA0B90}" presName="hierChild3" presStyleCnt="0"/>
      <dgm:spPr/>
    </dgm:pt>
  </dgm:ptLst>
  <dgm:cxnLst>
    <dgm:cxn modelId="{6F07BA00-BD24-40DB-A70A-5785679261A8}" type="presOf" srcId="{EA96421F-0221-4770-8EC3-E945D5EE6A62}" destId="{07F3EE41-0C53-44D3-A03C-F87182254617}" srcOrd="0" destOrd="0" presId="urn:microsoft.com/office/officeart/2005/8/layout/hierarchy1"/>
    <dgm:cxn modelId="{D6A04D1C-951A-4A80-877B-18259D0B5078}" type="presOf" srcId="{B7BC0462-4F8D-4251-85C4-02F3B90A0A3D}" destId="{BA2E2CE7-105C-419C-BAD5-EB0A4585A275}" srcOrd="0" destOrd="0" presId="urn:microsoft.com/office/officeart/2005/8/layout/hierarchy1"/>
    <dgm:cxn modelId="{7755672B-4427-40E8-9681-1E0296BBBBC3}" type="presOf" srcId="{59D5A785-D0AD-47C7-8A35-C551757F79F5}" destId="{828F369B-7527-4325-A9D8-2D60398AB096}" srcOrd="0" destOrd="0" presId="urn:microsoft.com/office/officeart/2005/8/layout/hierarchy1"/>
    <dgm:cxn modelId="{44869946-FFE6-46C5-961D-2E70B7470765}" srcId="{AF6992CD-1326-4055-8FA4-44C3BDE770CA}" destId="{72019DCC-AB80-4875-869D-DF5CF5C73B1D}" srcOrd="0" destOrd="0" parTransId="{228C7D36-67E0-475A-91FD-6638B49789EE}" sibTransId="{3C3019CA-6E05-4F7E-9BC2-53CBC07B5994}"/>
    <dgm:cxn modelId="{5C85EE47-BB69-49EB-A110-8DA950D52C9E}" type="presOf" srcId="{8E249BCD-ABBA-4132-B52F-01D91F9C5F7E}" destId="{9797A5FC-5AC8-407A-A55D-BFC64146F04A}" srcOrd="0" destOrd="0" presId="urn:microsoft.com/office/officeart/2005/8/layout/hierarchy1"/>
    <dgm:cxn modelId="{E18AA66B-C836-4BCC-B581-17F9220326E6}" srcId="{72019DCC-AB80-4875-869D-DF5CF5C73B1D}" destId="{B7BC0462-4F8D-4251-85C4-02F3B90A0A3D}" srcOrd="4" destOrd="0" parTransId="{0BEB22B1-5F93-4CBE-8F25-B40513BAB405}" sibTransId="{DDD05844-A759-4E05-A83E-8360913C6A82}"/>
    <dgm:cxn modelId="{3C9DB14B-D1CC-41CA-B867-8499244EEBE0}" type="presOf" srcId="{D525BDE0-F6BB-41A9-8648-1CC5BE91D282}" destId="{AB5B62F0-E6BF-46A6-860A-65247AA99CC7}" srcOrd="0" destOrd="0" presId="urn:microsoft.com/office/officeart/2005/8/layout/hierarchy1"/>
    <dgm:cxn modelId="{DCCFFA77-A6AE-4DED-8FA4-1458D2478086}" srcId="{72019DCC-AB80-4875-869D-DF5CF5C73B1D}" destId="{231DA14E-E3A7-4853-8CD2-3FD6318E1ED1}" srcOrd="5" destOrd="0" parTransId="{9F8D40D1-05C0-4755-981F-2AE63030579D}" sibTransId="{4BF3F757-9EA1-47DC-B998-1BA38708A603}"/>
    <dgm:cxn modelId="{A210C28E-FDCC-429C-8F8A-CA05F6B8EC10}" srcId="{72019DCC-AB80-4875-869D-DF5CF5C73B1D}" destId="{4640B6C1-CCAF-45DA-B90A-0E22DDDA0B90}" srcOrd="6" destOrd="0" parTransId="{C4E21141-72CC-4B24-9827-A02AE11FB3B4}" sibTransId="{1060875A-FC09-40F0-BCBD-C40AF4802653}"/>
    <dgm:cxn modelId="{74A2CC8E-2BDC-464F-BF48-5D6F36152397}" type="presOf" srcId="{E0607A50-C8EF-4230-9B8A-2BD868D740BD}" destId="{5415A868-5A1D-4639-87D1-D86B80F4CC6F}" srcOrd="0" destOrd="0" presId="urn:microsoft.com/office/officeart/2005/8/layout/hierarchy1"/>
    <dgm:cxn modelId="{642CA494-815E-4B57-A760-AE4348BB2664}" srcId="{72019DCC-AB80-4875-869D-DF5CF5C73B1D}" destId="{59D5A785-D0AD-47C7-8A35-C551757F79F5}" srcOrd="0" destOrd="0" parTransId="{BA11FBAD-82A6-40A7-8784-4BEEA1757EA0}" sibTransId="{C30232A7-7EC9-4C44-9D99-CC7EF10EDA88}"/>
    <dgm:cxn modelId="{0D9184A5-D08E-47AF-9E01-24DFEE56DB9D}" type="presOf" srcId="{72019DCC-AB80-4875-869D-DF5CF5C73B1D}" destId="{4CE8EE0B-6410-4B82-8B6C-BEEDFB224918}" srcOrd="0" destOrd="0" presId="urn:microsoft.com/office/officeart/2005/8/layout/hierarchy1"/>
    <dgm:cxn modelId="{50D378A9-C7FA-49A6-8554-A16F5754746E}" type="presOf" srcId="{55C81FEC-0C02-4859-ABA8-7515B867BED8}" destId="{FD174439-963C-4F70-8FE4-8B458929CB25}" srcOrd="0" destOrd="0" presId="urn:microsoft.com/office/officeart/2005/8/layout/hierarchy1"/>
    <dgm:cxn modelId="{F6D17CA9-70CB-47F9-81AF-CFFA01663685}" type="presOf" srcId="{AF6992CD-1326-4055-8FA4-44C3BDE770CA}" destId="{4A74AB74-9CE2-4373-A748-B4E9AAC06B25}" srcOrd="0" destOrd="0" presId="urn:microsoft.com/office/officeart/2005/8/layout/hierarchy1"/>
    <dgm:cxn modelId="{A20A30AE-6C51-43BD-BD5E-E5BDA3733EEF}" srcId="{72019DCC-AB80-4875-869D-DF5CF5C73B1D}" destId="{0F341C5A-D7F1-428A-B7A0-1EE3D0BCDB7E}" srcOrd="3" destOrd="0" parTransId="{E0607A50-C8EF-4230-9B8A-2BD868D740BD}" sibTransId="{56D2FAE5-304B-450E-BADE-59A72FA39798}"/>
    <dgm:cxn modelId="{270A8FB7-789B-4D31-ABC0-9A41768F8F1A}" srcId="{72019DCC-AB80-4875-869D-DF5CF5C73B1D}" destId="{EA96421F-0221-4770-8EC3-E945D5EE6A62}" srcOrd="2" destOrd="0" parTransId="{8E249BCD-ABBA-4132-B52F-01D91F9C5F7E}" sibTransId="{83E2EE95-444D-45E7-954D-1911377BC9B4}"/>
    <dgm:cxn modelId="{A14195C0-B5FB-4112-A101-6017B7A2E628}" type="presOf" srcId="{0F341C5A-D7F1-428A-B7A0-1EE3D0BCDB7E}" destId="{6E6A4D1E-0955-4275-BC44-CF3C77F92F6E}" srcOrd="0" destOrd="0" presId="urn:microsoft.com/office/officeart/2005/8/layout/hierarchy1"/>
    <dgm:cxn modelId="{539CE8CE-8A26-403F-A779-C704859BF35E}" type="presOf" srcId="{9F8D40D1-05C0-4755-981F-2AE63030579D}" destId="{097938D7-B379-4430-8181-C8D23FDA4BAC}" srcOrd="0" destOrd="0" presId="urn:microsoft.com/office/officeart/2005/8/layout/hierarchy1"/>
    <dgm:cxn modelId="{E4C591D6-7D6B-481B-B2CC-B6D785D0C977}" type="presOf" srcId="{C4E21141-72CC-4B24-9827-A02AE11FB3B4}" destId="{24ABB790-9107-47AD-84F1-FE60C3A1DEAE}" srcOrd="0" destOrd="0" presId="urn:microsoft.com/office/officeart/2005/8/layout/hierarchy1"/>
    <dgm:cxn modelId="{E0BCEBDA-97B8-489D-96A7-73300DD91EAF}" type="presOf" srcId="{231DA14E-E3A7-4853-8CD2-3FD6318E1ED1}" destId="{91307539-32F8-416D-A719-08C58A4A2AC7}" srcOrd="0" destOrd="0" presId="urn:microsoft.com/office/officeart/2005/8/layout/hierarchy1"/>
    <dgm:cxn modelId="{B035A6DF-17EF-4D45-AC00-76DAF93751BA}" srcId="{72019DCC-AB80-4875-869D-DF5CF5C73B1D}" destId="{55C81FEC-0C02-4859-ABA8-7515B867BED8}" srcOrd="1" destOrd="0" parTransId="{D525BDE0-F6BB-41A9-8648-1CC5BE91D282}" sibTransId="{744A1256-1470-495D-801F-528DE61A8B8E}"/>
    <dgm:cxn modelId="{A57C8EE3-B9CD-4444-812D-795DBFE4FA5D}" type="presOf" srcId="{0BEB22B1-5F93-4CBE-8F25-B40513BAB405}" destId="{14832A00-B748-40D5-A968-EE4DF197687B}" srcOrd="0" destOrd="0" presId="urn:microsoft.com/office/officeart/2005/8/layout/hierarchy1"/>
    <dgm:cxn modelId="{B219DAEF-FDAA-4DF8-92BD-C11C69A53FA9}" type="presOf" srcId="{BA11FBAD-82A6-40A7-8784-4BEEA1757EA0}" destId="{0B5B14DE-4F6C-41B0-A8DC-5904846A2AF4}" srcOrd="0" destOrd="0" presId="urn:microsoft.com/office/officeart/2005/8/layout/hierarchy1"/>
    <dgm:cxn modelId="{1D8CE6F9-8937-439A-B4AC-2F48E2F289A4}" type="presOf" srcId="{4640B6C1-CCAF-45DA-B90A-0E22DDDA0B90}" destId="{343E0019-ED7E-4302-8EED-BA03ADFA3F1E}" srcOrd="0" destOrd="0" presId="urn:microsoft.com/office/officeart/2005/8/layout/hierarchy1"/>
    <dgm:cxn modelId="{30F253E9-871F-4092-BA7A-5A214842635D}" type="presParOf" srcId="{4A74AB74-9CE2-4373-A748-B4E9AAC06B25}" destId="{313990CD-BE6A-4F10-9080-ED3770273D7A}" srcOrd="0" destOrd="0" presId="urn:microsoft.com/office/officeart/2005/8/layout/hierarchy1"/>
    <dgm:cxn modelId="{2B46E3A1-D6D4-4EDC-8BB1-2393D4E2A6D0}" type="presParOf" srcId="{313990CD-BE6A-4F10-9080-ED3770273D7A}" destId="{6C1D4020-5587-458E-9B46-9132A82958C3}" srcOrd="0" destOrd="0" presId="urn:microsoft.com/office/officeart/2005/8/layout/hierarchy1"/>
    <dgm:cxn modelId="{F712A4F7-91B6-48E7-94A1-C5070B2A9631}" type="presParOf" srcId="{6C1D4020-5587-458E-9B46-9132A82958C3}" destId="{F3AA4C6B-A1BC-42CA-A4A8-9708F2011B6E}" srcOrd="0" destOrd="0" presId="urn:microsoft.com/office/officeart/2005/8/layout/hierarchy1"/>
    <dgm:cxn modelId="{87552FF8-FBEE-42B4-AAB8-9167DE5D8507}" type="presParOf" srcId="{6C1D4020-5587-458E-9B46-9132A82958C3}" destId="{4CE8EE0B-6410-4B82-8B6C-BEEDFB224918}" srcOrd="1" destOrd="0" presId="urn:microsoft.com/office/officeart/2005/8/layout/hierarchy1"/>
    <dgm:cxn modelId="{15E2FC74-C8D2-4A96-9ED8-83F0D1A525A2}" type="presParOf" srcId="{313990CD-BE6A-4F10-9080-ED3770273D7A}" destId="{7E1AD40F-63AA-4BB8-8B20-6A2DD6A54F31}" srcOrd="1" destOrd="0" presId="urn:microsoft.com/office/officeart/2005/8/layout/hierarchy1"/>
    <dgm:cxn modelId="{C45A35BC-BFF6-414C-AF2F-11B150BB8C4B}" type="presParOf" srcId="{7E1AD40F-63AA-4BB8-8B20-6A2DD6A54F31}" destId="{0B5B14DE-4F6C-41B0-A8DC-5904846A2AF4}" srcOrd="0" destOrd="0" presId="urn:microsoft.com/office/officeart/2005/8/layout/hierarchy1"/>
    <dgm:cxn modelId="{8DD705EE-8595-44D0-8A80-79ADBD8C37FF}" type="presParOf" srcId="{7E1AD40F-63AA-4BB8-8B20-6A2DD6A54F31}" destId="{E8096691-5BA5-4D84-BCDC-A4FE19C8ABB9}" srcOrd="1" destOrd="0" presId="urn:microsoft.com/office/officeart/2005/8/layout/hierarchy1"/>
    <dgm:cxn modelId="{FF057DF3-8D2D-4435-8CF8-E3E15A9E3FB0}" type="presParOf" srcId="{E8096691-5BA5-4D84-BCDC-A4FE19C8ABB9}" destId="{404BDEC5-97F1-4CD5-B738-73D0AB784B43}" srcOrd="0" destOrd="0" presId="urn:microsoft.com/office/officeart/2005/8/layout/hierarchy1"/>
    <dgm:cxn modelId="{6ECC0FEC-DF35-40BD-8F62-5CE749691D4E}" type="presParOf" srcId="{404BDEC5-97F1-4CD5-B738-73D0AB784B43}" destId="{A6BD06CC-40BA-45ED-A416-63C853FEA953}" srcOrd="0" destOrd="0" presId="urn:microsoft.com/office/officeart/2005/8/layout/hierarchy1"/>
    <dgm:cxn modelId="{0151BB1C-1C82-476A-8582-EFC2C57495D7}" type="presParOf" srcId="{404BDEC5-97F1-4CD5-B738-73D0AB784B43}" destId="{828F369B-7527-4325-A9D8-2D60398AB096}" srcOrd="1" destOrd="0" presId="urn:microsoft.com/office/officeart/2005/8/layout/hierarchy1"/>
    <dgm:cxn modelId="{027B2BEB-F03F-4829-B438-2ECB81A17E1C}" type="presParOf" srcId="{E8096691-5BA5-4D84-BCDC-A4FE19C8ABB9}" destId="{776084CA-C0E2-4F19-BE5B-AA80F6780C70}" srcOrd="1" destOrd="0" presId="urn:microsoft.com/office/officeart/2005/8/layout/hierarchy1"/>
    <dgm:cxn modelId="{3340E0ED-69D8-4932-812B-2BC926EA6B6A}" type="presParOf" srcId="{7E1AD40F-63AA-4BB8-8B20-6A2DD6A54F31}" destId="{AB5B62F0-E6BF-46A6-860A-65247AA99CC7}" srcOrd="2" destOrd="0" presId="urn:microsoft.com/office/officeart/2005/8/layout/hierarchy1"/>
    <dgm:cxn modelId="{2F3DF01A-A105-4018-92FC-3D559B944E09}" type="presParOf" srcId="{7E1AD40F-63AA-4BB8-8B20-6A2DD6A54F31}" destId="{B2D0E7C7-818D-4FB9-9DE0-66074BD970B5}" srcOrd="3" destOrd="0" presId="urn:microsoft.com/office/officeart/2005/8/layout/hierarchy1"/>
    <dgm:cxn modelId="{352665F2-4E2D-45B1-9A9D-4723239DCDAC}" type="presParOf" srcId="{B2D0E7C7-818D-4FB9-9DE0-66074BD970B5}" destId="{12D2AF27-C416-4F14-BD1B-BD6FBAB5D26F}" srcOrd="0" destOrd="0" presId="urn:microsoft.com/office/officeart/2005/8/layout/hierarchy1"/>
    <dgm:cxn modelId="{80B0E827-F282-4C91-95DF-1DF5C8C20733}" type="presParOf" srcId="{12D2AF27-C416-4F14-BD1B-BD6FBAB5D26F}" destId="{6F75DD23-1CF8-4F9F-8654-631A72922A4B}" srcOrd="0" destOrd="0" presId="urn:microsoft.com/office/officeart/2005/8/layout/hierarchy1"/>
    <dgm:cxn modelId="{E661873D-5403-48EE-A59A-DB02CF428625}" type="presParOf" srcId="{12D2AF27-C416-4F14-BD1B-BD6FBAB5D26F}" destId="{FD174439-963C-4F70-8FE4-8B458929CB25}" srcOrd="1" destOrd="0" presId="urn:microsoft.com/office/officeart/2005/8/layout/hierarchy1"/>
    <dgm:cxn modelId="{252C92B5-AC4C-4F93-84E3-64773D3AB215}" type="presParOf" srcId="{B2D0E7C7-818D-4FB9-9DE0-66074BD970B5}" destId="{4FCE10DC-F5AB-4D59-AA38-E9657ABF3A7F}" srcOrd="1" destOrd="0" presId="urn:microsoft.com/office/officeart/2005/8/layout/hierarchy1"/>
    <dgm:cxn modelId="{8F0534FB-3712-4AC3-A2E0-699AA7E193DA}" type="presParOf" srcId="{7E1AD40F-63AA-4BB8-8B20-6A2DD6A54F31}" destId="{9797A5FC-5AC8-407A-A55D-BFC64146F04A}" srcOrd="4" destOrd="0" presId="urn:microsoft.com/office/officeart/2005/8/layout/hierarchy1"/>
    <dgm:cxn modelId="{530C5C7A-2638-4A27-8B4C-750B09FACF6D}" type="presParOf" srcId="{7E1AD40F-63AA-4BB8-8B20-6A2DD6A54F31}" destId="{C11A24D3-689A-42F6-8785-B579EFF3EBC0}" srcOrd="5" destOrd="0" presId="urn:microsoft.com/office/officeart/2005/8/layout/hierarchy1"/>
    <dgm:cxn modelId="{C7DF2DA0-F2CD-4095-ACC1-2DA9B1FC6C2A}" type="presParOf" srcId="{C11A24D3-689A-42F6-8785-B579EFF3EBC0}" destId="{B1177D90-8480-4485-A55D-06775CFAFB3E}" srcOrd="0" destOrd="0" presId="urn:microsoft.com/office/officeart/2005/8/layout/hierarchy1"/>
    <dgm:cxn modelId="{794DE511-BEE4-4DFE-9704-5F372C61D4B9}" type="presParOf" srcId="{B1177D90-8480-4485-A55D-06775CFAFB3E}" destId="{F73B3EEC-3ED9-4946-9731-425E83CC2A27}" srcOrd="0" destOrd="0" presId="urn:microsoft.com/office/officeart/2005/8/layout/hierarchy1"/>
    <dgm:cxn modelId="{2465500A-E2F1-4F5A-B381-AD845B332E00}" type="presParOf" srcId="{B1177D90-8480-4485-A55D-06775CFAFB3E}" destId="{07F3EE41-0C53-44D3-A03C-F87182254617}" srcOrd="1" destOrd="0" presId="urn:microsoft.com/office/officeart/2005/8/layout/hierarchy1"/>
    <dgm:cxn modelId="{D1ECAD9F-4A93-424A-BA01-EEB5E2827C6E}" type="presParOf" srcId="{C11A24D3-689A-42F6-8785-B579EFF3EBC0}" destId="{C0537F64-3644-4243-98C6-64632A8F3AF6}" srcOrd="1" destOrd="0" presId="urn:microsoft.com/office/officeart/2005/8/layout/hierarchy1"/>
    <dgm:cxn modelId="{3D5F179F-EEA6-4E16-997F-5C534832CF0D}" type="presParOf" srcId="{7E1AD40F-63AA-4BB8-8B20-6A2DD6A54F31}" destId="{5415A868-5A1D-4639-87D1-D86B80F4CC6F}" srcOrd="6" destOrd="0" presId="urn:microsoft.com/office/officeart/2005/8/layout/hierarchy1"/>
    <dgm:cxn modelId="{400A1731-1D30-41D7-B6F4-1BAB286F673B}" type="presParOf" srcId="{7E1AD40F-63AA-4BB8-8B20-6A2DD6A54F31}" destId="{F714291C-7F24-4C81-91ED-B1741219DF33}" srcOrd="7" destOrd="0" presId="urn:microsoft.com/office/officeart/2005/8/layout/hierarchy1"/>
    <dgm:cxn modelId="{827D35A0-721C-4023-850F-96DCED62346B}" type="presParOf" srcId="{F714291C-7F24-4C81-91ED-B1741219DF33}" destId="{4AA4251F-4782-4F77-8EA5-83BA6B19B0B2}" srcOrd="0" destOrd="0" presId="urn:microsoft.com/office/officeart/2005/8/layout/hierarchy1"/>
    <dgm:cxn modelId="{83095930-8949-4E5C-99AD-2B2622EF0219}" type="presParOf" srcId="{4AA4251F-4782-4F77-8EA5-83BA6B19B0B2}" destId="{EECBC30E-B843-4E38-AC86-CDCD82744FB2}" srcOrd="0" destOrd="0" presId="urn:microsoft.com/office/officeart/2005/8/layout/hierarchy1"/>
    <dgm:cxn modelId="{479E80BB-0788-4ECB-845A-B4FA3CFE19D8}" type="presParOf" srcId="{4AA4251F-4782-4F77-8EA5-83BA6B19B0B2}" destId="{6E6A4D1E-0955-4275-BC44-CF3C77F92F6E}" srcOrd="1" destOrd="0" presId="urn:microsoft.com/office/officeart/2005/8/layout/hierarchy1"/>
    <dgm:cxn modelId="{89D77181-B5B2-423E-B9D8-F57DA2250629}" type="presParOf" srcId="{F714291C-7F24-4C81-91ED-B1741219DF33}" destId="{5DCFA373-EABE-406D-B960-45C274D8B2FF}" srcOrd="1" destOrd="0" presId="urn:microsoft.com/office/officeart/2005/8/layout/hierarchy1"/>
    <dgm:cxn modelId="{7B479C75-0430-4032-8CF4-9ABBD29A3525}" type="presParOf" srcId="{7E1AD40F-63AA-4BB8-8B20-6A2DD6A54F31}" destId="{14832A00-B748-40D5-A968-EE4DF197687B}" srcOrd="8" destOrd="0" presId="urn:microsoft.com/office/officeart/2005/8/layout/hierarchy1"/>
    <dgm:cxn modelId="{8F277533-AC47-4F9C-ADDC-C4282A773B5A}" type="presParOf" srcId="{7E1AD40F-63AA-4BB8-8B20-6A2DD6A54F31}" destId="{4D7B2352-170E-43BA-BE4E-A81F80CB89CC}" srcOrd="9" destOrd="0" presId="urn:microsoft.com/office/officeart/2005/8/layout/hierarchy1"/>
    <dgm:cxn modelId="{52375A8C-8F72-42B4-989E-821CC748DCDD}" type="presParOf" srcId="{4D7B2352-170E-43BA-BE4E-A81F80CB89CC}" destId="{D62F7B81-72D5-411A-8482-947FEAD829EE}" srcOrd="0" destOrd="0" presId="urn:microsoft.com/office/officeart/2005/8/layout/hierarchy1"/>
    <dgm:cxn modelId="{23B71F19-A030-4116-BB2C-022C2507B88D}" type="presParOf" srcId="{D62F7B81-72D5-411A-8482-947FEAD829EE}" destId="{D86259F3-C06A-4AAF-86C4-9934D03686DD}" srcOrd="0" destOrd="0" presId="urn:microsoft.com/office/officeart/2005/8/layout/hierarchy1"/>
    <dgm:cxn modelId="{48C638F7-AF7D-44CB-911A-2EBBB7DFA620}" type="presParOf" srcId="{D62F7B81-72D5-411A-8482-947FEAD829EE}" destId="{BA2E2CE7-105C-419C-BAD5-EB0A4585A275}" srcOrd="1" destOrd="0" presId="urn:microsoft.com/office/officeart/2005/8/layout/hierarchy1"/>
    <dgm:cxn modelId="{2268ECEC-F6D2-4C9C-B539-7711CCE1CB64}" type="presParOf" srcId="{4D7B2352-170E-43BA-BE4E-A81F80CB89CC}" destId="{D035F654-03C5-4F3D-A9B1-81733D7C5117}" srcOrd="1" destOrd="0" presId="urn:microsoft.com/office/officeart/2005/8/layout/hierarchy1"/>
    <dgm:cxn modelId="{DD4578DC-7B27-49A6-B63D-EEFF3D3B0FF8}" type="presParOf" srcId="{7E1AD40F-63AA-4BB8-8B20-6A2DD6A54F31}" destId="{097938D7-B379-4430-8181-C8D23FDA4BAC}" srcOrd="10" destOrd="0" presId="urn:microsoft.com/office/officeart/2005/8/layout/hierarchy1"/>
    <dgm:cxn modelId="{82F418DF-7638-4DFB-98E6-D36D3D5C3539}" type="presParOf" srcId="{7E1AD40F-63AA-4BB8-8B20-6A2DD6A54F31}" destId="{CCC7FA84-5F5F-477E-8DCA-A53E74A2D060}" srcOrd="11" destOrd="0" presId="urn:microsoft.com/office/officeart/2005/8/layout/hierarchy1"/>
    <dgm:cxn modelId="{EB7C4AB8-71CD-40D6-B875-06A717053058}" type="presParOf" srcId="{CCC7FA84-5F5F-477E-8DCA-A53E74A2D060}" destId="{5DD81F8E-5353-4F0D-8D74-659890EAF788}" srcOrd="0" destOrd="0" presId="urn:microsoft.com/office/officeart/2005/8/layout/hierarchy1"/>
    <dgm:cxn modelId="{899D747E-826F-4090-BD51-30387E5684E0}" type="presParOf" srcId="{5DD81F8E-5353-4F0D-8D74-659890EAF788}" destId="{E1BBE7FE-0AF3-41C7-BA94-D0744B2CE3BD}" srcOrd="0" destOrd="0" presId="urn:microsoft.com/office/officeart/2005/8/layout/hierarchy1"/>
    <dgm:cxn modelId="{BD39949B-F3EB-4643-A658-2413C5DAAE75}" type="presParOf" srcId="{5DD81F8E-5353-4F0D-8D74-659890EAF788}" destId="{91307539-32F8-416D-A719-08C58A4A2AC7}" srcOrd="1" destOrd="0" presId="urn:microsoft.com/office/officeart/2005/8/layout/hierarchy1"/>
    <dgm:cxn modelId="{3886EEB0-DA59-4834-AAB8-B643DE79C1DB}" type="presParOf" srcId="{CCC7FA84-5F5F-477E-8DCA-A53E74A2D060}" destId="{C16D213C-E8C5-4269-B146-86346A16CD22}" srcOrd="1" destOrd="0" presId="urn:microsoft.com/office/officeart/2005/8/layout/hierarchy1"/>
    <dgm:cxn modelId="{A9F286ED-4F39-47D2-84B1-3F142B2190A1}" type="presParOf" srcId="{7E1AD40F-63AA-4BB8-8B20-6A2DD6A54F31}" destId="{24ABB790-9107-47AD-84F1-FE60C3A1DEAE}" srcOrd="12" destOrd="0" presId="urn:microsoft.com/office/officeart/2005/8/layout/hierarchy1"/>
    <dgm:cxn modelId="{2FF0B810-661E-41A9-974C-26CA0E5D9AF0}" type="presParOf" srcId="{7E1AD40F-63AA-4BB8-8B20-6A2DD6A54F31}" destId="{F9808984-31FE-4708-9A4F-6B41A8F18152}" srcOrd="13" destOrd="0" presId="urn:microsoft.com/office/officeart/2005/8/layout/hierarchy1"/>
    <dgm:cxn modelId="{FF0F6E53-BE94-4E84-B3DF-B26A93CA8078}" type="presParOf" srcId="{F9808984-31FE-4708-9A4F-6B41A8F18152}" destId="{2F6BFBB9-F419-42FB-8DE6-8A0C9EF0979A}" srcOrd="0" destOrd="0" presId="urn:microsoft.com/office/officeart/2005/8/layout/hierarchy1"/>
    <dgm:cxn modelId="{B1A3E3EC-D5A9-4912-B8E5-6D32E00F80D2}" type="presParOf" srcId="{2F6BFBB9-F419-42FB-8DE6-8A0C9EF0979A}" destId="{6153BD51-13D9-4354-AB05-02E6ACC07CE0}" srcOrd="0" destOrd="0" presId="urn:microsoft.com/office/officeart/2005/8/layout/hierarchy1"/>
    <dgm:cxn modelId="{37A036B5-B16B-42B6-905F-612D1449373A}" type="presParOf" srcId="{2F6BFBB9-F419-42FB-8DE6-8A0C9EF0979A}" destId="{343E0019-ED7E-4302-8EED-BA03ADFA3F1E}" srcOrd="1" destOrd="0" presId="urn:microsoft.com/office/officeart/2005/8/layout/hierarchy1"/>
    <dgm:cxn modelId="{DF24CD67-3610-44ED-9A78-2774019FA1CD}" type="presParOf" srcId="{F9808984-31FE-4708-9A4F-6B41A8F18152}" destId="{98509427-06FC-4251-9C9D-F3EEFFC1A9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D034E-7A68-452C-BDF0-AFFA093FACFC}">
      <dsp:nvSpPr>
        <dsp:cNvPr id="0" name=""/>
        <dsp:cNvSpPr/>
      </dsp:nvSpPr>
      <dsp:spPr>
        <a:xfrm>
          <a:off x="4001257" y="1978757"/>
          <a:ext cx="3319484" cy="39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42"/>
              </a:lnTo>
              <a:lnTo>
                <a:pt x="3319484" y="269142"/>
              </a:lnTo>
              <a:lnTo>
                <a:pt x="3319484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938D7-B379-4430-8181-C8D23FDA4BAC}">
      <dsp:nvSpPr>
        <dsp:cNvPr id="0" name=""/>
        <dsp:cNvSpPr/>
      </dsp:nvSpPr>
      <dsp:spPr>
        <a:xfrm>
          <a:off x="4001257" y="1978757"/>
          <a:ext cx="1659742" cy="39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42"/>
              </a:lnTo>
              <a:lnTo>
                <a:pt x="1659742" y="269142"/>
              </a:lnTo>
              <a:lnTo>
                <a:pt x="1659742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5A868-5A1D-4639-87D1-D86B80F4CC6F}">
      <dsp:nvSpPr>
        <dsp:cNvPr id="0" name=""/>
        <dsp:cNvSpPr/>
      </dsp:nvSpPr>
      <dsp:spPr>
        <a:xfrm>
          <a:off x="3955537" y="1978757"/>
          <a:ext cx="91440" cy="394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7A5FC-5AC8-407A-A55D-BFC64146F04A}">
      <dsp:nvSpPr>
        <dsp:cNvPr id="0" name=""/>
        <dsp:cNvSpPr/>
      </dsp:nvSpPr>
      <dsp:spPr>
        <a:xfrm>
          <a:off x="2341514" y="1978757"/>
          <a:ext cx="1659742" cy="394943"/>
        </a:xfrm>
        <a:custGeom>
          <a:avLst/>
          <a:gdLst/>
          <a:ahLst/>
          <a:cxnLst/>
          <a:rect l="0" t="0" r="0" b="0"/>
          <a:pathLst>
            <a:path>
              <a:moveTo>
                <a:pt x="1659742" y="0"/>
              </a:moveTo>
              <a:lnTo>
                <a:pt x="1659742" y="269142"/>
              </a:lnTo>
              <a:lnTo>
                <a:pt x="0" y="269142"/>
              </a:lnTo>
              <a:lnTo>
                <a:pt x="0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B62F0-E6BF-46A6-860A-65247AA99CC7}">
      <dsp:nvSpPr>
        <dsp:cNvPr id="0" name=""/>
        <dsp:cNvSpPr/>
      </dsp:nvSpPr>
      <dsp:spPr>
        <a:xfrm>
          <a:off x="681772" y="1978757"/>
          <a:ext cx="3319484" cy="394943"/>
        </a:xfrm>
        <a:custGeom>
          <a:avLst/>
          <a:gdLst/>
          <a:ahLst/>
          <a:cxnLst/>
          <a:rect l="0" t="0" r="0" b="0"/>
          <a:pathLst>
            <a:path>
              <a:moveTo>
                <a:pt x="3319484" y="0"/>
              </a:moveTo>
              <a:lnTo>
                <a:pt x="3319484" y="269142"/>
              </a:lnTo>
              <a:lnTo>
                <a:pt x="0" y="269142"/>
              </a:lnTo>
              <a:lnTo>
                <a:pt x="0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A4C6B-A1BC-42CA-A4A8-9708F2011B6E}">
      <dsp:nvSpPr>
        <dsp:cNvPr id="0" name=""/>
        <dsp:cNvSpPr/>
      </dsp:nvSpPr>
      <dsp:spPr>
        <a:xfrm>
          <a:off x="3322271" y="1116446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8EE0B-6410-4B82-8B6C-BEEDFB224918}">
      <dsp:nvSpPr>
        <dsp:cNvPr id="0" name=""/>
        <dsp:cNvSpPr/>
      </dsp:nvSpPr>
      <dsp:spPr>
        <a:xfrm>
          <a:off x="3473157" y="1259787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0 - Comprar um Livro</a:t>
          </a:r>
        </a:p>
      </dsp:txBody>
      <dsp:txXfrm>
        <a:off x="3498413" y="1285043"/>
        <a:ext cx="1307459" cy="811799"/>
      </dsp:txXfrm>
    </dsp:sp>
    <dsp:sp modelId="{6F75DD23-1CF8-4F9F-8654-631A72922A4B}">
      <dsp:nvSpPr>
        <dsp:cNvPr id="0" name=""/>
        <dsp:cNvSpPr/>
      </dsp:nvSpPr>
      <dsp:spPr>
        <a:xfrm>
          <a:off x="2786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74439-963C-4F70-8FE4-8B458929CB25}">
      <dsp:nvSpPr>
        <dsp:cNvPr id="0" name=""/>
        <dsp:cNvSpPr/>
      </dsp:nvSpPr>
      <dsp:spPr>
        <a:xfrm>
          <a:off x="153672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1 - Localizar o livro</a:t>
          </a:r>
        </a:p>
      </dsp:txBody>
      <dsp:txXfrm>
        <a:off x="178928" y="2542298"/>
        <a:ext cx="1307459" cy="811799"/>
      </dsp:txXfrm>
    </dsp:sp>
    <dsp:sp modelId="{F73B3EEC-3ED9-4946-9731-425E83CC2A27}">
      <dsp:nvSpPr>
        <dsp:cNvPr id="0" name=""/>
        <dsp:cNvSpPr/>
      </dsp:nvSpPr>
      <dsp:spPr>
        <a:xfrm>
          <a:off x="1662529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3EE41-0C53-44D3-A03C-F87182254617}">
      <dsp:nvSpPr>
        <dsp:cNvPr id="0" name=""/>
        <dsp:cNvSpPr/>
      </dsp:nvSpPr>
      <dsp:spPr>
        <a:xfrm>
          <a:off x="1813414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2 - Adicionar livro ao carrinho</a:t>
          </a:r>
        </a:p>
      </dsp:txBody>
      <dsp:txXfrm>
        <a:off x="1838670" y="2542298"/>
        <a:ext cx="1307459" cy="811799"/>
      </dsp:txXfrm>
    </dsp:sp>
    <dsp:sp modelId="{EECBC30E-B843-4E38-AC86-CDCD82744FB2}">
      <dsp:nvSpPr>
        <dsp:cNvPr id="0" name=""/>
        <dsp:cNvSpPr/>
      </dsp:nvSpPr>
      <dsp:spPr>
        <a:xfrm>
          <a:off x="3322271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A4D1E-0955-4275-BC44-CF3C77F92F6E}">
      <dsp:nvSpPr>
        <dsp:cNvPr id="0" name=""/>
        <dsp:cNvSpPr/>
      </dsp:nvSpPr>
      <dsp:spPr>
        <a:xfrm>
          <a:off x="3473157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3 - Digitar Detalhes do Pgto.</a:t>
          </a:r>
        </a:p>
      </dsp:txBody>
      <dsp:txXfrm>
        <a:off x="3498413" y="2542298"/>
        <a:ext cx="1307459" cy="811799"/>
      </dsp:txXfrm>
    </dsp:sp>
    <dsp:sp modelId="{E1BBE7FE-0AF3-41C7-BA94-D0744B2CE3BD}">
      <dsp:nvSpPr>
        <dsp:cNvPr id="0" name=""/>
        <dsp:cNvSpPr/>
      </dsp:nvSpPr>
      <dsp:spPr>
        <a:xfrm>
          <a:off x="4982014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7539-32F8-416D-A719-08C58A4A2AC7}">
      <dsp:nvSpPr>
        <dsp:cNvPr id="0" name=""/>
        <dsp:cNvSpPr/>
      </dsp:nvSpPr>
      <dsp:spPr>
        <a:xfrm>
          <a:off x="5132899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4 - Fornecer Endereço completo</a:t>
          </a:r>
        </a:p>
      </dsp:txBody>
      <dsp:txXfrm>
        <a:off x="5158155" y="2542298"/>
        <a:ext cx="1307459" cy="811799"/>
      </dsp:txXfrm>
    </dsp:sp>
    <dsp:sp modelId="{727EAD83-34E7-42AC-87D4-6BB3BA74158E}">
      <dsp:nvSpPr>
        <dsp:cNvPr id="0" name=""/>
        <dsp:cNvSpPr/>
      </dsp:nvSpPr>
      <dsp:spPr>
        <a:xfrm>
          <a:off x="6641756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2A2CE-34FA-4B58-9AA3-1947DFCA08AD}">
      <dsp:nvSpPr>
        <dsp:cNvPr id="0" name=""/>
        <dsp:cNvSpPr/>
      </dsp:nvSpPr>
      <dsp:spPr>
        <a:xfrm>
          <a:off x="6792642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5 - Confirmar Pedido</a:t>
          </a:r>
        </a:p>
      </dsp:txBody>
      <dsp:txXfrm>
        <a:off x="6817898" y="2542298"/>
        <a:ext cx="1307459" cy="811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38D7-B379-4430-8181-C8D23FDA4BAC}">
      <dsp:nvSpPr>
        <dsp:cNvPr id="0" name=""/>
        <dsp:cNvSpPr/>
      </dsp:nvSpPr>
      <dsp:spPr>
        <a:xfrm>
          <a:off x="4001257" y="1978757"/>
          <a:ext cx="3319484" cy="39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42"/>
              </a:lnTo>
              <a:lnTo>
                <a:pt x="3319484" y="269142"/>
              </a:lnTo>
              <a:lnTo>
                <a:pt x="3319484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5A868-5A1D-4639-87D1-D86B80F4CC6F}">
      <dsp:nvSpPr>
        <dsp:cNvPr id="0" name=""/>
        <dsp:cNvSpPr/>
      </dsp:nvSpPr>
      <dsp:spPr>
        <a:xfrm>
          <a:off x="4001257" y="1978757"/>
          <a:ext cx="1659742" cy="39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42"/>
              </a:lnTo>
              <a:lnTo>
                <a:pt x="1659742" y="269142"/>
              </a:lnTo>
              <a:lnTo>
                <a:pt x="1659742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7A5FC-5AC8-407A-A55D-BFC64146F04A}">
      <dsp:nvSpPr>
        <dsp:cNvPr id="0" name=""/>
        <dsp:cNvSpPr/>
      </dsp:nvSpPr>
      <dsp:spPr>
        <a:xfrm>
          <a:off x="3955537" y="1978757"/>
          <a:ext cx="91440" cy="394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B62F0-E6BF-46A6-860A-65247AA99CC7}">
      <dsp:nvSpPr>
        <dsp:cNvPr id="0" name=""/>
        <dsp:cNvSpPr/>
      </dsp:nvSpPr>
      <dsp:spPr>
        <a:xfrm>
          <a:off x="2341514" y="1978757"/>
          <a:ext cx="1659742" cy="394943"/>
        </a:xfrm>
        <a:custGeom>
          <a:avLst/>
          <a:gdLst/>
          <a:ahLst/>
          <a:cxnLst/>
          <a:rect l="0" t="0" r="0" b="0"/>
          <a:pathLst>
            <a:path>
              <a:moveTo>
                <a:pt x="1659742" y="0"/>
              </a:moveTo>
              <a:lnTo>
                <a:pt x="1659742" y="269142"/>
              </a:lnTo>
              <a:lnTo>
                <a:pt x="0" y="269142"/>
              </a:lnTo>
              <a:lnTo>
                <a:pt x="0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14DE-4F6C-41B0-A8DC-5904846A2AF4}">
      <dsp:nvSpPr>
        <dsp:cNvPr id="0" name=""/>
        <dsp:cNvSpPr/>
      </dsp:nvSpPr>
      <dsp:spPr>
        <a:xfrm>
          <a:off x="681772" y="1978757"/>
          <a:ext cx="3319484" cy="394943"/>
        </a:xfrm>
        <a:custGeom>
          <a:avLst/>
          <a:gdLst/>
          <a:ahLst/>
          <a:cxnLst/>
          <a:rect l="0" t="0" r="0" b="0"/>
          <a:pathLst>
            <a:path>
              <a:moveTo>
                <a:pt x="3319484" y="0"/>
              </a:moveTo>
              <a:lnTo>
                <a:pt x="3319484" y="269142"/>
              </a:lnTo>
              <a:lnTo>
                <a:pt x="0" y="269142"/>
              </a:lnTo>
              <a:lnTo>
                <a:pt x="0" y="394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A4C6B-A1BC-42CA-A4A8-9708F2011B6E}">
      <dsp:nvSpPr>
        <dsp:cNvPr id="0" name=""/>
        <dsp:cNvSpPr/>
      </dsp:nvSpPr>
      <dsp:spPr>
        <a:xfrm>
          <a:off x="3322271" y="1116446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8EE0B-6410-4B82-8B6C-BEEDFB224918}">
      <dsp:nvSpPr>
        <dsp:cNvPr id="0" name=""/>
        <dsp:cNvSpPr/>
      </dsp:nvSpPr>
      <dsp:spPr>
        <a:xfrm>
          <a:off x="3473157" y="1259787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Verificar Gastos Públicos</a:t>
          </a:r>
        </a:p>
      </dsp:txBody>
      <dsp:txXfrm>
        <a:off x="3498413" y="1285043"/>
        <a:ext cx="1307459" cy="811799"/>
      </dsp:txXfrm>
    </dsp:sp>
    <dsp:sp modelId="{A6BD06CC-40BA-45ED-A416-63C853FEA953}">
      <dsp:nvSpPr>
        <dsp:cNvPr id="0" name=""/>
        <dsp:cNvSpPr/>
      </dsp:nvSpPr>
      <dsp:spPr>
        <a:xfrm>
          <a:off x="2786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F369B-7527-4325-A9D8-2D60398AB096}">
      <dsp:nvSpPr>
        <dsp:cNvPr id="0" name=""/>
        <dsp:cNvSpPr/>
      </dsp:nvSpPr>
      <dsp:spPr>
        <a:xfrm>
          <a:off x="153672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1 – Acessar site da prefeitura</a:t>
          </a:r>
        </a:p>
      </dsp:txBody>
      <dsp:txXfrm>
        <a:off x="178928" y="2542298"/>
        <a:ext cx="1307459" cy="811799"/>
      </dsp:txXfrm>
    </dsp:sp>
    <dsp:sp modelId="{6F75DD23-1CF8-4F9F-8654-631A72922A4B}">
      <dsp:nvSpPr>
        <dsp:cNvPr id="0" name=""/>
        <dsp:cNvSpPr/>
      </dsp:nvSpPr>
      <dsp:spPr>
        <a:xfrm>
          <a:off x="1662529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74439-963C-4F70-8FE4-8B458929CB25}">
      <dsp:nvSpPr>
        <dsp:cNvPr id="0" name=""/>
        <dsp:cNvSpPr/>
      </dsp:nvSpPr>
      <dsp:spPr>
        <a:xfrm>
          <a:off x="1813414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2 – Procurar portal transparência</a:t>
          </a:r>
        </a:p>
      </dsp:txBody>
      <dsp:txXfrm>
        <a:off x="1838670" y="2542298"/>
        <a:ext cx="1307459" cy="811799"/>
      </dsp:txXfrm>
    </dsp:sp>
    <dsp:sp modelId="{F73B3EEC-3ED9-4946-9731-425E83CC2A27}">
      <dsp:nvSpPr>
        <dsp:cNvPr id="0" name=""/>
        <dsp:cNvSpPr/>
      </dsp:nvSpPr>
      <dsp:spPr>
        <a:xfrm>
          <a:off x="3322271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3EE41-0C53-44D3-A03C-F87182254617}">
      <dsp:nvSpPr>
        <dsp:cNvPr id="0" name=""/>
        <dsp:cNvSpPr/>
      </dsp:nvSpPr>
      <dsp:spPr>
        <a:xfrm>
          <a:off x="3473157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3 – Selecionar Opções de filtro</a:t>
          </a:r>
        </a:p>
      </dsp:txBody>
      <dsp:txXfrm>
        <a:off x="3498413" y="2542298"/>
        <a:ext cx="1307459" cy="811799"/>
      </dsp:txXfrm>
    </dsp:sp>
    <dsp:sp modelId="{EECBC30E-B843-4E38-AC86-CDCD82744FB2}">
      <dsp:nvSpPr>
        <dsp:cNvPr id="0" name=""/>
        <dsp:cNvSpPr/>
      </dsp:nvSpPr>
      <dsp:spPr>
        <a:xfrm>
          <a:off x="4982014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A4D1E-0955-4275-BC44-CF3C77F92F6E}">
      <dsp:nvSpPr>
        <dsp:cNvPr id="0" name=""/>
        <dsp:cNvSpPr/>
      </dsp:nvSpPr>
      <dsp:spPr>
        <a:xfrm>
          <a:off x="5132899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4 – Iniciar Buscas</a:t>
          </a:r>
        </a:p>
      </dsp:txBody>
      <dsp:txXfrm>
        <a:off x="5158155" y="2542298"/>
        <a:ext cx="1307459" cy="811799"/>
      </dsp:txXfrm>
    </dsp:sp>
    <dsp:sp modelId="{E1BBE7FE-0AF3-41C7-BA94-D0744B2CE3BD}">
      <dsp:nvSpPr>
        <dsp:cNvPr id="0" name=""/>
        <dsp:cNvSpPr/>
      </dsp:nvSpPr>
      <dsp:spPr>
        <a:xfrm>
          <a:off x="6641756" y="2373700"/>
          <a:ext cx="1357971" cy="86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7539-32F8-416D-A719-08C58A4A2AC7}">
      <dsp:nvSpPr>
        <dsp:cNvPr id="0" name=""/>
        <dsp:cNvSpPr/>
      </dsp:nvSpPr>
      <dsp:spPr>
        <a:xfrm>
          <a:off x="6792642" y="2517042"/>
          <a:ext cx="1357971" cy="86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5 – Visualizar dados em tela</a:t>
          </a:r>
        </a:p>
      </dsp:txBody>
      <dsp:txXfrm>
        <a:off x="6817898" y="2542298"/>
        <a:ext cx="1307459" cy="811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BB790-9107-47AD-84F1-FE60C3A1DEAE}">
      <dsp:nvSpPr>
        <dsp:cNvPr id="0" name=""/>
        <dsp:cNvSpPr/>
      </dsp:nvSpPr>
      <dsp:spPr>
        <a:xfrm>
          <a:off x="4511947" y="2320343"/>
          <a:ext cx="3963441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3963441" y="214236"/>
              </a:lnTo>
              <a:lnTo>
                <a:pt x="3963441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938D7-B379-4430-8181-C8D23FDA4BAC}">
      <dsp:nvSpPr>
        <dsp:cNvPr id="0" name=""/>
        <dsp:cNvSpPr/>
      </dsp:nvSpPr>
      <dsp:spPr>
        <a:xfrm>
          <a:off x="4511947" y="2320343"/>
          <a:ext cx="2642294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2642294" y="214236"/>
              </a:lnTo>
              <a:lnTo>
                <a:pt x="2642294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32A00-B748-40D5-A968-EE4DF197687B}">
      <dsp:nvSpPr>
        <dsp:cNvPr id="0" name=""/>
        <dsp:cNvSpPr/>
      </dsp:nvSpPr>
      <dsp:spPr>
        <a:xfrm>
          <a:off x="4511947" y="2320343"/>
          <a:ext cx="1321147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1321147" y="214236"/>
              </a:lnTo>
              <a:lnTo>
                <a:pt x="1321147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5A868-5A1D-4639-87D1-D86B80F4CC6F}">
      <dsp:nvSpPr>
        <dsp:cNvPr id="0" name=""/>
        <dsp:cNvSpPr/>
      </dsp:nvSpPr>
      <dsp:spPr>
        <a:xfrm>
          <a:off x="4466227" y="2320343"/>
          <a:ext cx="91440" cy="314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7A5FC-5AC8-407A-A55D-BFC64146F04A}">
      <dsp:nvSpPr>
        <dsp:cNvPr id="0" name=""/>
        <dsp:cNvSpPr/>
      </dsp:nvSpPr>
      <dsp:spPr>
        <a:xfrm>
          <a:off x="3190800" y="2320343"/>
          <a:ext cx="1321147" cy="314372"/>
        </a:xfrm>
        <a:custGeom>
          <a:avLst/>
          <a:gdLst/>
          <a:ahLst/>
          <a:cxnLst/>
          <a:rect l="0" t="0" r="0" b="0"/>
          <a:pathLst>
            <a:path>
              <a:moveTo>
                <a:pt x="1321147" y="0"/>
              </a:moveTo>
              <a:lnTo>
                <a:pt x="1321147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B62F0-E6BF-46A6-860A-65247AA99CC7}">
      <dsp:nvSpPr>
        <dsp:cNvPr id="0" name=""/>
        <dsp:cNvSpPr/>
      </dsp:nvSpPr>
      <dsp:spPr>
        <a:xfrm>
          <a:off x="1869653" y="2320343"/>
          <a:ext cx="2642294" cy="314372"/>
        </a:xfrm>
        <a:custGeom>
          <a:avLst/>
          <a:gdLst/>
          <a:ahLst/>
          <a:cxnLst/>
          <a:rect l="0" t="0" r="0" b="0"/>
          <a:pathLst>
            <a:path>
              <a:moveTo>
                <a:pt x="2642294" y="0"/>
              </a:moveTo>
              <a:lnTo>
                <a:pt x="2642294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14DE-4F6C-41B0-A8DC-5904846A2AF4}">
      <dsp:nvSpPr>
        <dsp:cNvPr id="0" name=""/>
        <dsp:cNvSpPr/>
      </dsp:nvSpPr>
      <dsp:spPr>
        <a:xfrm>
          <a:off x="548506" y="2320343"/>
          <a:ext cx="3963441" cy="314372"/>
        </a:xfrm>
        <a:custGeom>
          <a:avLst/>
          <a:gdLst/>
          <a:ahLst/>
          <a:cxnLst/>
          <a:rect l="0" t="0" r="0" b="0"/>
          <a:pathLst>
            <a:path>
              <a:moveTo>
                <a:pt x="3963441" y="0"/>
              </a:moveTo>
              <a:lnTo>
                <a:pt x="3963441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A4C6B-A1BC-42CA-A4A8-9708F2011B6E}">
      <dsp:nvSpPr>
        <dsp:cNvPr id="0" name=""/>
        <dsp:cNvSpPr/>
      </dsp:nvSpPr>
      <dsp:spPr>
        <a:xfrm>
          <a:off x="3971478" y="1633947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8EE0B-6410-4B82-8B6C-BEEDFB224918}">
      <dsp:nvSpPr>
        <dsp:cNvPr id="0" name=""/>
        <dsp:cNvSpPr/>
      </dsp:nvSpPr>
      <dsp:spPr>
        <a:xfrm>
          <a:off x="4091582" y="174804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Identificar o peso de um caminhão</a:t>
          </a:r>
        </a:p>
      </dsp:txBody>
      <dsp:txXfrm>
        <a:off x="4111686" y="1768150"/>
        <a:ext cx="1040730" cy="646188"/>
      </dsp:txXfrm>
    </dsp:sp>
    <dsp:sp modelId="{A6BD06CC-40BA-45ED-A416-63C853FEA953}">
      <dsp:nvSpPr>
        <dsp:cNvPr id="0" name=""/>
        <dsp:cNvSpPr/>
      </dsp:nvSpPr>
      <dsp:spPr>
        <a:xfrm>
          <a:off x="8036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F369B-7527-4325-A9D8-2D60398AB096}">
      <dsp:nvSpPr>
        <dsp:cNvPr id="0" name=""/>
        <dsp:cNvSpPr/>
      </dsp:nvSpPr>
      <dsp:spPr>
        <a:xfrm>
          <a:off x="128141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1 – Verificar o peso do caminhão no display.</a:t>
          </a:r>
        </a:p>
      </dsp:txBody>
      <dsp:txXfrm>
        <a:off x="148245" y="2768920"/>
        <a:ext cx="1040730" cy="646188"/>
      </dsp:txXfrm>
    </dsp:sp>
    <dsp:sp modelId="{6F75DD23-1CF8-4F9F-8654-631A72922A4B}">
      <dsp:nvSpPr>
        <dsp:cNvPr id="0" name=""/>
        <dsp:cNvSpPr/>
      </dsp:nvSpPr>
      <dsp:spPr>
        <a:xfrm>
          <a:off x="1329183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74439-963C-4F70-8FE4-8B458929CB25}">
      <dsp:nvSpPr>
        <dsp:cNvPr id="0" name=""/>
        <dsp:cNvSpPr/>
      </dsp:nvSpPr>
      <dsp:spPr>
        <a:xfrm>
          <a:off x="1449288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2 – Inserir o peso do caminhão no sistema da balança</a:t>
          </a:r>
        </a:p>
      </dsp:txBody>
      <dsp:txXfrm>
        <a:off x="1469392" y="2768920"/>
        <a:ext cx="1040730" cy="646188"/>
      </dsp:txXfrm>
    </dsp:sp>
    <dsp:sp modelId="{F73B3EEC-3ED9-4946-9731-425E83CC2A27}">
      <dsp:nvSpPr>
        <dsp:cNvPr id="0" name=""/>
        <dsp:cNvSpPr/>
      </dsp:nvSpPr>
      <dsp:spPr>
        <a:xfrm>
          <a:off x="2650331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3EE41-0C53-44D3-A03C-F87182254617}">
      <dsp:nvSpPr>
        <dsp:cNvPr id="0" name=""/>
        <dsp:cNvSpPr/>
      </dsp:nvSpPr>
      <dsp:spPr>
        <a:xfrm>
          <a:off x="2770435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3 - Informar placa do caminhão</a:t>
          </a:r>
        </a:p>
      </dsp:txBody>
      <dsp:txXfrm>
        <a:off x="2790539" y="2768920"/>
        <a:ext cx="1040730" cy="646188"/>
      </dsp:txXfrm>
    </dsp:sp>
    <dsp:sp modelId="{EECBC30E-B843-4E38-AC86-CDCD82744FB2}">
      <dsp:nvSpPr>
        <dsp:cNvPr id="0" name=""/>
        <dsp:cNvSpPr/>
      </dsp:nvSpPr>
      <dsp:spPr>
        <a:xfrm>
          <a:off x="3971478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A4D1E-0955-4275-BC44-CF3C77F92F6E}">
      <dsp:nvSpPr>
        <dsp:cNvPr id="0" name=""/>
        <dsp:cNvSpPr/>
      </dsp:nvSpPr>
      <dsp:spPr>
        <a:xfrm>
          <a:off x="4091582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4 – Preencher dados do caminhão e do caminhoneiro</a:t>
          </a:r>
        </a:p>
      </dsp:txBody>
      <dsp:txXfrm>
        <a:off x="4111686" y="2768920"/>
        <a:ext cx="1040730" cy="646188"/>
      </dsp:txXfrm>
    </dsp:sp>
    <dsp:sp modelId="{D86259F3-C06A-4AAF-86C4-9934D03686DD}">
      <dsp:nvSpPr>
        <dsp:cNvPr id="0" name=""/>
        <dsp:cNvSpPr/>
      </dsp:nvSpPr>
      <dsp:spPr>
        <a:xfrm>
          <a:off x="5292625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2CE7-105C-419C-BAD5-EB0A4585A275}">
      <dsp:nvSpPr>
        <dsp:cNvPr id="0" name=""/>
        <dsp:cNvSpPr/>
      </dsp:nvSpPr>
      <dsp:spPr>
        <a:xfrm>
          <a:off x="5412730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5 - Informar peso da Entrada</a:t>
          </a:r>
        </a:p>
      </dsp:txBody>
      <dsp:txXfrm>
        <a:off x="5432834" y="2768920"/>
        <a:ext cx="1040730" cy="646188"/>
      </dsp:txXfrm>
    </dsp:sp>
    <dsp:sp modelId="{E1BBE7FE-0AF3-41C7-BA94-D0744B2CE3BD}">
      <dsp:nvSpPr>
        <dsp:cNvPr id="0" name=""/>
        <dsp:cNvSpPr/>
      </dsp:nvSpPr>
      <dsp:spPr>
        <a:xfrm>
          <a:off x="6613773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7539-32F8-416D-A719-08C58A4A2AC7}">
      <dsp:nvSpPr>
        <dsp:cNvPr id="0" name=""/>
        <dsp:cNvSpPr/>
      </dsp:nvSpPr>
      <dsp:spPr>
        <a:xfrm>
          <a:off x="6733877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6 – Calcular peso final do caminhão.</a:t>
          </a:r>
        </a:p>
      </dsp:txBody>
      <dsp:txXfrm>
        <a:off x="6753981" y="2768920"/>
        <a:ext cx="1040730" cy="646188"/>
      </dsp:txXfrm>
    </dsp:sp>
    <dsp:sp modelId="{6153BD51-13D9-4354-AB05-02E6ACC07CE0}">
      <dsp:nvSpPr>
        <dsp:cNvPr id="0" name=""/>
        <dsp:cNvSpPr/>
      </dsp:nvSpPr>
      <dsp:spPr>
        <a:xfrm>
          <a:off x="7934920" y="2634716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0019-ED7E-4302-8EED-BA03ADFA3F1E}">
      <dsp:nvSpPr>
        <dsp:cNvPr id="0" name=""/>
        <dsp:cNvSpPr/>
      </dsp:nvSpPr>
      <dsp:spPr>
        <a:xfrm>
          <a:off x="8055024" y="274881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7-Imprimir comprovante de pesagem</a:t>
          </a:r>
        </a:p>
      </dsp:txBody>
      <dsp:txXfrm>
        <a:off x="8075128" y="2768920"/>
        <a:ext cx="1040730" cy="646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AE332-D53D-445E-94CF-9E96E26849F5}"/>
              </a:ext>
            </a:extLst>
          </p:cNvPr>
          <p:cNvSpPr txBox="1">
            <a:spLocks/>
          </p:cNvSpPr>
          <p:nvPr userDrawn="1"/>
        </p:nvSpPr>
        <p:spPr>
          <a:xfrm>
            <a:off x="271463" y="6339129"/>
            <a:ext cx="308610" cy="23596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5C2E139-75F7-E84C-B376-8E7902EEBDCD}" type="slidenum">
              <a:rPr lang="pt-BR" sz="900" smtClean="0"/>
              <a:pPr/>
              <a:t>‹nº›</a:t>
            </a:fld>
            <a:endParaRPr lang="pt-BR" sz="900"/>
          </a:p>
        </p:txBody>
      </p:sp>
      <p:sp>
        <p:nvSpPr>
          <p:cNvPr id="7" name="Image">
            <a:extLst>
              <a:ext uri="{FF2B5EF4-FFF2-40B4-BE49-F238E27FC236}">
                <a16:creationId xmlns:a16="http://schemas.microsoft.com/office/drawing/2014/main" id="{DCC0752E-719A-4D1F-8204-FB74BCE6466B}"/>
              </a:ext>
            </a:extLst>
          </p:cNvPr>
          <p:cNvSpPr>
            <a:spLocks noGrp="1"/>
          </p:cNvSpPr>
          <p:nvPr>
            <p:ph type="pic" sz="half" idx="13"/>
          </p:nvPr>
        </p:nvSpPr>
        <p:spPr>
          <a:xfrm>
            <a:off x="4572000" y="581025"/>
            <a:ext cx="4293394" cy="5695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endParaRPr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8A25FE-AB99-42AE-A74D-B2B901E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581025"/>
            <a:ext cx="4293394" cy="240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BF9F26-28DD-4028-BE7E-215A2362A5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3043646"/>
            <a:ext cx="4300538" cy="3233330"/>
          </a:xfrm>
          <a:prstGeom prst="rect">
            <a:avLst/>
          </a:prstGeom>
        </p:spPr>
        <p:txBody>
          <a:bodyPr anchor="t"/>
          <a:lstStyle>
            <a:lvl1pPr marL="0" indent="171450">
              <a:spcBef>
                <a:spcPts val="600"/>
              </a:spcBef>
              <a:spcAft>
                <a:spcPts val="300"/>
              </a:spcAft>
              <a:buSzPct val="100000"/>
              <a:defRPr sz="1800"/>
            </a:lvl1pPr>
            <a:lvl2pPr marL="337500" indent="171450">
              <a:spcBef>
                <a:spcPts val="6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  <a:defRPr sz="1650"/>
            </a:lvl2pPr>
            <a:lvl3pPr marL="472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‐"/>
              <a:defRPr sz="1500"/>
            </a:lvl3pPr>
            <a:lvl4pPr marL="675000" indent="171450">
              <a:spcBef>
                <a:spcPts val="6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  <a:defRPr sz="1500"/>
            </a:lvl4pPr>
            <a:lvl5pPr marL="877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∙"/>
              <a:defRPr sz="15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147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AE332-D53D-445E-94CF-9E96E26849F5}"/>
              </a:ext>
            </a:extLst>
          </p:cNvPr>
          <p:cNvSpPr txBox="1">
            <a:spLocks/>
          </p:cNvSpPr>
          <p:nvPr userDrawn="1"/>
        </p:nvSpPr>
        <p:spPr>
          <a:xfrm>
            <a:off x="271463" y="6339129"/>
            <a:ext cx="308610" cy="23596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5C2E139-75F7-E84C-B376-8E7902EEBDCD}" type="slidenum">
              <a:rPr lang="pt-BR" sz="900" smtClean="0"/>
              <a:pPr/>
              <a:t>‹nº›</a:t>
            </a:fld>
            <a:endParaRPr lang="pt-BR" sz="900"/>
          </a:p>
        </p:txBody>
      </p:sp>
      <p:sp>
        <p:nvSpPr>
          <p:cNvPr id="7" name="Image">
            <a:extLst>
              <a:ext uri="{FF2B5EF4-FFF2-40B4-BE49-F238E27FC236}">
                <a16:creationId xmlns:a16="http://schemas.microsoft.com/office/drawing/2014/main" id="{DCC0752E-719A-4D1F-8204-FB74BCE6466B}"/>
              </a:ext>
            </a:extLst>
          </p:cNvPr>
          <p:cNvSpPr>
            <a:spLocks noGrp="1"/>
          </p:cNvSpPr>
          <p:nvPr>
            <p:ph type="pic" sz="half" idx="13"/>
          </p:nvPr>
        </p:nvSpPr>
        <p:spPr>
          <a:xfrm>
            <a:off x="4572000" y="581025"/>
            <a:ext cx="4293394" cy="5695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endParaRPr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8A25FE-AB99-42AE-A74D-B2B901E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581025"/>
            <a:ext cx="4293394" cy="240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BF9F26-28DD-4028-BE7E-215A2362A5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3043646"/>
            <a:ext cx="4300538" cy="3233330"/>
          </a:xfrm>
          <a:prstGeom prst="rect">
            <a:avLst/>
          </a:prstGeom>
        </p:spPr>
        <p:txBody>
          <a:bodyPr anchor="t"/>
          <a:lstStyle>
            <a:lvl1pPr marL="0" indent="171450">
              <a:spcBef>
                <a:spcPts val="600"/>
              </a:spcBef>
              <a:spcAft>
                <a:spcPts val="300"/>
              </a:spcAft>
              <a:buSzPct val="100000"/>
              <a:defRPr sz="1800"/>
            </a:lvl1pPr>
            <a:lvl2pPr marL="337500" indent="171450">
              <a:spcBef>
                <a:spcPts val="6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  <a:defRPr sz="1650"/>
            </a:lvl2pPr>
            <a:lvl3pPr marL="472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‐"/>
              <a:defRPr sz="1500"/>
            </a:lvl3pPr>
            <a:lvl4pPr marL="675000" indent="171450">
              <a:spcBef>
                <a:spcPts val="6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  <a:defRPr sz="1500"/>
            </a:lvl4pPr>
            <a:lvl5pPr marL="877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∙"/>
              <a:defRPr sz="15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7177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AE332-D53D-445E-94CF-9E96E26849F5}"/>
              </a:ext>
            </a:extLst>
          </p:cNvPr>
          <p:cNvSpPr txBox="1">
            <a:spLocks/>
          </p:cNvSpPr>
          <p:nvPr userDrawn="1"/>
        </p:nvSpPr>
        <p:spPr>
          <a:xfrm>
            <a:off x="271463" y="6339129"/>
            <a:ext cx="308610" cy="23596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5C2E139-75F7-E84C-B376-8E7902EEBDCD}" type="slidenum">
              <a:rPr lang="pt-BR" sz="900" smtClean="0"/>
              <a:pPr/>
              <a:t>‹nº›</a:t>
            </a:fld>
            <a:endParaRPr lang="pt-BR" sz="900"/>
          </a:p>
        </p:txBody>
      </p:sp>
      <p:sp>
        <p:nvSpPr>
          <p:cNvPr id="7" name="Image">
            <a:extLst>
              <a:ext uri="{FF2B5EF4-FFF2-40B4-BE49-F238E27FC236}">
                <a16:creationId xmlns:a16="http://schemas.microsoft.com/office/drawing/2014/main" id="{DCC0752E-719A-4D1F-8204-FB74BCE6466B}"/>
              </a:ext>
            </a:extLst>
          </p:cNvPr>
          <p:cNvSpPr>
            <a:spLocks noGrp="1"/>
          </p:cNvSpPr>
          <p:nvPr>
            <p:ph type="pic" sz="half" idx="13"/>
          </p:nvPr>
        </p:nvSpPr>
        <p:spPr>
          <a:xfrm>
            <a:off x="4572000" y="581025"/>
            <a:ext cx="4293394" cy="5695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endParaRPr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8A25FE-AB99-42AE-A74D-B2B901E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581025"/>
            <a:ext cx="4293394" cy="240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BF9F26-28DD-4028-BE7E-215A2362A5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3043646"/>
            <a:ext cx="4300538" cy="3233330"/>
          </a:xfrm>
          <a:prstGeom prst="rect">
            <a:avLst/>
          </a:prstGeom>
        </p:spPr>
        <p:txBody>
          <a:bodyPr anchor="t"/>
          <a:lstStyle>
            <a:lvl1pPr marL="0" indent="171450">
              <a:spcBef>
                <a:spcPts val="600"/>
              </a:spcBef>
              <a:spcAft>
                <a:spcPts val="300"/>
              </a:spcAft>
              <a:buSzPct val="100000"/>
              <a:defRPr sz="1800"/>
            </a:lvl1pPr>
            <a:lvl2pPr marL="337500" indent="171450">
              <a:spcBef>
                <a:spcPts val="6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  <a:defRPr sz="1650"/>
            </a:lvl2pPr>
            <a:lvl3pPr marL="472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‐"/>
              <a:defRPr sz="1500"/>
            </a:lvl3pPr>
            <a:lvl4pPr marL="675000" indent="171450">
              <a:spcBef>
                <a:spcPts val="6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  <a:defRPr sz="1500"/>
            </a:lvl4pPr>
            <a:lvl5pPr marL="877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∙"/>
              <a:defRPr sz="15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385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66750" y="1149350"/>
            <a:ext cx="708279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6750" y="3536950"/>
            <a:ext cx="708279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rPr dirty="0"/>
              <a:t>Body Level On</a:t>
            </a:r>
            <a:r>
              <a:rPr lang="pt-BR" dirty="0"/>
              <a:t>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3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AE332-D53D-445E-94CF-9E96E26849F5}"/>
              </a:ext>
            </a:extLst>
          </p:cNvPr>
          <p:cNvSpPr txBox="1">
            <a:spLocks/>
          </p:cNvSpPr>
          <p:nvPr userDrawn="1"/>
        </p:nvSpPr>
        <p:spPr>
          <a:xfrm>
            <a:off x="271463" y="6339129"/>
            <a:ext cx="308610" cy="23596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5C2E139-75F7-E84C-B376-8E7902EEBDCD}" type="slidenum">
              <a:rPr lang="pt-BR" sz="900" smtClean="0"/>
              <a:pPr/>
              <a:t>‹nº›</a:t>
            </a:fld>
            <a:endParaRPr lang="pt-BR" sz="900"/>
          </a:p>
        </p:txBody>
      </p:sp>
      <p:sp>
        <p:nvSpPr>
          <p:cNvPr id="7" name="Image">
            <a:extLst>
              <a:ext uri="{FF2B5EF4-FFF2-40B4-BE49-F238E27FC236}">
                <a16:creationId xmlns:a16="http://schemas.microsoft.com/office/drawing/2014/main" id="{DCC0752E-719A-4D1F-8204-FB74BCE6466B}"/>
              </a:ext>
            </a:extLst>
          </p:cNvPr>
          <p:cNvSpPr>
            <a:spLocks noGrp="1"/>
          </p:cNvSpPr>
          <p:nvPr>
            <p:ph type="pic" sz="half" idx="13"/>
          </p:nvPr>
        </p:nvSpPr>
        <p:spPr>
          <a:xfrm>
            <a:off x="4572000" y="581025"/>
            <a:ext cx="4293394" cy="5695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endParaRPr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8A25FE-AB99-42AE-A74D-B2B901E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581025"/>
            <a:ext cx="4293394" cy="240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BF9F26-28DD-4028-BE7E-215A2362A5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3043646"/>
            <a:ext cx="4300538" cy="3233330"/>
          </a:xfrm>
          <a:prstGeom prst="rect">
            <a:avLst/>
          </a:prstGeom>
        </p:spPr>
        <p:txBody>
          <a:bodyPr anchor="t"/>
          <a:lstStyle>
            <a:lvl1pPr marL="0" indent="171450">
              <a:spcBef>
                <a:spcPts val="600"/>
              </a:spcBef>
              <a:spcAft>
                <a:spcPts val="300"/>
              </a:spcAft>
              <a:buSzPct val="100000"/>
              <a:defRPr sz="1800"/>
            </a:lvl1pPr>
            <a:lvl2pPr marL="337500" indent="171450">
              <a:spcBef>
                <a:spcPts val="600"/>
              </a:spcBef>
              <a:spcAft>
                <a:spcPts val="300"/>
              </a:spcAft>
              <a:buSzPct val="100000"/>
              <a:buFont typeface="Wingdings" panose="05000000000000000000" pitchFamily="2" charset="2"/>
              <a:buChar char="§"/>
              <a:defRPr sz="1650"/>
            </a:lvl2pPr>
            <a:lvl3pPr marL="472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‐"/>
              <a:defRPr sz="1500"/>
            </a:lvl3pPr>
            <a:lvl4pPr marL="675000" indent="171450">
              <a:spcBef>
                <a:spcPts val="600"/>
              </a:spcBef>
              <a:spcAft>
                <a:spcPts val="300"/>
              </a:spcAft>
              <a:buSzPct val="100000"/>
              <a:buFont typeface="Courier New" panose="02070309020205020404" pitchFamily="49" charset="0"/>
              <a:buChar char="o"/>
              <a:defRPr sz="1500"/>
            </a:lvl4pPr>
            <a:lvl5pPr marL="877500" indent="171450">
              <a:spcBef>
                <a:spcPts val="600"/>
              </a:spcBef>
              <a:spcAft>
                <a:spcPts val="300"/>
              </a:spcAft>
              <a:buSzPct val="100000"/>
              <a:buFont typeface="Krub Medium" panose="00000600000000000000" pitchFamily="2" charset="-34"/>
              <a:buChar char="∙"/>
              <a:defRPr sz="15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812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D27868-97A9-4F83-A40D-358EB5A90F1F}" type="datetimeFigureOut">
              <a:rPr lang="pt-BR" smtClean="0"/>
              <a:pPr/>
              <a:t>11/04/2024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7EBDC8-8F8F-4039-B263-ACC04B7C94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  <p:sldLayoutId id="2147483676" r:id="rId16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cil.evolus.vn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/>
              <a:t>Análise de Tarefas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Exemplo 01: </a:t>
            </a:r>
          </a:p>
          <a:p>
            <a:pPr lvl="1"/>
            <a:r>
              <a:rPr lang="pt-BR"/>
              <a:t>Domínio de aplicação: Aparelho de celular.</a:t>
            </a:r>
          </a:p>
          <a:p>
            <a:pPr lvl="1"/>
            <a:r>
              <a:rPr lang="pt-BR"/>
              <a:t>Meta do agente: Ligar o celular.</a:t>
            </a:r>
          </a:p>
          <a:p>
            <a:pPr lvl="1"/>
            <a:r>
              <a:rPr lang="pt-BR" b="1"/>
              <a:t>Tecnologia: </a:t>
            </a:r>
            <a:r>
              <a:rPr lang="pt-BR"/>
              <a:t>Botão do celular ou acionamento por voz.</a:t>
            </a:r>
            <a:endParaRPr lang="pt-BR" b="1"/>
          </a:p>
          <a:p>
            <a:pPr lvl="1"/>
            <a:endParaRPr lang="pt-BR"/>
          </a:p>
          <a:p>
            <a:r>
              <a:rPr lang="pt-BR"/>
              <a:t>Exemplo 02: Domínio de aplicação</a:t>
            </a:r>
          </a:p>
          <a:p>
            <a:pPr lvl="1"/>
            <a:r>
              <a:rPr lang="pt-BR"/>
              <a:t>Domínio de aplicação: E-commerce.</a:t>
            </a:r>
          </a:p>
          <a:p>
            <a:pPr lvl="1"/>
            <a:r>
              <a:rPr lang="pt-BR"/>
              <a:t>Meta do Agente: Identificar a disponibilidade, preço e condições de entrega de um produto.</a:t>
            </a:r>
          </a:p>
          <a:p>
            <a:pPr lvl="1"/>
            <a:r>
              <a:rPr lang="pt-BR" b="1"/>
              <a:t>Tecnologia: </a:t>
            </a:r>
            <a:r>
              <a:rPr lang="pt-BR"/>
              <a:t>Website, aplicativo mobile ou assistente virtual.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Tarefas e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/>
              <a:t>É um conjunto estruturado de ações (atividades) necessárias ou que se acredita serem necessárias para que determinado agente atinja uma meta usando uma determinada tecnologia.</a:t>
            </a:r>
          </a:p>
          <a:p>
            <a:endParaRPr lang="pt-BR"/>
          </a:p>
          <a:p>
            <a:r>
              <a:rPr lang="pt-BR"/>
              <a:t>Tarefas são desmembradas (detalhadas) em níveis de ações.</a:t>
            </a:r>
          </a:p>
          <a:p>
            <a:endParaRPr lang="pt-BR"/>
          </a:p>
          <a:p>
            <a:r>
              <a:rPr lang="pt-BR" b="1"/>
              <a:t>Ações </a:t>
            </a:r>
            <a:r>
              <a:rPr lang="pt-BR"/>
              <a:t>são micro tarefas</a:t>
            </a:r>
            <a:endParaRPr lang="pt-BR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Tarefas e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Tarefas podem ter decisões, interações ou fazer várias coisas.</a:t>
            </a:r>
          </a:p>
          <a:p>
            <a:endParaRPr lang="pt-BR" b="1"/>
          </a:p>
          <a:p>
            <a:r>
              <a:rPr lang="pt-BR"/>
              <a:t>Ação ou atividades não!! São atômicas e simples.</a:t>
            </a:r>
          </a:p>
          <a:p>
            <a:endParaRPr lang="pt-BR"/>
          </a:p>
          <a:p>
            <a:r>
              <a:rPr lang="pt-BR" b="1"/>
              <a:t>Tarefa: </a:t>
            </a:r>
            <a:r>
              <a:rPr lang="pt-BR"/>
              <a:t>Buscar endereço no Google </a:t>
            </a:r>
            <a:r>
              <a:rPr lang="pt-BR" err="1"/>
              <a:t>Maps</a:t>
            </a:r>
            <a:r>
              <a:rPr lang="pt-BR"/>
              <a:t>.</a:t>
            </a:r>
          </a:p>
          <a:p>
            <a:pPr lvl="1"/>
            <a:r>
              <a:rPr lang="pt-BR" b="1"/>
              <a:t>A1: </a:t>
            </a:r>
            <a:r>
              <a:rPr lang="pt-BR"/>
              <a:t>abrir o Google </a:t>
            </a:r>
            <a:r>
              <a:rPr lang="pt-BR" err="1"/>
              <a:t>Maps</a:t>
            </a:r>
            <a:r>
              <a:rPr lang="pt-BR"/>
              <a:t> no navegador</a:t>
            </a:r>
          </a:p>
          <a:p>
            <a:pPr lvl="1"/>
            <a:r>
              <a:rPr lang="pt-BR" b="1"/>
              <a:t>A2: </a:t>
            </a:r>
            <a:r>
              <a:rPr lang="pt-BR"/>
              <a:t>Identificar e selecionar local para digitar endereço</a:t>
            </a:r>
          </a:p>
          <a:p>
            <a:pPr lvl="1"/>
            <a:r>
              <a:rPr lang="pt-BR" b="1"/>
              <a:t>A3: </a:t>
            </a:r>
            <a:r>
              <a:rPr lang="pt-BR"/>
              <a:t>Digitar endereço</a:t>
            </a:r>
          </a:p>
          <a:p>
            <a:pPr lvl="1"/>
            <a:r>
              <a:rPr lang="pt-BR" b="1"/>
              <a:t>A4: </a:t>
            </a:r>
            <a:r>
              <a:rPr lang="pt-BR"/>
              <a:t>Confirmar endereço para início da busca.</a:t>
            </a:r>
            <a:endParaRPr lang="pt-BR" b="1"/>
          </a:p>
          <a:p>
            <a:pPr lvl="1"/>
            <a:endParaRPr lang="pt-BR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Tarefas e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/>
              <a:t>Tarefa: </a:t>
            </a:r>
            <a:r>
              <a:rPr lang="pt-BR"/>
              <a:t>Enviar mensagem via </a:t>
            </a:r>
            <a:r>
              <a:rPr lang="pt-BR" err="1"/>
              <a:t>Whatsapp</a:t>
            </a:r>
            <a:endParaRPr lang="pt-BR"/>
          </a:p>
          <a:p>
            <a:pPr lvl="1"/>
            <a:r>
              <a:rPr lang="pt-BR" b="1"/>
              <a:t>A1: </a:t>
            </a:r>
            <a:r>
              <a:rPr lang="pt-BR"/>
              <a:t>Abrir o aplicativo</a:t>
            </a:r>
          </a:p>
          <a:p>
            <a:pPr lvl="1"/>
            <a:r>
              <a:rPr lang="pt-BR" b="1"/>
              <a:t>A2: </a:t>
            </a:r>
            <a:r>
              <a:rPr lang="pt-BR"/>
              <a:t>Verificar se tem o contato</a:t>
            </a:r>
          </a:p>
          <a:p>
            <a:pPr lvl="2"/>
            <a:r>
              <a:rPr lang="pt-BR" b="1"/>
              <a:t>A2a: </a:t>
            </a:r>
            <a:r>
              <a:rPr lang="pt-BR"/>
              <a:t>Se não tiver o contato</a:t>
            </a:r>
          </a:p>
          <a:p>
            <a:pPr lvl="2"/>
            <a:r>
              <a:rPr lang="pt-BR" b="1"/>
              <a:t>A2b: </a:t>
            </a:r>
            <a:r>
              <a:rPr lang="pt-BR"/>
              <a:t>Realizar tarefa de Cadastrar contato</a:t>
            </a:r>
          </a:p>
          <a:p>
            <a:pPr lvl="1"/>
            <a:r>
              <a:rPr lang="pt-BR" b="1"/>
              <a:t>A3: </a:t>
            </a:r>
            <a:r>
              <a:rPr lang="pt-BR"/>
              <a:t>Seleciona contato existente</a:t>
            </a:r>
          </a:p>
          <a:p>
            <a:pPr lvl="1"/>
            <a:r>
              <a:rPr lang="pt-BR" b="1"/>
              <a:t>A4: </a:t>
            </a:r>
            <a:r>
              <a:rPr lang="pt-BR"/>
              <a:t>Abrir tela de mensagens.</a:t>
            </a:r>
          </a:p>
          <a:p>
            <a:pPr lvl="1"/>
            <a:r>
              <a:rPr lang="pt-BR" b="1"/>
              <a:t>A5: </a:t>
            </a:r>
            <a:r>
              <a:rPr lang="pt-BR"/>
              <a:t>Digitar mensagem</a:t>
            </a:r>
          </a:p>
          <a:p>
            <a:pPr lvl="1"/>
            <a:r>
              <a:rPr lang="pt-BR" b="1"/>
              <a:t>A6: </a:t>
            </a:r>
            <a:r>
              <a:rPr lang="pt-BR"/>
              <a:t>Enviar Mensagem</a:t>
            </a:r>
            <a:endParaRPr lang="pt-BR" b="1"/>
          </a:p>
          <a:p>
            <a:pPr lvl="1"/>
            <a:endParaRPr lang="pt-BR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Tarefas e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/>
              <a:t>Tarefa: Cadastrar contato</a:t>
            </a:r>
          </a:p>
          <a:p>
            <a:pPr lvl="1"/>
            <a:r>
              <a:rPr lang="pt-BR" b="1"/>
              <a:t>A1: </a:t>
            </a:r>
            <a:r>
              <a:rPr lang="pt-BR"/>
              <a:t>Abrir formulário de cadastro</a:t>
            </a:r>
          </a:p>
          <a:p>
            <a:pPr lvl="1"/>
            <a:r>
              <a:rPr lang="pt-BR" b="1"/>
              <a:t>A2: </a:t>
            </a:r>
            <a:r>
              <a:rPr lang="pt-BR"/>
              <a:t>Digitar dados do contato</a:t>
            </a:r>
          </a:p>
          <a:p>
            <a:pPr lvl="1"/>
            <a:r>
              <a:rPr lang="pt-BR" b="1"/>
              <a:t>A...: </a:t>
            </a:r>
            <a:r>
              <a:rPr lang="pt-BR"/>
              <a:t>Detalhar e especificar dados</a:t>
            </a:r>
          </a:p>
          <a:p>
            <a:pPr lvl="1"/>
            <a:r>
              <a:rPr lang="pt-BR" b="1"/>
              <a:t>A3: </a:t>
            </a:r>
            <a:r>
              <a:rPr lang="pt-BR"/>
              <a:t>Salvar dados do contato</a:t>
            </a:r>
          </a:p>
          <a:p>
            <a:pPr lvl="1"/>
            <a:r>
              <a:rPr lang="pt-BR" b="1"/>
              <a:t>A4: </a:t>
            </a:r>
            <a:r>
              <a:rPr lang="pt-BR"/>
              <a:t>Conferir se aparece na agenda.</a:t>
            </a:r>
            <a:endParaRPr lang="pt-BR" b="1"/>
          </a:p>
          <a:p>
            <a:pPr lvl="1"/>
            <a:endParaRPr lang="pt-BR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Metas, Tarefas e Ações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27784" y="21328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METAS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483768" y="3573016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771800" y="53732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AÇÕES</a:t>
            </a:r>
          </a:p>
        </p:txBody>
      </p:sp>
      <p:sp>
        <p:nvSpPr>
          <p:cNvPr id="8" name="Seta em curva para a esquerda 7"/>
          <p:cNvSpPr/>
          <p:nvPr/>
        </p:nvSpPr>
        <p:spPr>
          <a:xfrm>
            <a:off x="3851920" y="2132856"/>
            <a:ext cx="1800200" cy="20882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a esquerda 8"/>
          <p:cNvSpPr/>
          <p:nvPr/>
        </p:nvSpPr>
        <p:spPr>
          <a:xfrm>
            <a:off x="3923928" y="4221088"/>
            <a:ext cx="1440160" cy="2160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Tarefas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Duas categorias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Aquelas que se preocupam com a lógica da tarefa</a:t>
            </a:r>
          </a:p>
          <a:p>
            <a:pPr lvl="1"/>
            <a:r>
              <a:rPr lang="pt-BR" dirty="0"/>
              <a:t>Sequência de etapas necessárias</a:t>
            </a:r>
          </a:p>
          <a:p>
            <a:pPr lvl="1"/>
            <a:endParaRPr lang="pt-BR" dirty="0"/>
          </a:p>
          <a:p>
            <a:r>
              <a:rPr lang="pt-BR" dirty="0"/>
              <a:t>Aquelas que se preocupam com o aspecto cognitivo</a:t>
            </a:r>
          </a:p>
          <a:p>
            <a:pPr lvl="1"/>
            <a:r>
              <a:rPr lang="pt-BR" dirty="0"/>
              <a:t>Pensamento</a:t>
            </a:r>
          </a:p>
          <a:p>
            <a:pPr lvl="1"/>
            <a:r>
              <a:rPr lang="pt-BR" dirty="0"/>
              <a:t>Solução de Problemas</a:t>
            </a:r>
          </a:p>
          <a:p>
            <a:pPr lvl="1"/>
            <a:r>
              <a:rPr lang="pt-BR" dirty="0"/>
              <a:t>Aprendizado</a:t>
            </a:r>
          </a:p>
          <a:p>
            <a:pPr lvl="1"/>
            <a:r>
              <a:rPr lang="pt-BR" dirty="0"/>
              <a:t>Memória</a:t>
            </a:r>
          </a:p>
          <a:p>
            <a:pPr lvl="1"/>
            <a:r>
              <a:rPr lang="pt-BR" dirty="0"/>
              <a:t>Modelos Mentais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Hierárquica de Tarefas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AHT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Criada inicialmente para decidir atividades de treinamento.</a:t>
            </a:r>
          </a:p>
          <a:p>
            <a:endParaRPr lang="pt-BR"/>
          </a:p>
          <a:p>
            <a:r>
              <a:rPr lang="pt-BR"/>
              <a:t>Consiste em dividir Tarefas maiores em subtarefas.</a:t>
            </a:r>
          </a:p>
          <a:p>
            <a:endParaRPr lang="pt-BR"/>
          </a:p>
          <a:p>
            <a:r>
              <a:rPr lang="pt-BR"/>
              <a:t>Para IHC consiste em determinar um objetivo como “Nó raiz”.</a:t>
            </a:r>
          </a:p>
          <a:p>
            <a:endParaRPr lang="pt-BR"/>
          </a:p>
          <a:p>
            <a:r>
              <a:rPr lang="pt-BR"/>
              <a:t>Relacionar/Subdividir em demais tarefas importantes.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Tarefas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O conceito de análise de tarefas é fundamental no processo de desenvolvimento de IHC.</a:t>
            </a:r>
          </a:p>
          <a:p>
            <a:endParaRPr lang="pt-BR"/>
          </a:p>
          <a:p>
            <a:r>
              <a:rPr lang="pt-BR"/>
              <a:t>Considerar o que as pessoas vão fazer (ou fazem – em caso de redesign) é de fundamental importância no processo de criação de interfaces.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AHT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/>
              <a:t>Comprar um Livro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Localizar o livro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Adicionar o livro ao carrinho de compra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Digitar detalhes de pagamento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Fornecer o endereço completo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Confirmar o pedido.</a:t>
            </a:r>
          </a:p>
          <a:p>
            <a:pPr lvl="1"/>
            <a:endParaRPr lang="pt-BR"/>
          </a:p>
          <a:p>
            <a:r>
              <a:rPr lang="pt-BR"/>
              <a:t>Exemplo de plano de ação	</a:t>
            </a:r>
          </a:p>
          <a:p>
            <a:pPr lvl="1"/>
            <a:r>
              <a:rPr lang="pt-BR" b="1"/>
              <a:t>Usuário regular: </a:t>
            </a:r>
            <a:r>
              <a:rPr lang="pt-BR"/>
              <a:t>Executar: 1, 2 e 5</a:t>
            </a:r>
          </a:p>
          <a:p>
            <a:pPr lvl="1"/>
            <a:r>
              <a:rPr lang="pt-BR" b="1"/>
              <a:t>Usuário Novato: </a:t>
            </a:r>
            <a:r>
              <a:rPr lang="pt-BR"/>
              <a:t>Executar: 1, 2, 3, 4 e 5</a:t>
            </a:r>
            <a:endParaRPr lang="pt-BR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Notação AHT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724281" y="1700808"/>
            <a:ext cx="341971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/>
              <a:t>Plano  Zero</a:t>
            </a:r>
          </a:p>
          <a:p>
            <a:r>
              <a:rPr lang="pt-BR"/>
              <a:t>Se é Usuário Regular: 1, 2 e 5</a:t>
            </a:r>
          </a:p>
          <a:p>
            <a:r>
              <a:rPr lang="pt-BR"/>
              <a:t>Se é Usuário Novato: 1, 2, 3, 4 e 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Notação AHT - Fluxograma</a:t>
            </a:r>
          </a:p>
        </p:txBody>
      </p:sp>
      <p:pic>
        <p:nvPicPr>
          <p:cNvPr id="4" name="Espaço Reservado para Conteúdo 3" descr="ModeloCompraLivr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2039233"/>
            <a:ext cx="8153400" cy="361773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Mapa de Navegação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pt-BR"/>
              <a:t>Enfocam como um usuário navega por um site/sistema.</a:t>
            </a:r>
          </a:p>
          <a:p>
            <a:endParaRPr lang="pt-BR"/>
          </a:p>
          <a:p>
            <a:r>
              <a:rPr lang="pt-BR"/>
              <a:t>Uma estrutura de árvore ou estrutura de caixa apresenta a experiência de navegação.</a:t>
            </a:r>
          </a:p>
          <a:p>
            <a:endParaRPr lang="pt-BR"/>
          </a:p>
          <a:p>
            <a:r>
              <a:rPr lang="pt-BR"/>
              <a:t>Necessita:</a:t>
            </a:r>
          </a:p>
          <a:p>
            <a:pPr lvl="1"/>
            <a:r>
              <a:rPr lang="pt-BR"/>
              <a:t>Desenhar todos os fluxos possíveis (avançar/retornar);</a:t>
            </a:r>
          </a:p>
          <a:p>
            <a:pPr lvl="1"/>
            <a:r>
              <a:rPr lang="pt-BR"/>
              <a:t>Pode ser redesenhado (melhorar navegação);</a:t>
            </a:r>
          </a:p>
          <a:p>
            <a:pPr lvl="1"/>
            <a:endParaRPr lang="pt-BR"/>
          </a:p>
          <a:p>
            <a:r>
              <a:rPr lang="pt-BR"/>
              <a:t>Podem ser usados para:</a:t>
            </a:r>
          </a:p>
          <a:p>
            <a:pPr lvl="1"/>
            <a:r>
              <a:rPr lang="pt-BR"/>
              <a:t>Determinar aspectos deficientes de um design  como páginas órfãs (páginas que não são acessíveis) e becos sem saída.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92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pt-BR"/>
              <a:t>Mapas de Navegação - Celular</a:t>
            </a:r>
          </a:p>
        </p:txBody>
      </p:sp>
      <p:pic>
        <p:nvPicPr>
          <p:cNvPr id="5" name="Picture 1" descr="Captura de tela 2012-08-20 às 11.48.06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83521" y="1600200"/>
            <a:ext cx="401190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553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pt-BR" b="1"/>
              <a:t>Domínio da aplicação: </a:t>
            </a:r>
            <a:r>
              <a:rPr lang="pt-BR"/>
              <a:t>Despesas Públicas</a:t>
            </a:r>
          </a:p>
          <a:p>
            <a:endParaRPr lang="pt-BR" b="1"/>
          </a:p>
          <a:p>
            <a:r>
              <a:rPr lang="pt-BR" b="1"/>
              <a:t>Meta: </a:t>
            </a:r>
            <a:r>
              <a:rPr lang="pt-BR"/>
              <a:t>Visualizar lista de despesas da prefeitura no mês anterior.</a:t>
            </a:r>
          </a:p>
          <a:p>
            <a:endParaRPr lang="pt-BR"/>
          </a:p>
          <a:p>
            <a:r>
              <a:rPr lang="pt-BR" b="1"/>
              <a:t>Tarefa: </a:t>
            </a:r>
            <a:r>
              <a:rPr lang="pt-BR"/>
              <a:t>Acessar o website da prefeitura e buscar pela informação com base em filtros</a:t>
            </a:r>
          </a:p>
          <a:p>
            <a:endParaRPr lang="pt-BR"/>
          </a:p>
          <a:p>
            <a:r>
              <a:rPr lang="pt-BR" b="1"/>
              <a:t>Ações: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Acessar o site da prefeitura.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Procurar o portal transparência.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Selecionar opções de filtros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Iniciar buscas.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Visualizar dados em tela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1</a:t>
            </a:r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1 </a:t>
            </a:r>
          </a:p>
        </p:txBody>
      </p:sp>
      <p:pic>
        <p:nvPicPr>
          <p:cNvPr id="4" name="Espaço Reservado para Conteúdo 3" descr="ModeloPortalTrans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19482" y="1600200"/>
            <a:ext cx="5739986" cy="44958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/>
              <a:t>Domínio da Aplicação: </a:t>
            </a:r>
            <a:r>
              <a:rPr lang="pt-BR"/>
              <a:t>Balança de uma cooperativa – Caminhão entra carregado (peso maior) e sai vazio (peso menor)</a:t>
            </a:r>
          </a:p>
          <a:p>
            <a:endParaRPr lang="pt-BR"/>
          </a:p>
          <a:p>
            <a:r>
              <a:rPr lang="pt-BR" b="1"/>
              <a:t>Meta: </a:t>
            </a:r>
            <a:r>
              <a:rPr lang="pt-BR"/>
              <a:t>Identificar o peso dos produtos em um caminhão após o descarregamento dele.</a:t>
            </a:r>
          </a:p>
          <a:p>
            <a:endParaRPr lang="pt-BR"/>
          </a:p>
          <a:p>
            <a:r>
              <a:rPr lang="pt-BR" b="1"/>
              <a:t>Tarefas: </a:t>
            </a:r>
            <a:r>
              <a:rPr lang="pt-BR"/>
              <a:t>Identificar o peso do caminhão e gravar a o valor.</a:t>
            </a:r>
            <a:endParaRPr lang="pt-BR" b="1"/>
          </a:p>
          <a:p>
            <a:r>
              <a:rPr lang="pt-BR" b="1"/>
              <a:t> Ações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Verificar o peso do caminhão no display.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Inserir o peso do caminhão no sistema da balança.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Informar placa do caminhão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Preencher dados do caminhão e do caminhoneiro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Informar peso da Entrada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Calcular peso final do caminhão.</a:t>
            </a:r>
          </a:p>
          <a:p>
            <a:pPr marL="880110" lvl="1" indent="-514350">
              <a:buFont typeface="+mj-lt"/>
              <a:buAutoNum type="arabicPeriod"/>
            </a:pPr>
            <a:r>
              <a:rPr lang="pt-BR"/>
              <a:t>Imprimir comprovante de pesagem</a:t>
            </a:r>
          </a:p>
          <a:p>
            <a:pPr marL="880110" lvl="1" indent="-514350">
              <a:buFont typeface="+mj-lt"/>
              <a:buAutoNum type="arabicPeriod"/>
            </a:pPr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2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0" y="1600200"/>
          <a:ext cx="9144000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211960" y="1772816"/>
            <a:ext cx="399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Plano de Ação:</a:t>
            </a:r>
          </a:p>
          <a:p>
            <a:r>
              <a:rPr lang="pt-BR"/>
              <a:t>Se for entrada executar: 1, 2, 3, 4 e 7</a:t>
            </a:r>
          </a:p>
          <a:p>
            <a:r>
              <a:rPr lang="pt-BR"/>
              <a:t>Se for saída executar: 1, 2, 3, 4, 5, 6 e 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Conceitos de análise de tarefas:</a:t>
            </a:r>
          </a:p>
          <a:p>
            <a:pPr lvl="1"/>
            <a:r>
              <a:rPr lang="pt-BR"/>
              <a:t>Tarefa</a:t>
            </a:r>
          </a:p>
          <a:p>
            <a:pPr lvl="1"/>
            <a:r>
              <a:rPr lang="pt-BR"/>
              <a:t>Meta</a:t>
            </a:r>
          </a:p>
          <a:p>
            <a:pPr lvl="1"/>
            <a:r>
              <a:rPr lang="pt-BR"/>
              <a:t>Ações</a:t>
            </a:r>
          </a:p>
          <a:p>
            <a:endParaRPr lang="pt-BR" b="1"/>
          </a:p>
          <a:p>
            <a:r>
              <a:rPr lang="pt-BR" b="1"/>
              <a:t>Tarefa </a:t>
            </a:r>
            <a:r>
              <a:rPr lang="pt-BR"/>
              <a:t>é uma </a:t>
            </a:r>
            <a:r>
              <a:rPr lang="pt-BR" b="1"/>
              <a:t>meta </a:t>
            </a:r>
            <a:r>
              <a:rPr lang="pt-BR"/>
              <a:t>acompanhada de um conjunto de </a:t>
            </a:r>
            <a:r>
              <a:rPr lang="pt-BR" b="1"/>
              <a:t>Ações.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2</a:t>
            </a:r>
          </a:p>
        </p:txBody>
      </p:sp>
      <p:pic>
        <p:nvPicPr>
          <p:cNvPr id="4" name="Espaço Reservado para Conteúdo 3" descr="ModeloPesage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002" y="1600200"/>
            <a:ext cx="7220946" cy="44958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9" t="38820" r="16119" b="21028"/>
          <a:stretch/>
        </p:blipFill>
        <p:spPr bwMode="auto">
          <a:xfrm>
            <a:off x="827584" y="1916832"/>
            <a:ext cx="701077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66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8" t="30656" r="12736" b="41854"/>
          <a:stretch/>
        </p:blipFill>
        <p:spPr bwMode="auto">
          <a:xfrm>
            <a:off x="395536" y="2348880"/>
            <a:ext cx="824818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635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PROTOTIPAGEM</a:t>
            </a:r>
          </a:p>
        </p:txBody>
      </p:sp>
    </p:spTree>
    <p:extLst>
      <p:ext uri="{BB962C8B-B14F-4D97-AF65-F5344CB8AC3E}">
        <p14:creationId xmlns:p14="http://schemas.microsoft.com/office/powerpoint/2010/main" val="2943060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É uma representação ou implementação concreta, porém parcial, do design de um sistema. </a:t>
            </a:r>
          </a:p>
          <a:p>
            <a:endParaRPr lang="pt-BR"/>
          </a:p>
          <a:p>
            <a:r>
              <a:rPr lang="pt-BR"/>
              <a:t>Extremamente usados na maior parte dos domínios de design e construção.</a:t>
            </a:r>
          </a:p>
          <a:p>
            <a:endParaRPr lang="pt-BR"/>
          </a:p>
          <a:p>
            <a:r>
              <a:rPr lang="pt-BR"/>
              <a:t>Estimulam a reflexão e são usados para enquadrar, refinar e descobrir possibilidade em um espaço de design.</a:t>
            </a:r>
          </a:p>
          <a:p>
            <a:endParaRPr lang="pt-BR"/>
          </a:p>
          <a:p>
            <a:r>
              <a:rPr lang="pt-BR" i="1"/>
              <a:t>**Podem dar a impressão de projetos prontos!!!!</a:t>
            </a:r>
          </a:p>
        </p:txBody>
      </p:sp>
    </p:spTree>
    <p:extLst>
      <p:ext uri="{BB962C8B-B14F-4D97-AF65-F5344CB8AC3E}">
        <p14:creationId xmlns:p14="http://schemas.microsoft.com/office/powerpoint/2010/main" val="3977730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Diferença entre protótipo e esboço:</a:t>
            </a:r>
          </a:p>
          <a:p>
            <a:pPr lvl="1"/>
            <a:r>
              <a:rPr lang="pt-BR" b="1"/>
              <a:t>Protótipo: </a:t>
            </a:r>
            <a:r>
              <a:rPr lang="pt-BR"/>
              <a:t>Interativo – algo acontece ao utilizar o protótipo, mesmo em papel”</a:t>
            </a:r>
          </a:p>
          <a:p>
            <a:pPr lvl="2"/>
            <a:r>
              <a:rPr lang="pt-BR"/>
              <a:t>Aplicável para usuários leigos entenderem o sistema.</a:t>
            </a:r>
          </a:p>
          <a:p>
            <a:pPr lvl="1"/>
            <a:endParaRPr lang="pt-BR" b="1"/>
          </a:p>
          <a:p>
            <a:pPr lvl="1"/>
            <a:r>
              <a:rPr lang="pt-BR" b="1"/>
              <a:t>Esboço: </a:t>
            </a:r>
            <a:r>
              <a:rPr lang="pt-BR"/>
              <a:t>Não interativo</a:t>
            </a:r>
          </a:p>
          <a:p>
            <a:pPr lvl="2"/>
            <a:r>
              <a:rPr lang="pt-BR"/>
              <a:t>Aplicável para designer e pessoas com conhecimento sobre design.</a:t>
            </a:r>
          </a:p>
        </p:txBody>
      </p:sp>
    </p:spTree>
    <p:extLst>
      <p:ext uri="{BB962C8B-B14F-4D97-AF65-F5344CB8AC3E}">
        <p14:creationId xmlns:p14="http://schemas.microsoft.com/office/powerpoint/2010/main" val="496533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Protótipos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Lo-Fi</a:t>
            </a:r>
            <a:r>
              <a:rPr lang="pt-BR"/>
              <a:t>: Baixa Fidelidade – Prototipagem em papel</a:t>
            </a:r>
          </a:p>
          <a:p>
            <a:r>
              <a:rPr lang="pt-BR" err="1"/>
              <a:t>Hi-Fi</a:t>
            </a:r>
            <a:r>
              <a:rPr lang="pt-BR"/>
              <a:t>: Alta Fidelidade – Prototipagem em ferramenta</a:t>
            </a:r>
          </a:p>
        </p:txBody>
      </p:sp>
    </p:spTree>
    <p:extLst>
      <p:ext uri="{BB962C8B-B14F-4D97-AF65-F5344CB8AC3E}">
        <p14:creationId xmlns:p14="http://schemas.microsoft.com/office/powerpoint/2010/main" val="3454843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Lo-Fi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Muitas vezes chamados de protótipos em Papel.</a:t>
            </a:r>
          </a:p>
          <a:p>
            <a:endParaRPr lang="pt-BR"/>
          </a:p>
          <a:p>
            <a:r>
              <a:rPr lang="pt-BR"/>
              <a:t>São mais focados nas ideias amplas e fundamentais do design – como conteúdo, forma e estrutura, no “tom” do design, requisitos chave de funcionalidade e estrutura de navegação</a:t>
            </a:r>
          </a:p>
          <a:p>
            <a:endParaRPr lang="pt-BR"/>
          </a:p>
          <a:p>
            <a:r>
              <a:rPr lang="pt-BR"/>
              <a:t>São feitos para serem produzidos e rapidamente descartados.</a:t>
            </a:r>
          </a:p>
          <a:p>
            <a:endParaRPr lang="pt-BR"/>
          </a:p>
          <a:p>
            <a:r>
              <a:rPr lang="pt-BR"/>
              <a:t>Capturam facilmente as ideias iniciais do projeto.</a:t>
            </a:r>
          </a:p>
        </p:txBody>
      </p:sp>
    </p:spTree>
    <p:extLst>
      <p:ext uri="{BB962C8B-B14F-4D97-AF65-F5344CB8AC3E}">
        <p14:creationId xmlns:p14="http://schemas.microsoft.com/office/powerpoint/2010/main" val="1166619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Lo-Fi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Atualmente há ferramentas que auxiliam esta tarefa.</a:t>
            </a:r>
          </a:p>
          <a:p>
            <a:endParaRPr lang="pt-BR"/>
          </a:p>
          <a:p>
            <a:r>
              <a:rPr lang="pt-BR"/>
              <a:t>O protótipo não precisa ser feito, exatamente, em um papel proporcionando melhorias na qualidade do protótipo.</a:t>
            </a:r>
          </a:p>
          <a:p>
            <a:endParaRPr lang="pt-BR"/>
          </a:p>
          <a:p>
            <a:r>
              <a:rPr lang="pt-BR"/>
              <a:t>Ferramenta </a:t>
            </a:r>
            <a:r>
              <a:rPr lang="pt-BR" err="1"/>
              <a:t>Pencil</a:t>
            </a:r>
            <a:endParaRPr lang="pt-BR"/>
          </a:p>
          <a:p>
            <a:pPr lvl="1"/>
            <a:r>
              <a:rPr lang="pt-BR"/>
              <a:t>www.pencilproject.com</a:t>
            </a:r>
          </a:p>
        </p:txBody>
      </p:sp>
    </p:spTree>
    <p:extLst>
      <p:ext uri="{BB962C8B-B14F-4D97-AF65-F5344CB8AC3E}">
        <p14:creationId xmlns:p14="http://schemas.microsoft.com/office/powerpoint/2010/main" val="2126685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Lo-Fi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1" t="19619" r="28351" b="25864"/>
          <a:stretch/>
        </p:blipFill>
        <p:spPr bwMode="auto">
          <a:xfrm>
            <a:off x="1295400" y="1882485"/>
            <a:ext cx="2661878" cy="378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8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Visão de pessoas ou outros agentes interagindo com a tecnologia e tentando obter alguma mudança no domínio de uma aplicação.</a:t>
            </a:r>
          </a:p>
        </p:txBody>
      </p:sp>
      <p:sp>
        <p:nvSpPr>
          <p:cNvPr id="4" name="Elipse 3"/>
          <p:cNvSpPr/>
          <p:nvPr/>
        </p:nvSpPr>
        <p:spPr>
          <a:xfrm>
            <a:off x="7236296" y="3835082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Domínio da Aplicação</a:t>
            </a:r>
          </a:p>
        </p:txBody>
      </p:sp>
      <p:sp>
        <p:nvSpPr>
          <p:cNvPr id="6" name="Fluxograma: Disco magnético 5"/>
          <p:cNvSpPr/>
          <p:nvPr/>
        </p:nvSpPr>
        <p:spPr>
          <a:xfrm>
            <a:off x="4067944" y="3910744"/>
            <a:ext cx="1152128" cy="1152128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Tecnologia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085522" y="6043600"/>
            <a:ext cx="1224136" cy="504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Sistema de Trabalho</a:t>
            </a:r>
          </a:p>
        </p:txBody>
      </p:sp>
      <p:sp>
        <p:nvSpPr>
          <p:cNvPr id="9" name="Seta para a esquerda e para a direita 8"/>
          <p:cNvSpPr/>
          <p:nvPr/>
        </p:nvSpPr>
        <p:spPr>
          <a:xfrm>
            <a:off x="1835696" y="4084171"/>
            <a:ext cx="2160240" cy="79208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e para a direita 9"/>
          <p:cNvSpPr/>
          <p:nvPr/>
        </p:nvSpPr>
        <p:spPr>
          <a:xfrm rot="5400000">
            <a:off x="4229538" y="5278896"/>
            <a:ext cx="864096" cy="576064"/>
          </a:xfrm>
          <a:prstGeom prst="leftRightArrow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e para a direita 11"/>
          <p:cNvSpPr/>
          <p:nvPr/>
        </p:nvSpPr>
        <p:spPr>
          <a:xfrm>
            <a:off x="5292080" y="4113076"/>
            <a:ext cx="1872208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Desempenho do trabalho</a:t>
            </a:r>
          </a:p>
        </p:txBody>
      </p:sp>
      <p:sp>
        <p:nvSpPr>
          <p:cNvPr id="7" name="Elipse 6"/>
          <p:cNvSpPr/>
          <p:nvPr/>
        </p:nvSpPr>
        <p:spPr>
          <a:xfrm>
            <a:off x="223325" y="3933056"/>
            <a:ext cx="1584176" cy="102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Usuário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Lo-Fi</a:t>
            </a:r>
            <a:endParaRPr lang="pt-BR"/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2775" y="1675452"/>
            <a:ext cx="8153400" cy="434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815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Lo-Fi</a:t>
            </a:r>
            <a:endParaRPr lang="pt-BR"/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2775" y="1675452"/>
            <a:ext cx="8153400" cy="434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2082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Lo-Fi</a:t>
            </a:r>
            <a:endParaRPr lang="pt-BR"/>
          </a:p>
        </p:txBody>
      </p:sp>
      <p:pic>
        <p:nvPicPr>
          <p:cNvPr id="4" name="Picture 1" descr="Captura de tela 2012-08-21 às 14.13.27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98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Hi-Fi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Muito semelhantes com o produto final.</a:t>
            </a:r>
          </a:p>
          <a:p>
            <a:r>
              <a:rPr lang="pt-BR"/>
              <a:t>São produzidos, obrigatoriamente, em software para representar o produto final.</a:t>
            </a:r>
          </a:p>
          <a:p>
            <a:r>
              <a:rPr lang="pt-BR"/>
              <a:t>Fundamental para avaliação dos principais conceitos.</a:t>
            </a:r>
          </a:p>
          <a:p>
            <a:r>
              <a:rPr lang="pt-BR"/>
              <a:t>Crucial na Aceitação do Usuário.</a:t>
            </a:r>
          </a:p>
          <a:p>
            <a:r>
              <a:rPr lang="pt-BR"/>
              <a:t>Construído em um estágio mais avançado.</a:t>
            </a:r>
          </a:p>
          <a:p>
            <a:r>
              <a:rPr lang="pt-BR"/>
              <a:t>Deve tomar muito cuidado para:</a:t>
            </a:r>
          </a:p>
          <a:p>
            <a:pPr lvl="1"/>
            <a:r>
              <a:rPr lang="pt-BR"/>
              <a:t>Usuário assumir o protótipo </a:t>
            </a:r>
            <a:r>
              <a:rPr lang="pt-BR" err="1"/>
              <a:t>Hi-Fi</a:t>
            </a:r>
            <a:r>
              <a:rPr lang="pt-BR"/>
              <a:t>.</a:t>
            </a:r>
          </a:p>
          <a:p>
            <a:pPr lvl="1"/>
            <a:r>
              <a:rPr lang="pt-BR"/>
              <a:t>Protótipos </a:t>
            </a:r>
            <a:r>
              <a:rPr lang="pt-BR" err="1"/>
              <a:t>Hi-Fi</a:t>
            </a:r>
            <a:r>
              <a:rPr lang="pt-BR"/>
              <a:t> devem ser possíveis de implementar.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878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Hi-Fi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9175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729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Hi-Fi</a:t>
            </a:r>
            <a:endParaRPr lang="pt-B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27045" t="19697" r="14816" b="12121"/>
          <a:stretch>
            <a:fillRect/>
          </a:stretch>
        </p:blipFill>
        <p:spPr bwMode="auto">
          <a:xfrm>
            <a:off x="611560" y="1997460"/>
            <a:ext cx="7776864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4863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Protótipos </a:t>
            </a:r>
            <a:r>
              <a:rPr lang="pt-BR" err="1"/>
              <a:t>Hi-Fi</a:t>
            </a:r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903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1089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istemaLocal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6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Ferramentas para Prototipagem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err="1"/>
              <a:t>Figma</a:t>
            </a:r>
            <a:r>
              <a:rPr lang="pt-BR"/>
              <a:t>: </a:t>
            </a:r>
            <a:r>
              <a:rPr lang="pt-BR">
                <a:hlinkClick r:id="rId2"/>
              </a:rPr>
              <a:t>https://www.figma.com/</a:t>
            </a:r>
            <a:endParaRPr lang="pt-BR"/>
          </a:p>
          <a:p>
            <a:r>
              <a:rPr lang="pt-BR" err="1"/>
              <a:t>Pencil</a:t>
            </a:r>
            <a:r>
              <a:rPr lang="pt-BR"/>
              <a:t> Project: </a:t>
            </a:r>
            <a:r>
              <a:rPr lang="pt-BR">
                <a:hlinkClick r:id="rId3"/>
              </a:rPr>
              <a:t>https://pencil.evolus.vn/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61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Construir os protótipos de interface da aplicação usando </a:t>
            </a:r>
            <a:r>
              <a:rPr lang="pt-BR" err="1"/>
              <a:t>Figma</a:t>
            </a:r>
            <a:r>
              <a:rPr lang="pt-BR"/>
              <a:t> ou </a:t>
            </a:r>
            <a:r>
              <a:rPr lang="pt-BR" err="1"/>
              <a:t>Pencil</a:t>
            </a:r>
            <a:r>
              <a:rPr lang="pt-BR"/>
              <a:t> Project</a:t>
            </a:r>
          </a:p>
          <a:p>
            <a:pPr lvl="1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Sistemas de trabalho</a:t>
            </a:r>
          </a:p>
          <a:p>
            <a:pPr lvl="1"/>
            <a:r>
              <a:rPr lang="pt-BR"/>
              <a:t>Consiste em um ou mais componentes humanos e computacionais e, geralmente, de muitos outros tipos de coisas também.</a:t>
            </a:r>
          </a:p>
          <a:p>
            <a:pPr lvl="1"/>
            <a:endParaRPr lang="pt-BR"/>
          </a:p>
          <a:p>
            <a:r>
              <a:rPr lang="pt-BR"/>
              <a:t>Trabalho</a:t>
            </a:r>
          </a:p>
          <a:p>
            <a:pPr lvl="1"/>
            <a:r>
              <a:rPr lang="pt-BR"/>
              <a:t>Realizado pelo sistema de trabalho fazendo mudanças no domínio da aplicação.</a:t>
            </a:r>
          </a:p>
          <a:p>
            <a:pPr lvl="1"/>
            <a:endParaRPr lang="pt-BR"/>
          </a:p>
          <a:p>
            <a:r>
              <a:rPr lang="pt-BR"/>
              <a:t>Domínio da aplicação</a:t>
            </a:r>
          </a:p>
          <a:p>
            <a:pPr lvl="1"/>
            <a:r>
              <a:rPr lang="pt-BR"/>
              <a:t>Parte do mundo real presumido que é relevante para o funcionamento do sistema de trabalho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/>
              <a:t>Tarefas</a:t>
            </a:r>
          </a:p>
          <a:p>
            <a:pPr lvl="1"/>
            <a:r>
              <a:rPr lang="pt-BR"/>
              <a:t>Meios pelos quais o sistema de trabalho modifica o domínio da aplicação.</a:t>
            </a:r>
          </a:p>
          <a:p>
            <a:pPr lvl="1"/>
            <a:endParaRPr lang="pt-BR"/>
          </a:p>
          <a:p>
            <a:r>
              <a:rPr lang="pt-BR" b="1"/>
              <a:t>Metas</a:t>
            </a:r>
          </a:p>
          <a:p>
            <a:pPr lvl="1"/>
            <a:r>
              <a:rPr lang="pt-BR"/>
              <a:t>São estados do domínio da aplicação que o sistema de trabalho tenta atingir através de tarefas que realiza.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São estados de um domínio de aplicação que um sistema de trabalho deseja atingir.</a:t>
            </a:r>
          </a:p>
          <a:p>
            <a:endParaRPr lang="pt-BR"/>
          </a:p>
          <a:p>
            <a:r>
              <a:rPr lang="pt-BR"/>
              <a:t>Agentes (pessoas e entidades artificiais) podem ter metas (iguais ou diferentes) a serem atingidas em um domínio de aplicação.</a:t>
            </a:r>
          </a:p>
          <a:p>
            <a:endParaRPr lang="pt-BR"/>
          </a:p>
          <a:p>
            <a:r>
              <a:rPr lang="pt-BR" b="1"/>
              <a:t>Domínio da aplicação </a:t>
            </a:r>
            <a:r>
              <a:rPr lang="pt-BR"/>
              <a:t>está em um estado e podem mudar quando o agente atinge a meta.</a:t>
            </a:r>
            <a:endParaRPr lang="pt-BR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Exemplo 01: </a:t>
            </a:r>
          </a:p>
          <a:p>
            <a:pPr lvl="1"/>
            <a:r>
              <a:rPr lang="pt-BR"/>
              <a:t>Domínio de aplicação: Aparelho de celular.</a:t>
            </a:r>
          </a:p>
          <a:p>
            <a:pPr lvl="1"/>
            <a:r>
              <a:rPr lang="pt-BR"/>
              <a:t>Meta do agente: Ligar o celular</a:t>
            </a:r>
          </a:p>
          <a:p>
            <a:pPr lvl="1"/>
            <a:endParaRPr lang="pt-BR"/>
          </a:p>
          <a:p>
            <a:r>
              <a:rPr lang="pt-BR"/>
              <a:t>Exemplo 02: </a:t>
            </a:r>
          </a:p>
          <a:p>
            <a:pPr lvl="1"/>
            <a:r>
              <a:rPr lang="pt-BR"/>
              <a:t>Domínio de aplicação: E-commerce</a:t>
            </a:r>
          </a:p>
          <a:p>
            <a:pPr lvl="1"/>
            <a:r>
              <a:rPr lang="pt-BR"/>
              <a:t>Meta do Agente: Identificar a disponibilidade, preços e condições de entrega de um produto.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Para atingir as metas o agente tem que escolher a melhor tecnologia</a:t>
            </a:r>
          </a:p>
          <a:p>
            <a:pPr lvl="1"/>
            <a:r>
              <a:rPr lang="pt-BR"/>
              <a:t>Necessita de conhecimento da tecnologia.</a:t>
            </a:r>
          </a:p>
          <a:p>
            <a:pPr lvl="1"/>
            <a:r>
              <a:rPr lang="pt-BR"/>
              <a:t>Pouco conhecimento = atividade equivocada.</a:t>
            </a:r>
          </a:p>
          <a:p>
            <a:pPr lvl="1"/>
            <a:r>
              <a:rPr lang="pt-BR"/>
              <a:t>Tecnologia pode ser criada para facilitar o processo. </a:t>
            </a:r>
          </a:p>
          <a:p>
            <a:endParaRPr lang="pt-BR"/>
          </a:p>
          <a:p>
            <a:r>
              <a:rPr lang="pt-BR"/>
              <a:t>Escolha é baseada no conhecimento do agente em relação à tecnologia</a:t>
            </a:r>
          </a:p>
          <a:p>
            <a:endParaRPr lang="pt-BR"/>
          </a:p>
          <a:p>
            <a:r>
              <a:rPr lang="pt-BR"/>
              <a:t>Escolhendo a tecnologia determina-se as tarefas.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</TotalTime>
  <Words>1534</Words>
  <Application>Microsoft Office PowerPoint</Application>
  <PresentationFormat>Apresentação na tela (4:3)</PresentationFormat>
  <Paragraphs>263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Courier New</vt:lpstr>
      <vt:lpstr>Krub Medium</vt:lpstr>
      <vt:lpstr>Tw Cen MT</vt:lpstr>
      <vt:lpstr>Wingdings</vt:lpstr>
      <vt:lpstr>Wingdings 2</vt:lpstr>
      <vt:lpstr>Mediano</vt:lpstr>
      <vt:lpstr>Análise de Tarefas</vt:lpstr>
      <vt:lpstr>Análise de Tarefas </vt:lpstr>
      <vt:lpstr>Análise de Tarefas</vt:lpstr>
      <vt:lpstr>Análise de Tarefas</vt:lpstr>
      <vt:lpstr>Análise de Tarefas</vt:lpstr>
      <vt:lpstr>Análise de Tarefas</vt:lpstr>
      <vt:lpstr>Metas</vt:lpstr>
      <vt:lpstr>Metas</vt:lpstr>
      <vt:lpstr>Metas</vt:lpstr>
      <vt:lpstr>Metas</vt:lpstr>
      <vt:lpstr>Tarefas e Ações</vt:lpstr>
      <vt:lpstr>Tarefas e Ações</vt:lpstr>
      <vt:lpstr>Tarefas e Ações</vt:lpstr>
      <vt:lpstr>Tarefas e Ações</vt:lpstr>
      <vt:lpstr>Metas, Tarefas e Ações</vt:lpstr>
      <vt:lpstr>Análise de Tarefas</vt:lpstr>
      <vt:lpstr>Duas categorias</vt:lpstr>
      <vt:lpstr>Análise Hierárquica de Tarefas</vt:lpstr>
      <vt:lpstr>AHT</vt:lpstr>
      <vt:lpstr>AHT</vt:lpstr>
      <vt:lpstr>Notação AHT</vt:lpstr>
      <vt:lpstr>Notação AHT - Fluxograma</vt:lpstr>
      <vt:lpstr>Mapa de Navegação</vt:lpstr>
      <vt:lpstr>Mapas de Navegação - Celular</vt:lpstr>
      <vt:lpstr>Exemplo 1</vt:lpstr>
      <vt:lpstr>Exemplo 1</vt:lpstr>
      <vt:lpstr>Exemplo 1 </vt:lpstr>
      <vt:lpstr>Exemplo 2</vt:lpstr>
      <vt:lpstr>Exemplo 2</vt:lpstr>
      <vt:lpstr>Exemplo 2</vt:lpstr>
      <vt:lpstr>Exemplo 3</vt:lpstr>
      <vt:lpstr>Exemplo 3</vt:lpstr>
      <vt:lpstr>PROTOTIPAGEM</vt:lpstr>
      <vt:lpstr>Protótipos</vt:lpstr>
      <vt:lpstr>Protótipos</vt:lpstr>
      <vt:lpstr>Tipos de Protótipos</vt:lpstr>
      <vt:lpstr>Protótipos Lo-Fi</vt:lpstr>
      <vt:lpstr>Protótipos Lo-Fi</vt:lpstr>
      <vt:lpstr>Protótipos Lo-Fi</vt:lpstr>
      <vt:lpstr>Protótipos Lo-Fi</vt:lpstr>
      <vt:lpstr>Protótipos Lo-Fi</vt:lpstr>
      <vt:lpstr>Protótipos Lo-Fi</vt:lpstr>
      <vt:lpstr>Protótipos Hi-Fi</vt:lpstr>
      <vt:lpstr>Protótipos Hi-Fi</vt:lpstr>
      <vt:lpstr>Protótipos Hi-Fi</vt:lpstr>
      <vt:lpstr>Protótipos Hi-Fi</vt:lpstr>
      <vt:lpstr>Apresentação do PowerPoint</vt:lpstr>
      <vt:lpstr>Ferramentas para Prototipagem</vt:lpstr>
      <vt:lpstr>Para o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Tarefas</dc:title>
  <dc:creator>Thiago</dc:creator>
  <cp:lastModifiedBy>JONH EDSON RIBEIRO DE CARVALHO</cp:lastModifiedBy>
  <cp:revision>1</cp:revision>
  <dcterms:created xsi:type="dcterms:W3CDTF">2016-06-08T21:44:01Z</dcterms:created>
  <dcterms:modified xsi:type="dcterms:W3CDTF">2024-04-11T15:40:30Z</dcterms:modified>
</cp:coreProperties>
</file>