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40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125260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Introdução ao design responsivo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333161"/>
            <a:ext cx="7477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design responsivo é uma abordagem fundamental para criar sites e aplicativos web que se adaptam perfeitamente a dispositivos com diferentes tamanhos de tela, desde computadores até smartphones. Nesta aula, exploraremos os princípios e técnicas-chave do design responsivo, capacitando você a criar experiências digitais impressionantes e acessíveis a todos os usuários.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673215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19" y="6739771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6715482"/>
            <a:ext cx="19303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Jonh Edson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129063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Princípios do design responsivo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9731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6" name="Text 4"/>
          <p:cNvSpPr/>
          <p:nvPr/>
        </p:nvSpPr>
        <p:spPr>
          <a:xfrm>
            <a:off x="2201228" y="3338989"/>
            <a:ext cx="1733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3736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Fluidez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854053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Layouts e elementos devem se ajustar de forma suave e dinâmica a diferentes tamanhos de tela.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29731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0" name="Text 8"/>
          <p:cNvSpPr/>
          <p:nvPr/>
        </p:nvSpPr>
        <p:spPr>
          <a:xfrm>
            <a:off x="7537013" y="3338989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3736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Hierarquia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85405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estrutura da informação deve ser clara e fácil de navegar em qualquer dispositivo.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3160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4" name="Text 12"/>
          <p:cNvSpPr/>
          <p:nvPr/>
        </p:nvSpPr>
        <p:spPr>
          <a:xfrm>
            <a:off x="2148126" y="5357693"/>
            <a:ext cx="2796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Acessibilidade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87275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Garantir que o conteúdo e a interação sejam acessíveis a todos os usuários.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3160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8" name="Text 16"/>
          <p:cNvSpPr/>
          <p:nvPr/>
        </p:nvSpPr>
        <p:spPr>
          <a:xfrm>
            <a:off x="7532727" y="5357693"/>
            <a:ext cx="28694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Otimização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872758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Minimizar o peso da página e o carregamento rápido, independentemente do dispositivo.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186951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Layouts fluidos e grids flexíveis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13691"/>
            <a:ext cx="27838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Layouts Fluidos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8304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Usar unidades de medida relativas, como porcentagens e unidades viewport, para criar layouts que se adaptam automaticamente.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8136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Grids Flexíveis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38304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Estruturar o conteúdo em um grid flexível, que se reorganiza e redimensiona conforme o tamanho da tela muda.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813691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Flexbox e Grid CSS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730234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Utilizar recursos modernos do CSS, como Flexbox e Grid, para criar layouts responsivos com facilidade.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2037993" y="88499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Uso de unidades relativas (em, %, vw, vh)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5153501"/>
            <a:ext cx="10554414" cy="44410"/>
          </a:xfrm>
          <a:prstGeom prst="roundRect">
            <a:avLst>
              <a:gd name="adj" fmla="val 225151"/>
            </a:avLst>
          </a:prstGeom>
          <a:solidFill>
            <a:srgbClr val="BCDBD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5"/>
          <p:cNvSpPr/>
          <p:nvPr/>
        </p:nvSpPr>
        <p:spPr>
          <a:xfrm>
            <a:off x="4598849" y="4375904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CDBD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Shape 6"/>
          <p:cNvSpPr/>
          <p:nvPr/>
        </p:nvSpPr>
        <p:spPr>
          <a:xfrm>
            <a:off x="4371142" y="49035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0" name="Text 7"/>
          <p:cNvSpPr/>
          <p:nvPr/>
        </p:nvSpPr>
        <p:spPr>
          <a:xfrm>
            <a:off x="4534376" y="4945261"/>
            <a:ext cx="1733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3232309" y="26069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EM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2260163" y="308741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Unidade relativa ao tamanho da fonte do elemento. Útil para dimensionar tipografia de forma responsiva.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292995" y="5153501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CDBD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Shape 11"/>
          <p:cNvSpPr/>
          <p:nvPr/>
        </p:nvSpPr>
        <p:spPr>
          <a:xfrm>
            <a:off x="7065288" y="49035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5" name="Text 12"/>
          <p:cNvSpPr/>
          <p:nvPr/>
        </p:nvSpPr>
        <p:spPr>
          <a:xfrm>
            <a:off x="7176016" y="4945261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926455" y="61533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%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4954310" y="6633805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Unidade relativa ao tamanho do elemento pai. Permite criar layouts fluidos e flexíveis.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9987141" y="4375904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CDBD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9" name="Shape 16"/>
          <p:cNvSpPr/>
          <p:nvPr/>
        </p:nvSpPr>
        <p:spPr>
          <a:xfrm>
            <a:off x="9759434" y="49035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0" name="Text 17"/>
          <p:cNvSpPr/>
          <p:nvPr/>
        </p:nvSpPr>
        <p:spPr>
          <a:xfrm>
            <a:off x="9869567" y="4945261"/>
            <a:ext cx="2796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8620601" y="26069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VW, VH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7648456" y="308741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Unidades relativas ao tamanho da viewport. Ótimas para dimensionar elementos de acordo com a tela.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1428155"/>
            <a:ext cx="97016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Imagens e mídia responsiva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6" name="Text 4"/>
          <p:cNvSpPr/>
          <p:nvPr/>
        </p:nvSpPr>
        <p:spPr>
          <a:xfrm>
            <a:off x="2267783" y="2796659"/>
            <a:ext cx="30733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Imagens Flexíveis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277076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Usar imagens com tamanho relativo, que se ajustam ao layout do site.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7656076" y="2796659"/>
            <a:ext cx="401466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Formatos Adaptativos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Oferecer diferentes formatos de imagem (JPEG, WebP, SVG) para otimizar o carregamento.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2" name="Text 10"/>
          <p:cNvSpPr/>
          <p:nvPr/>
        </p:nvSpPr>
        <p:spPr>
          <a:xfrm>
            <a:off x="2267783" y="5025033"/>
            <a:ext cx="382393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Imagens Responsivas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50545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Utilizar o elemento picture e o atributo srcset para servir a imagem mais adequada.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5" name="Text 13"/>
          <p:cNvSpPr/>
          <p:nvPr/>
        </p:nvSpPr>
        <p:spPr>
          <a:xfrm>
            <a:off x="7656076" y="5025033"/>
            <a:ext cx="310455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Mídia Embarcada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Dimensionar e posicionar vídeos, iframes e outros elementos de mídia de forma responsiva.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150709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Técnicas de breakpoints e media queries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340179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117777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Breakpoints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598194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Definir pontos de quebra estratégicos para ajustar o layout conforme o tamanho da tela.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3340179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4117777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Media Queries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945380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Usar media queries CSS para aplicar estilos específicos para cada intervalo de tela.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340179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117777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Mobile First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598194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Projetar primeiro para dispositivos móveis e então expandir para telas maiores.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3340179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4117777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Abordagem Progressiva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945380"/>
            <a:ext cx="238875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Garantir uma experiência consistente e agradável em qualquer dispositivo.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61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Boas práticas de desenvolvimento</a:t>
            </a:r>
            <a:endParaRPr lang="en-US" sz="4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156" y="2320052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22288" y="2540913"/>
            <a:ext cx="3238738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Testes e Validação</a:t>
            </a:r>
            <a:endParaRPr lang="en-US" sz="2175" dirty="0"/>
          </a:p>
        </p:txBody>
      </p:sp>
      <p:sp>
        <p:nvSpPr>
          <p:cNvPr id="8" name="Text 4"/>
          <p:cNvSpPr/>
          <p:nvPr/>
        </p:nvSpPr>
        <p:spPr>
          <a:xfrm>
            <a:off x="5922288" y="3018711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Realizar testes em diversos dispositivos e validar o cumprimento de padrões.</a:t>
            </a:r>
            <a:endParaRPr lang="en-US" sz="174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156" y="4087773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22288" y="4308634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Desempenho</a:t>
            </a: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5922288" y="4786432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Otimizar o carregamento da página e minimizar o impacto em dispositivos com recursos limitados.</a:t>
            </a:r>
            <a:endParaRPr lang="en-US" sz="174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156" y="5855494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22288" y="6076355"/>
            <a:ext cx="3122295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Análise e Iteração</a:t>
            </a: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5922288" y="6554153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Monitorar métricas de uso e iterar o design com base no feedback dos usuários.</a:t>
            </a:r>
            <a:endParaRPr lang="en-US" sz="174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138326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Exercícios práticos e conclusão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16354"/>
            <a:ext cx="10554414" cy="3629858"/>
          </a:xfrm>
          <a:prstGeom prst="roundRect">
            <a:avLst>
              <a:gd name="adj" fmla="val 275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6" name="Shape 4"/>
          <p:cNvSpPr/>
          <p:nvPr/>
        </p:nvSpPr>
        <p:spPr>
          <a:xfrm>
            <a:off x="2045613" y="3223974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5"/>
          <p:cNvSpPr/>
          <p:nvPr/>
        </p:nvSpPr>
        <p:spPr>
          <a:xfrm>
            <a:off x="2267783" y="3364825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Exercício 1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364825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Criar um layout responsivo de uma página de produto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4216479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Text 8"/>
          <p:cNvSpPr/>
          <p:nvPr/>
        </p:nvSpPr>
        <p:spPr>
          <a:xfrm>
            <a:off x="2267783" y="4357330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Exercício 2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357330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Implementar um menu de navegação responsivo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5208984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11"/>
          <p:cNvSpPr/>
          <p:nvPr/>
        </p:nvSpPr>
        <p:spPr>
          <a:xfrm>
            <a:off x="2267783" y="5349835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Exercício 3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349835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Adaptar um site existente para ser responsivo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2045613" y="5846088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6" name="Text 14"/>
          <p:cNvSpPr/>
          <p:nvPr/>
        </p:nvSpPr>
        <p:spPr>
          <a:xfrm>
            <a:off x="2267783" y="5986939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Conclusão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41181" y="5986939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Resumo dos principais conceitos e próximos passos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513</Words>
  <Application>Microsoft Office PowerPoint</Application>
  <PresentationFormat>Personalizar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Open Sans</vt:lpstr>
      <vt:lpstr>Unbounded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JONH EDSON RIBEIRO DE CARVALHO</cp:lastModifiedBy>
  <cp:revision>2</cp:revision>
  <dcterms:created xsi:type="dcterms:W3CDTF">2024-05-23T14:32:48Z</dcterms:created>
  <dcterms:modified xsi:type="dcterms:W3CDTF">2024-05-23T14:34:43Z</dcterms:modified>
</cp:coreProperties>
</file>