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7"/>
    <p:restoredTop sz="94808"/>
  </p:normalViewPr>
  <p:slideViewPr>
    <p:cSldViewPr snapToGrid="0" snapToObjects="1">
      <p:cViewPr varScale="1">
        <p:scale>
          <a:sx n="117" d="100"/>
          <a:sy n="117" d="100"/>
        </p:scale>
        <p:origin x="176" y="2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jonathanhartman/Documents/Data%20Analytics%20Class/Defaults%20by%20Ag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onathanhartman/Documents/Data%20Analytics%20Class/Defaults%20by%20Ag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onathanhartman/Documents/Data%20Analytics%20Class/Defaults%20by%20Ag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onathanhartman/Documents/Data%20Analytics%20Class/Defaults%20by%20Ag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Defaults by Age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StatisticsCalculator_SUMMARY!$G$83</c:f>
              <c:strCache>
                <c:ptCount val="1"/>
                <c:pt idx="0">
                  <c:v>Not In Default</c:v>
                </c:pt>
              </c:strCache>
            </c:strRef>
          </c:tx>
          <c:spPr>
            <a:solidFill>
              <a:schemeClr val="accent1"/>
            </a:solidFill>
            <a:ln>
              <a:noFill/>
            </a:ln>
            <a:effectLst/>
          </c:spPr>
          <c:invertIfNegative val="0"/>
          <c:cat>
            <c:strRef>
              <c:f>StatisticsCalculator_SUMMARY!$F$84:$F$89</c:f>
              <c:strCache>
                <c:ptCount val="6"/>
                <c:pt idx="0">
                  <c:v>20s</c:v>
                </c:pt>
                <c:pt idx="1">
                  <c:v>30s</c:v>
                </c:pt>
                <c:pt idx="2">
                  <c:v>40s</c:v>
                </c:pt>
                <c:pt idx="3">
                  <c:v>50s</c:v>
                </c:pt>
                <c:pt idx="4">
                  <c:v>60s</c:v>
                </c:pt>
                <c:pt idx="5">
                  <c:v>70s</c:v>
                </c:pt>
              </c:strCache>
            </c:strRef>
          </c:cat>
          <c:val>
            <c:numRef>
              <c:f>StatisticsCalculator_SUMMARY!$G$84:$G$89</c:f>
              <c:numCache>
                <c:formatCode>General</c:formatCode>
                <c:ptCount val="6"/>
                <c:pt idx="0">
                  <c:v>7421</c:v>
                </c:pt>
                <c:pt idx="1">
                  <c:v>8962</c:v>
                </c:pt>
                <c:pt idx="2">
                  <c:v>4979</c:v>
                </c:pt>
                <c:pt idx="3">
                  <c:v>1759</c:v>
                </c:pt>
                <c:pt idx="4">
                  <c:v>225</c:v>
                </c:pt>
                <c:pt idx="5">
                  <c:v>18</c:v>
                </c:pt>
              </c:numCache>
            </c:numRef>
          </c:val>
          <c:extLst>
            <c:ext xmlns:c16="http://schemas.microsoft.com/office/drawing/2014/chart" uri="{C3380CC4-5D6E-409C-BE32-E72D297353CC}">
              <c16:uniqueId val="{00000000-7B8E-6F43-A0A9-814DF588E765}"/>
            </c:ext>
          </c:extLst>
        </c:ser>
        <c:ser>
          <c:idx val="1"/>
          <c:order val="1"/>
          <c:tx>
            <c:strRef>
              <c:f>StatisticsCalculator_SUMMARY!$H$83</c:f>
              <c:strCache>
                <c:ptCount val="1"/>
                <c:pt idx="0">
                  <c:v>In Default</c:v>
                </c:pt>
              </c:strCache>
            </c:strRef>
          </c:tx>
          <c:spPr>
            <a:solidFill>
              <a:schemeClr val="accent2"/>
            </a:solidFill>
            <a:ln>
              <a:noFill/>
            </a:ln>
            <a:effectLst/>
          </c:spPr>
          <c:invertIfNegative val="0"/>
          <c:cat>
            <c:strRef>
              <c:f>StatisticsCalculator_SUMMARY!$F$84:$F$89</c:f>
              <c:strCache>
                <c:ptCount val="6"/>
                <c:pt idx="0">
                  <c:v>20s</c:v>
                </c:pt>
                <c:pt idx="1">
                  <c:v>30s</c:v>
                </c:pt>
                <c:pt idx="2">
                  <c:v>40s</c:v>
                </c:pt>
                <c:pt idx="3">
                  <c:v>50s</c:v>
                </c:pt>
                <c:pt idx="4">
                  <c:v>60s</c:v>
                </c:pt>
                <c:pt idx="5">
                  <c:v>70s</c:v>
                </c:pt>
              </c:strCache>
            </c:strRef>
          </c:cat>
          <c:val>
            <c:numRef>
              <c:f>StatisticsCalculator_SUMMARY!$H$84:$H$89</c:f>
              <c:numCache>
                <c:formatCode>General</c:formatCode>
                <c:ptCount val="6"/>
                <c:pt idx="0">
                  <c:v>2197</c:v>
                </c:pt>
                <c:pt idx="1">
                  <c:v>2276</c:v>
                </c:pt>
                <c:pt idx="2">
                  <c:v>1485</c:v>
                </c:pt>
                <c:pt idx="3">
                  <c:v>582</c:v>
                </c:pt>
                <c:pt idx="4">
                  <c:v>89</c:v>
                </c:pt>
                <c:pt idx="5">
                  <c:v>7</c:v>
                </c:pt>
              </c:numCache>
            </c:numRef>
          </c:val>
          <c:extLst>
            <c:ext xmlns:c16="http://schemas.microsoft.com/office/drawing/2014/chart" uri="{C3380CC4-5D6E-409C-BE32-E72D297353CC}">
              <c16:uniqueId val="{00000001-7B8E-6F43-A0A9-814DF588E765}"/>
            </c:ext>
          </c:extLst>
        </c:ser>
        <c:dLbls>
          <c:showLegendKey val="0"/>
          <c:showVal val="0"/>
          <c:showCatName val="0"/>
          <c:showSerName val="0"/>
          <c:showPercent val="0"/>
          <c:showBubbleSize val="0"/>
        </c:dLbls>
        <c:gapWidth val="150"/>
        <c:overlap val="100"/>
        <c:axId val="1733424672"/>
        <c:axId val="1744051152"/>
      </c:barChart>
      <c:catAx>
        <c:axId val="173342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051152"/>
        <c:crosses val="autoZero"/>
        <c:auto val="1"/>
        <c:lblAlgn val="ctr"/>
        <c:lblOffset val="100"/>
        <c:noMultiLvlLbl val="0"/>
      </c:catAx>
      <c:valAx>
        <c:axId val="17440511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42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Defaults</a:t>
            </a:r>
            <a:r>
              <a:rPr lang="en-US" baseline="0"/>
              <a:t> by Marital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StatisticsCalculator_SUMMARY!$G$106</c:f>
              <c:strCache>
                <c:ptCount val="1"/>
                <c:pt idx="0">
                  <c:v>Not in Default</c:v>
                </c:pt>
              </c:strCache>
            </c:strRef>
          </c:tx>
          <c:spPr>
            <a:solidFill>
              <a:schemeClr val="accent1"/>
            </a:solidFill>
            <a:ln>
              <a:noFill/>
            </a:ln>
            <a:effectLst/>
          </c:spPr>
          <c:invertIfNegative val="0"/>
          <c:cat>
            <c:strRef>
              <c:f>StatisticsCalculator_SUMMARY!$F$107:$F$110</c:f>
              <c:strCache>
                <c:ptCount val="4"/>
                <c:pt idx="0">
                  <c:v>Married</c:v>
                </c:pt>
                <c:pt idx="1">
                  <c:v>Single</c:v>
                </c:pt>
                <c:pt idx="2">
                  <c:v>Divorced</c:v>
                </c:pt>
                <c:pt idx="3">
                  <c:v>Other</c:v>
                </c:pt>
              </c:strCache>
            </c:strRef>
          </c:cat>
          <c:val>
            <c:numRef>
              <c:f>StatisticsCalculator_SUMMARY!$G$107:$G$110</c:f>
              <c:numCache>
                <c:formatCode>General</c:formatCode>
                <c:ptCount val="4"/>
                <c:pt idx="0">
                  <c:v>10453</c:v>
                </c:pt>
                <c:pt idx="1">
                  <c:v>12623</c:v>
                </c:pt>
                <c:pt idx="2">
                  <c:v>239</c:v>
                </c:pt>
                <c:pt idx="3">
                  <c:v>49</c:v>
                </c:pt>
              </c:numCache>
            </c:numRef>
          </c:val>
          <c:extLst>
            <c:ext xmlns:c16="http://schemas.microsoft.com/office/drawing/2014/chart" uri="{C3380CC4-5D6E-409C-BE32-E72D297353CC}">
              <c16:uniqueId val="{00000000-C1E4-D640-A84F-23825E0EDBC1}"/>
            </c:ext>
          </c:extLst>
        </c:ser>
        <c:ser>
          <c:idx val="1"/>
          <c:order val="1"/>
          <c:tx>
            <c:strRef>
              <c:f>StatisticsCalculator_SUMMARY!$H$106</c:f>
              <c:strCache>
                <c:ptCount val="1"/>
                <c:pt idx="0">
                  <c:v>In Default</c:v>
                </c:pt>
              </c:strCache>
            </c:strRef>
          </c:tx>
          <c:spPr>
            <a:solidFill>
              <a:schemeClr val="accent2"/>
            </a:solidFill>
            <a:ln>
              <a:noFill/>
            </a:ln>
            <a:effectLst/>
          </c:spPr>
          <c:invertIfNegative val="0"/>
          <c:cat>
            <c:strRef>
              <c:f>StatisticsCalculator_SUMMARY!$F$107:$F$110</c:f>
              <c:strCache>
                <c:ptCount val="4"/>
                <c:pt idx="0">
                  <c:v>Married</c:v>
                </c:pt>
                <c:pt idx="1">
                  <c:v>Single</c:v>
                </c:pt>
                <c:pt idx="2">
                  <c:v>Divorced</c:v>
                </c:pt>
                <c:pt idx="3">
                  <c:v>Other</c:v>
                </c:pt>
              </c:strCache>
            </c:strRef>
          </c:cat>
          <c:val>
            <c:numRef>
              <c:f>StatisticsCalculator_SUMMARY!$H$107:$H$110</c:f>
              <c:numCache>
                <c:formatCode>General</c:formatCode>
                <c:ptCount val="4"/>
                <c:pt idx="0">
                  <c:v>3206</c:v>
                </c:pt>
                <c:pt idx="1">
                  <c:v>3341</c:v>
                </c:pt>
                <c:pt idx="2">
                  <c:v>84</c:v>
                </c:pt>
                <c:pt idx="3">
                  <c:v>5</c:v>
                </c:pt>
              </c:numCache>
            </c:numRef>
          </c:val>
          <c:extLst>
            <c:ext xmlns:c16="http://schemas.microsoft.com/office/drawing/2014/chart" uri="{C3380CC4-5D6E-409C-BE32-E72D297353CC}">
              <c16:uniqueId val="{00000001-C1E4-D640-A84F-23825E0EDBC1}"/>
            </c:ext>
          </c:extLst>
        </c:ser>
        <c:dLbls>
          <c:showLegendKey val="0"/>
          <c:showVal val="0"/>
          <c:showCatName val="0"/>
          <c:showSerName val="0"/>
          <c:showPercent val="0"/>
          <c:showBubbleSize val="0"/>
        </c:dLbls>
        <c:gapWidth val="150"/>
        <c:overlap val="100"/>
        <c:axId val="1243994208"/>
        <c:axId val="1741321792"/>
      </c:barChart>
      <c:catAx>
        <c:axId val="1243994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1321792"/>
        <c:crosses val="autoZero"/>
        <c:auto val="1"/>
        <c:lblAlgn val="ctr"/>
        <c:lblOffset val="100"/>
        <c:noMultiLvlLbl val="0"/>
      </c:catAx>
      <c:valAx>
        <c:axId val="17413217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3994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Defaults</a:t>
            </a:r>
            <a:r>
              <a:rPr lang="en-US" baseline="0"/>
              <a:t> by Education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333573928258965"/>
          <c:y val="0.21104505686789152"/>
          <c:w val="0.86388648293963255"/>
          <c:h val="0.56028958880139978"/>
        </c:manualLayout>
      </c:layout>
      <c:barChart>
        <c:barDir val="col"/>
        <c:grouping val="percentStacked"/>
        <c:varyColors val="0"/>
        <c:ser>
          <c:idx val="0"/>
          <c:order val="0"/>
          <c:tx>
            <c:strRef>
              <c:f>StatisticsCalculator_SUMMARY!$G$93</c:f>
              <c:strCache>
                <c:ptCount val="1"/>
                <c:pt idx="0">
                  <c:v>Not in Default</c:v>
                </c:pt>
              </c:strCache>
            </c:strRef>
          </c:tx>
          <c:spPr>
            <a:solidFill>
              <a:schemeClr val="accent1"/>
            </a:solidFill>
            <a:ln>
              <a:noFill/>
            </a:ln>
            <a:effectLst/>
          </c:spPr>
          <c:invertIfNegative val="0"/>
          <c:cat>
            <c:strRef>
              <c:f>StatisticsCalculator_SUMMARY!$F$94:$F$97</c:f>
              <c:strCache>
                <c:ptCount val="4"/>
                <c:pt idx="0">
                  <c:v>High School</c:v>
                </c:pt>
                <c:pt idx="1">
                  <c:v>University </c:v>
                </c:pt>
                <c:pt idx="2">
                  <c:v>Graduate School</c:v>
                </c:pt>
                <c:pt idx="3">
                  <c:v>Other</c:v>
                </c:pt>
              </c:strCache>
            </c:strRef>
          </c:cat>
          <c:val>
            <c:numRef>
              <c:f>StatisticsCalculator_SUMMARY!$G$94:$G$97</c:f>
              <c:numCache>
                <c:formatCode>General</c:formatCode>
                <c:ptCount val="4"/>
                <c:pt idx="0">
                  <c:v>3680</c:v>
                </c:pt>
                <c:pt idx="1">
                  <c:v>10700</c:v>
                </c:pt>
                <c:pt idx="2">
                  <c:v>8549</c:v>
                </c:pt>
                <c:pt idx="3">
                  <c:v>435</c:v>
                </c:pt>
              </c:numCache>
            </c:numRef>
          </c:val>
          <c:extLst>
            <c:ext xmlns:c16="http://schemas.microsoft.com/office/drawing/2014/chart" uri="{C3380CC4-5D6E-409C-BE32-E72D297353CC}">
              <c16:uniqueId val="{00000000-42A9-1343-9604-7650492FF6F7}"/>
            </c:ext>
          </c:extLst>
        </c:ser>
        <c:ser>
          <c:idx val="1"/>
          <c:order val="1"/>
          <c:tx>
            <c:strRef>
              <c:f>StatisticsCalculator_SUMMARY!$H$93</c:f>
              <c:strCache>
                <c:ptCount val="1"/>
                <c:pt idx="0">
                  <c:v>In Default</c:v>
                </c:pt>
              </c:strCache>
            </c:strRef>
          </c:tx>
          <c:spPr>
            <a:solidFill>
              <a:schemeClr val="accent2"/>
            </a:solidFill>
            <a:ln>
              <a:noFill/>
            </a:ln>
            <a:effectLst/>
          </c:spPr>
          <c:invertIfNegative val="0"/>
          <c:cat>
            <c:strRef>
              <c:f>StatisticsCalculator_SUMMARY!$F$94:$F$97</c:f>
              <c:strCache>
                <c:ptCount val="4"/>
                <c:pt idx="0">
                  <c:v>High School</c:v>
                </c:pt>
                <c:pt idx="1">
                  <c:v>University </c:v>
                </c:pt>
                <c:pt idx="2">
                  <c:v>Graduate School</c:v>
                </c:pt>
                <c:pt idx="3">
                  <c:v>Other</c:v>
                </c:pt>
              </c:strCache>
            </c:strRef>
          </c:cat>
          <c:val>
            <c:numRef>
              <c:f>StatisticsCalculator_SUMMARY!$H$94:$H$97</c:f>
              <c:numCache>
                <c:formatCode>General</c:formatCode>
                <c:ptCount val="4"/>
                <c:pt idx="0">
                  <c:v>1237</c:v>
                </c:pt>
                <c:pt idx="1">
                  <c:v>3330</c:v>
                </c:pt>
                <c:pt idx="2">
                  <c:v>2036</c:v>
                </c:pt>
                <c:pt idx="3">
                  <c:v>33</c:v>
                </c:pt>
              </c:numCache>
            </c:numRef>
          </c:val>
          <c:extLst>
            <c:ext xmlns:c16="http://schemas.microsoft.com/office/drawing/2014/chart" uri="{C3380CC4-5D6E-409C-BE32-E72D297353CC}">
              <c16:uniqueId val="{00000001-42A9-1343-9604-7650492FF6F7}"/>
            </c:ext>
          </c:extLst>
        </c:ser>
        <c:dLbls>
          <c:showLegendKey val="0"/>
          <c:showVal val="0"/>
          <c:showCatName val="0"/>
          <c:showSerName val="0"/>
          <c:showPercent val="0"/>
          <c:showBubbleSize val="0"/>
        </c:dLbls>
        <c:gapWidth val="150"/>
        <c:overlap val="100"/>
        <c:axId val="1752137376"/>
        <c:axId val="1752139008"/>
      </c:barChart>
      <c:catAx>
        <c:axId val="175213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139008"/>
        <c:crosses val="autoZero"/>
        <c:auto val="1"/>
        <c:lblAlgn val="ctr"/>
        <c:lblOffset val="100"/>
        <c:noMultiLvlLbl val="0"/>
      </c:catAx>
      <c:valAx>
        <c:axId val="1752139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2137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Defaults by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StatisticsCalculator_SUMMARY!$G$100</c:f>
              <c:strCache>
                <c:ptCount val="1"/>
                <c:pt idx="0">
                  <c:v>Not in Default</c:v>
                </c:pt>
              </c:strCache>
            </c:strRef>
          </c:tx>
          <c:spPr>
            <a:solidFill>
              <a:schemeClr val="accent1"/>
            </a:solidFill>
            <a:ln>
              <a:noFill/>
            </a:ln>
            <a:effectLst/>
          </c:spPr>
          <c:invertIfNegative val="0"/>
          <c:cat>
            <c:strRef>
              <c:f>StatisticsCalculator_SUMMARY!$F$101:$F$102</c:f>
              <c:strCache>
                <c:ptCount val="2"/>
                <c:pt idx="0">
                  <c:v>Male</c:v>
                </c:pt>
                <c:pt idx="1">
                  <c:v>Female</c:v>
                </c:pt>
              </c:strCache>
            </c:strRef>
          </c:cat>
          <c:val>
            <c:numRef>
              <c:f>StatisticsCalculator_SUMMARY!$G$101:$G$102</c:f>
              <c:numCache>
                <c:formatCode>General</c:formatCode>
                <c:ptCount val="2"/>
                <c:pt idx="0">
                  <c:v>9015</c:v>
                </c:pt>
                <c:pt idx="1">
                  <c:v>14349</c:v>
                </c:pt>
              </c:numCache>
            </c:numRef>
          </c:val>
          <c:extLst>
            <c:ext xmlns:c16="http://schemas.microsoft.com/office/drawing/2014/chart" uri="{C3380CC4-5D6E-409C-BE32-E72D297353CC}">
              <c16:uniqueId val="{00000000-63C5-3148-9FE6-2A409CED9051}"/>
            </c:ext>
          </c:extLst>
        </c:ser>
        <c:ser>
          <c:idx val="1"/>
          <c:order val="1"/>
          <c:tx>
            <c:strRef>
              <c:f>StatisticsCalculator_SUMMARY!$H$100</c:f>
              <c:strCache>
                <c:ptCount val="1"/>
                <c:pt idx="0">
                  <c:v>In Default</c:v>
                </c:pt>
              </c:strCache>
            </c:strRef>
          </c:tx>
          <c:spPr>
            <a:solidFill>
              <a:schemeClr val="accent2"/>
            </a:solidFill>
            <a:ln>
              <a:noFill/>
            </a:ln>
            <a:effectLst/>
          </c:spPr>
          <c:invertIfNegative val="0"/>
          <c:cat>
            <c:strRef>
              <c:f>StatisticsCalculator_SUMMARY!$F$101:$F$102</c:f>
              <c:strCache>
                <c:ptCount val="2"/>
                <c:pt idx="0">
                  <c:v>Male</c:v>
                </c:pt>
                <c:pt idx="1">
                  <c:v>Female</c:v>
                </c:pt>
              </c:strCache>
            </c:strRef>
          </c:cat>
          <c:val>
            <c:numRef>
              <c:f>StatisticsCalculator_SUMMARY!$H$101:$H$102</c:f>
              <c:numCache>
                <c:formatCode>General</c:formatCode>
                <c:ptCount val="2"/>
                <c:pt idx="0">
                  <c:v>2873</c:v>
                </c:pt>
                <c:pt idx="1">
                  <c:v>3763</c:v>
                </c:pt>
              </c:numCache>
            </c:numRef>
          </c:val>
          <c:extLst>
            <c:ext xmlns:c16="http://schemas.microsoft.com/office/drawing/2014/chart" uri="{C3380CC4-5D6E-409C-BE32-E72D297353CC}">
              <c16:uniqueId val="{00000001-63C5-3148-9FE6-2A409CED9051}"/>
            </c:ext>
          </c:extLst>
        </c:ser>
        <c:dLbls>
          <c:showLegendKey val="0"/>
          <c:showVal val="0"/>
          <c:showCatName val="0"/>
          <c:showSerName val="0"/>
          <c:showPercent val="0"/>
          <c:showBubbleSize val="0"/>
        </c:dLbls>
        <c:gapWidth val="150"/>
        <c:overlap val="100"/>
        <c:axId val="1231488368"/>
        <c:axId val="1231466768"/>
      </c:barChart>
      <c:catAx>
        <c:axId val="123148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1466768"/>
        <c:crosses val="autoZero"/>
        <c:auto val="1"/>
        <c:lblAlgn val="ctr"/>
        <c:lblOffset val="100"/>
        <c:noMultiLvlLbl val="0"/>
      </c:catAx>
      <c:valAx>
        <c:axId val="12314667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1488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E730A7-E785-4D2F-99D9-6B3F0D6B646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C4C1AB2-0C9D-4AB3-B055-F80D0209E563}">
      <dgm:prSet/>
      <dgm:spPr/>
      <dgm:t>
        <a:bodyPr/>
        <a:lstStyle/>
        <a:p>
          <a:r>
            <a:rPr lang="en-US" dirty="0">
              <a:latin typeface="Cambria" panose="02040503050406030204" pitchFamily="18" charset="0"/>
            </a:rPr>
            <a:t>Predict optimal credit limits based on demographics and repayment history</a:t>
          </a:r>
        </a:p>
      </dgm:t>
    </dgm:pt>
    <dgm:pt modelId="{C96127AD-7BA6-41D0-9442-A9B0F3CEE591}" type="parTrans" cxnId="{718C582A-E7C7-47B6-AE1F-BD0F0A64A8E6}">
      <dgm:prSet/>
      <dgm:spPr/>
      <dgm:t>
        <a:bodyPr/>
        <a:lstStyle/>
        <a:p>
          <a:endParaRPr lang="en-US"/>
        </a:p>
      </dgm:t>
    </dgm:pt>
    <dgm:pt modelId="{3E4F51EC-7968-4D04-9383-1DF645B19486}" type="sibTrans" cxnId="{718C582A-E7C7-47B6-AE1F-BD0F0A64A8E6}">
      <dgm:prSet/>
      <dgm:spPr/>
      <dgm:t>
        <a:bodyPr/>
        <a:lstStyle/>
        <a:p>
          <a:endParaRPr lang="en-US"/>
        </a:p>
      </dgm:t>
    </dgm:pt>
    <dgm:pt modelId="{012112A0-050E-4C79-B3BD-69B22EC6C826}">
      <dgm:prSet/>
      <dgm:spPr/>
      <dgm:t>
        <a:bodyPr/>
        <a:lstStyle/>
        <a:p>
          <a:r>
            <a:rPr lang="en-US" dirty="0">
              <a:latin typeface="Cambria" panose="02040503050406030204" pitchFamily="18" charset="0"/>
            </a:rPr>
            <a:t>Make approval determinations</a:t>
          </a:r>
        </a:p>
      </dgm:t>
    </dgm:pt>
    <dgm:pt modelId="{E857EBCD-A45B-4631-B05E-8BDABDD66497}" type="parTrans" cxnId="{4943B81E-631E-4BFD-A124-17753DD68A7C}">
      <dgm:prSet/>
      <dgm:spPr/>
      <dgm:t>
        <a:bodyPr/>
        <a:lstStyle/>
        <a:p>
          <a:endParaRPr lang="en-US"/>
        </a:p>
      </dgm:t>
    </dgm:pt>
    <dgm:pt modelId="{77FD4787-12A3-4B82-A140-871BD32F803F}" type="sibTrans" cxnId="{4943B81E-631E-4BFD-A124-17753DD68A7C}">
      <dgm:prSet/>
      <dgm:spPr/>
      <dgm:t>
        <a:bodyPr/>
        <a:lstStyle/>
        <a:p>
          <a:endParaRPr lang="en-US"/>
        </a:p>
      </dgm:t>
    </dgm:pt>
    <dgm:pt modelId="{844E5CB3-B02D-417F-84DD-DA29E7F5A6F5}">
      <dgm:prSet/>
      <dgm:spPr/>
      <dgm:t>
        <a:bodyPr/>
        <a:lstStyle/>
        <a:p>
          <a:r>
            <a:rPr lang="en-US" dirty="0">
              <a:latin typeface="Cambria" panose="02040503050406030204" pitchFamily="18" charset="0"/>
            </a:rPr>
            <a:t>Maximize interest paid while avoiding default </a:t>
          </a:r>
        </a:p>
      </dgm:t>
    </dgm:pt>
    <dgm:pt modelId="{4BBD23CF-F2DC-48DD-8F52-9C6503206B9A}" type="parTrans" cxnId="{69068306-4A60-4094-A1F6-37C861947805}">
      <dgm:prSet/>
      <dgm:spPr/>
      <dgm:t>
        <a:bodyPr/>
        <a:lstStyle/>
        <a:p>
          <a:endParaRPr lang="en-US"/>
        </a:p>
      </dgm:t>
    </dgm:pt>
    <dgm:pt modelId="{2F4C86CC-4ECD-4EC2-94F8-042AF36290DD}" type="sibTrans" cxnId="{69068306-4A60-4094-A1F6-37C861947805}">
      <dgm:prSet/>
      <dgm:spPr/>
      <dgm:t>
        <a:bodyPr/>
        <a:lstStyle/>
        <a:p>
          <a:endParaRPr lang="en-US"/>
        </a:p>
      </dgm:t>
    </dgm:pt>
    <dgm:pt modelId="{F6C1C39B-62B5-4591-B5FA-D0DC93FD9F45}" type="pres">
      <dgm:prSet presAssocID="{A3E730A7-E785-4D2F-99D9-6B3F0D6B6468}" presName="root" presStyleCnt="0">
        <dgm:presLayoutVars>
          <dgm:dir/>
          <dgm:resizeHandles val="exact"/>
        </dgm:presLayoutVars>
      </dgm:prSet>
      <dgm:spPr/>
    </dgm:pt>
    <dgm:pt modelId="{0374E6D9-F1D3-4697-870F-C3C165277C64}" type="pres">
      <dgm:prSet presAssocID="{1C4C1AB2-0C9D-4AB3-B055-F80D0209E563}" presName="compNode" presStyleCnt="0"/>
      <dgm:spPr/>
    </dgm:pt>
    <dgm:pt modelId="{19C7663C-FA85-4BB0-81CC-A6D908E9F0B9}" type="pres">
      <dgm:prSet presAssocID="{1C4C1AB2-0C9D-4AB3-B055-F80D0209E563}" presName="bgRect" presStyleLbl="bgShp" presStyleIdx="0" presStyleCnt="3"/>
      <dgm:spPr/>
    </dgm:pt>
    <dgm:pt modelId="{36941361-069E-4907-A8EE-C6CD2C62B1D2}" type="pres">
      <dgm:prSet presAssocID="{1C4C1AB2-0C9D-4AB3-B055-F80D0209E5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94CBE51F-5D14-4055-BE61-897E3AAF7A12}" type="pres">
      <dgm:prSet presAssocID="{1C4C1AB2-0C9D-4AB3-B055-F80D0209E563}" presName="spaceRect" presStyleCnt="0"/>
      <dgm:spPr/>
    </dgm:pt>
    <dgm:pt modelId="{4B07C725-4AE1-431C-A5F0-C438DD74DF83}" type="pres">
      <dgm:prSet presAssocID="{1C4C1AB2-0C9D-4AB3-B055-F80D0209E563}" presName="parTx" presStyleLbl="revTx" presStyleIdx="0" presStyleCnt="3">
        <dgm:presLayoutVars>
          <dgm:chMax val="0"/>
          <dgm:chPref val="0"/>
        </dgm:presLayoutVars>
      </dgm:prSet>
      <dgm:spPr/>
    </dgm:pt>
    <dgm:pt modelId="{93688ECB-DD1B-4844-87DA-9560BAE31E2E}" type="pres">
      <dgm:prSet presAssocID="{3E4F51EC-7968-4D04-9383-1DF645B19486}" presName="sibTrans" presStyleCnt="0"/>
      <dgm:spPr/>
    </dgm:pt>
    <dgm:pt modelId="{547648EC-72C3-4C53-9069-CAB4D72507EE}" type="pres">
      <dgm:prSet presAssocID="{012112A0-050E-4C79-B3BD-69B22EC6C826}" presName="compNode" presStyleCnt="0"/>
      <dgm:spPr/>
    </dgm:pt>
    <dgm:pt modelId="{A34D3375-861B-461D-9531-6831FB52D8C9}" type="pres">
      <dgm:prSet presAssocID="{012112A0-050E-4C79-B3BD-69B22EC6C826}" presName="bgRect" presStyleLbl="bgShp" presStyleIdx="1" presStyleCnt="3"/>
      <dgm:spPr/>
    </dgm:pt>
    <dgm:pt modelId="{00FA0E4C-F223-4A33-8ECB-3EA878E1221F}" type="pres">
      <dgm:prSet presAssocID="{012112A0-050E-4C79-B3BD-69B22EC6C8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454EBEE-B715-4B48-8663-2F35EBA04623}" type="pres">
      <dgm:prSet presAssocID="{012112A0-050E-4C79-B3BD-69B22EC6C826}" presName="spaceRect" presStyleCnt="0"/>
      <dgm:spPr/>
    </dgm:pt>
    <dgm:pt modelId="{EC341170-0461-4D60-9068-446C62D80ADD}" type="pres">
      <dgm:prSet presAssocID="{012112A0-050E-4C79-B3BD-69B22EC6C826}" presName="parTx" presStyleLbl="revTx" presStyleIdx="1" presStyleCnt="3">
        <dgm:presLayoutVars>
          <dgm:chMax val="0"/>
          <dgm:chPref val="0"/>
        </dgm:presLayoutVars>
      </dgm:prSet>
      <dgm:spPr/>
    </dgm:pt>
    <dgm:pt modelId="{DC1A6858-6D7D-4FAC-B3CC-D3089D43C16E}" type="pres">
      <dgm:prSet presAssocID="{77FD4787-12A3-4B82-A140-871BD32F803F}" presName="sibTrans" presStyleCnt="0"/>
      <dgm:spPr/>
    </dgm:pt>
    <dgm:pt modelId="{EBD8B242-F348-4884-92DA-763F79F89888}" type="pres">
      <dgm:prSet presAssocID="{844E5CB3-B02D-417F-84DD-DA29E7F5A6F5}" presName="compNode" presStyleCnt="0"/>
      <dgm:spPr/>
    </dgm:pt>
    <dgm:pt modelId="{A5F5CF48-B13D-4333-ACBE-9B906F165177}" type="pres">
      <dgm:prSet presAssocID="{844E5CB3-B02D-417F-84DD-DA29E7F5A6F5}" presName="bgRect" presStyleLbl="bgShp" presStyleIdx="2" presStyleCnt="3"/>
      <dgm:spPr/>
    </dgm:pt>
    <dgm:pt modelId="{A916E7C7-1807-4AA4-85B3-C5925A788A51}" type="pres">
      <dgm:prSet presAssocID="{844E5CB3-B02D-417F-84DD-DA29E7F5A6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ject"/>
        </a:ext>
      </dgm:extLst>
    </dgm:pt>
    <dgm:pt modelId="{9639A545-D52C-4417-8D7A-3E2801BB97E4}" type="pres">
      <dgm:prSet presAssocID="{844E5CB3-B02D-417F-84DD-DA29E7F5A6F5}" presName="spaceRect" presStyleCnt="0"/>
      <dgm:spPr/>
    </dgm:pt>
    <dgm:pt modelId="{4D3CE859-3469-4249-89D4-B75853256588}" type="pres">
      <dgm:prSet presAssocID="{844E5CB3-B02D-417F-84DD-DA29E7F5A6F5}" presName="parTx" presStyleLbl="revTx" presStyleIdx="2" presStyleCnt="3">
        <dgm:presLayoutVars>
          <dgm:chMax val="0"/>
          <dgm:chPref val="0"/>
        </dgm:presLayoutVars>
      </dgm:prSet>
      <dgm:spPr/>
    </dgm:pt>
  </dgm:ptLst>
  <dgm:cxnLst>
    <dgm:cxn modelId="{69068306-4A60-4094-A1F6-37C861947805}" srcId="{A3E730A7-E785-4D2F-99D9-6B3F0D6B6468}" destId="{844E5CB3-B02D-417F-84DD-DA29E7F5A6F5}" srcOrd="2" destOrd="0" parTransId="{4BBD23CF-F2DC-48DD-8F52-9C6503206B9A}" sibTransId="{2F4C86CC-4ECD-4EC2-94F8-042AF36290DD}"/>
    <dgm:cxn modelId="{4943B81E-631E-4BFD-A124-17753DD68A7C}" srcId="{A3E730A7-E785-4D2F-99D9-6B3F0D6B6468}" destId="{012112A0-050E-4C79-B3BD-69B22EC6C826}" srcOrd="1" destOrd="0" parTransId="{E857EBCD-A45B-4631-B05E-8BDABDD66497}" sibTransId="{77FD4787-12A3-4B82-A140-871BD32F803F}"/>
    <dgm:cxn modelId="{718C582A-E7C7-47B6-AE1F-BD0F0A64A8E6}" srcId="{A3E730A7-E785-4D2F-99D9-6B3F0D6B6468}" destId="{1C4C1AB2-0C9D-4AB3-B055-F80D0209E563}" srcOrd="0" destOrd="0" parTransId="{C96127AD-7BA6-41D0-9442-A9B0F3CEE591}" sibTransId="{3E4F51EC-7968-4D04-9383-1DF645B19486}"/>
    <dgm:cxn modelId="{4B6A2631-F26D-4DEF-AFCF-197150022981}" type="presOf" srcId="{A3E730A7-E785-4D2F-99D9-6B3F0D6B6468}" destId="{F6C1C39B-62B5-4591-B5FA-D0DC93FD9F45}" srcOrd="0" destOrd="0" presId="urn:microsoft.com/office/officeart/2018/2/layout/IconVerticalSolidList"/>
    <dgm:cxn modelId="{54FC7032-753E-4174-B15F-8AB04F44422E}" type="presOf" srcId="{1C4C1AB2-0C9D-4AB3-B055-F80D0209E563}" destId="{4B07C725-4AE1-431C-A5F0-C438DD74DF83}" srcOrd="0" destOrd="0" presId="urn:microsoft.com/office/officeart/2018/2/layout/IconVerticalSolidList"/>
    <dgm:cxn modelId="{78EB52AD-75E0-4A7B-AC74-C0FADC921BE1}" type="presOf" srcId="{844E5CB3-B02D-417F-84DD-DA29E7F5A6F5}" destId="{4D3CE859-3469-4249-89D4-B75853256588}" srcOrd="0" destOrd="0" presId="urn:microsoft.com/office/officeart/2018/2/layout/IconVerticalSolidList"/>
    <dgm:cxn modelId="{2EC883DF-4B76-416E-A32E-F51B67FBA9B7}" type="presOf" srcId="{012112A0-050E-4C79-B3BD-69B22EC6C826}" destId="{EC341170-0461-4D60-9068-446C62D80ADD}" srcOrd="0" destOrd="0" presId="urn:microsoft.com/office/officeart/2018/2/layout/IconVerticalSolidList"/>
    <dgm:cxn modelId="{619B9429-3338-4DD2-B1EC-415211658E9E}" type="presParOf" srcId="{F6C1C39B-62B5-4591-B5FA-D0DC93FD9F45}" destId="{0374E6D9-F1D3-4697-870F-C3C165277C64}" srcOrd="0" destOrd="0" presId="urn:microsoft.com/office/officeart/2018/2/layout/IconVerticalSolidList"/>
    <dgm:cxn modelId="{44836716-A2E1-42BC-AC4F-11B892F2CDED}" type="presParOf" srcId="{0374E6D9-F1D3-4697-870F-C3C165277C64}" destId="{19C7663C-FA85-4BB0-81CC-A6D908E9F0B9}" srcOrd="0" destOrd="0" presId="urn:microsoft.com/office/officeart/2018/2/layout/IconVerticalSolidList"/>
    <dgm:cxn modelId="{F78B56C4-04FC-4BA7-BA8D-DFC9C5A6F8E8}" type="presParOf" srcId="{0374E6D9-F1D3-4697-870F-C3C165277C64}" destId="{36941361-069E-4907-A8EE-C6CD2C62B1D2}" srcOrd="1" destOrd="0" presId="urn:microsoft.com/office/officeart/2018/2/layout/IconVerticalSolidList"/>
    <dgm:cxn modelId="{B605659B-BB0A-441A-BE9F-235A8EFAF989}" type="presParOf" srcId="{0374E6D9-F1D3-4697-870F-C3C165277C64}" destId="{94CBE51F-5D14-4055-BE61-897E3AAF7A12}" srcOrd="2" destOrd="0" presId="urn:microsoft.com/office/officeart/2018/2/layout/IconVerticalSolidList"/>
    <dgm:cxn modelId="{9D434C0A-96A1-43FE-B396-5C07B5B83682}" type="presParOf" srcId="{0374E6D9-F1D3-4697-870F-C3C165277C64}" destId="{4B07C725-4AE1-431C-A5F0-C438DD74DF83}" srcOrd="3" destOrd="0" presId="urn:microsoft.com/office/officeart/2018/2/layout/IconVerticalSolidList"/>
    <dgm:cxn modelId="{0EB07276-5937-4FCD-BAF1-9A51B94C5399}" type="presParOf" srcId="{F6C1C39B-62B5-4591-B5FA-D0DC93FD9F45}" destId="{93688ECB-DD1B-4844-87DA-9560BAE31E2E}" srcOrd="1" destOrd="0" presId="urn:microsoft.com/office/officeart/2018/2/layout/IconVerticalSolidList"/>
    <dgm:cxn modelId="{2C0FB499-866F-48C9-9288-310580B6E72E}" type="presParOf" srcId="{F6C1C39B-62B5-4591-B5FA-D0DC93FD9F45}" destId="{547648EC-72C3-4C53-9069-CAB4D72507EE}" srcOrd="2" destOrd="0" presId="urn:microsoft.com/office/officeart/2018/2/layout/IconVerticalSolidList"/>
    <dgm:cxn modelId="{2EA32339-F7CC-40A3-8256-CDAD85D280B5}" type="presParOf" srcId="{547648EC-72C3-4C53-9069-CAB4D72507EE}" destId="{A34D3375-861B-461D-9531-6831FB52D8C9}" srcOrd="0" destOrd="0" presId="urn:microsoft.com/office/officeart/2018/2/layout/IconVerticalSolidList"/>
    <dgm:cxn modelId="{535AF782-CA25-4CB1-BD86-0620C3A4A646}" type="presParOf" srcId="{547648EC-72C3-4C53-9069-CAB4D72507EE}" destId="{00FA0E4C-F223-4A33-8ECB-3EA878E1221F}" srcOrd="1" destOrd="0" presId="urn:microsoft.com/office/officeart/2018/2/layout/IconVerticalSolidList"/>
    <dgm:cxn modelId="{D81001C4-F224-4B09-8653-D6EABFC6A41A}" type="presParOf" srcId="{547648EC-72C3-4C53-9069-CAB4D72507EE}" destId="{9454EBEE-B715-4B48-8663-2F35EBA04623}" srcOrd="2" destOrd="0" presId="urn:microsoft.com/office/officeart/2018/2/layout/IconVerticalSolidList"/>
    <dgm:cxn modelId="{4334118C-C25E-4F30-B20A-FE3DDC9D2C4A}" type="presParOf" srcId="{547648EC-72C3-4C53-9069-CAB4D72507EE}" destId="{EC341170-0461-4D60-9068-446C62D80ADD}" srcOrd="3" destOrd="0" presId="urn:microsoft.com/office/officeart/2018/2/layout/IconVerticalSolidList"/>
    <dgm:cxn modelId="{8E512380-ACD2-46B4-8C00-A017EA25B0EA}" type="presParOf" srcId="{F6C1C39B-62B5-4591-B5FA-D0DC93FD9F45}" destId="{DC1A6858-6D7D-4FAC-B3CC-D3089D43C16E}" srcOrd="3" destOrd="0" presId="urn:microsoft.com/office/officeart/2018/2/layout/IconVerticalSolidList"/>
    <dgm:cxn modelId="{079F2F3C-1E9B-4AC7-B6E6-5327099DCEA0}" type="presParOf" srcId="{F6C1C39B-62B5-4591-B5FA-D0DC93FD9F45}" destId="{EBD8B242-F348-4884-92DA-763F79F89888}" srcOrd="4" destOrd="0" presId="urn:microsoft.com/office/officeart/2018/2/layout/IconVerticalSolidList"/>
    <dgm:cxn modelId="{0B3B35A8-6398-4CC2-8EBF-3A0F6F295265}" type="presParOf" srcId="{EBD8B242-F348-4884-92DA-763F79F89888}" destId="{A5F5CF48-B13D-4333-ACBE-9B906F165177}" srcOrd="0" destOrd="0" presId="urn:microsoft.com/office/officeart/2018/2/layout/IconVerticalSolidList"/>
    <dgm:cxn modelId="{357E1030-69A7-4352-815E-DC91AD5B7102}" type="presParOf" srcId="{EBD8B242-F348-4884-92DA-763F79F89888}" destId="{A916E7C7-1807-4AA4-85B3-C5925A788A51}" srcOrd="1" destOrd="0" presId="urn:microsoft.com/office/officeart/2018/2/layout/IconVerticalSolidList"/>
    <dgm:cxn modelId="{B0DAC386-7485-4D69-B28D-09AAC41B0127}" type="presParOf" srcId="{EBD8B242-F348-4884-92DA-763F79F89888}" destId="{9639A545-D52C-4417-8D7A-3E2801BB97E4}" srcOrd="2" destOrd="0" presId="urn:microsoft.com/office/officeart/2018/2/layout/IconVerticalSolidList"/>
    <dgm:cxn modelId="{0D7E3E9E-6559-4B78-A89C-32D47E3C12D8}" type="presParOf" srcId="{EBD8B242-F348-4884-92DA-763F79F89888}" destId="{4D3CE859-3469-4249-89D4-B7585325658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4586D0-A975-4C18-8BDF-9BEEE275F55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6FB45F8-3CD9-4567-83C9-3FA908F8224C}">
      <dgm:prSet/>
      <dgm:spPr/>
      <dgm:t>
        <a:bodyPr/>
        <a:lstStyle/>
        <a:p>
          <a:pPr>
            <a:defRPr cap="all"/>
          </a:pPr>
          <a:r>
            <a:rPr lang="en-US" dirty="0">
              <a:latin typeface="Cambria" panose="02040503050406030204" pitchFamily="18" charset="0"/>
            </a:rPr>
            <a:t>Data Collection</a:t>
          </a:r>
        </a:p>
      </dgm:t>
    </dgm:pt>
    <dgm:pt modelId="{B604FCF6-6F11-4FD9-BBA1-137234C86037}" type="parTrans" cxnId="{42C45C6B-EE50-44F7-ABC1-1F1F8843A1AF}">
      <dgm:prSet/>
      <dgm:spPr/>
      <dgm:t>
        <a:bodyPr/>
        <a:lstStyle/>
        <a:p>
          <a:endParaRPr lang="en-US"/>
        </a:p>
      </dgm:t>
    </dgm:pt>
    <dgm:pt modelId="{8902691C-0FDF-4A23-8FCD-FA21678E1032}" type="sibTrans" cxnId="{42C45C6B-EE50-44F7-ABC1-1F1F8843A1AF}">
      <dgm:prSet/>
      <dgm:spPr/>
      <dgm:t>
        <a:bodyPr/>
        <a:lstStyle/>
        <a:p>
          <a:endParaRPr lang="en-US"/>
        </a:p>
      </dgm:t>
    </dgm:pt>
    <dgm:pt modelId="{E4727621-453B-4579-AF3A-4981183F35F3}">
      <dgm:prSet/>
      <dgm:spPr/>
      <dgm:t>
        <a:bodyPr/>
        <a:lstStyle/>
        <a:p>
          <a:pPr>
            <a:defRPr cap="all"/>
          </a:pPr>
          <a:r>
            <a:rPr lang="en-US" dirty="0">
              <a:latin typeface="Cambria" panose="02040503050406030204" pitchFamily="18" charset="0"/>
            </a:rPr>
            <a:t>Modelling</a:t>
          </a:r>
        </a:p>
      </dgm:t>
    </dgm:pt>
    <dgm:pt modelId="{261FABAF-AB8D-4A23-9F7D-6B2076AD849C}" type="parTrans" cxnId="{2082C475-46D0-4745-8AB3-52AEDDE916D4}">
      <dgm:prSet/>
      <dgm:spPr/>
      <dgm:t>
        <a:bodyPr/>
        <a:lstStyle/>
        <a:p>
          <a:endParaRPr lang="en-US"/>
        </a:p>
      </dgm:t>
    </dgm:pt>
    <dgm:pt modelId="{FAA937BC-0C39-4BC7-80EC-9486F8460832}" type="sibTrans" cxnId="{2082C475-46D0-4745-8AB3-52AEDDE916D4}">
      <dgm:prSet/>
      <dgm:spPr/>
      <dgm:t>
        <a:bodyPr/>
        <a:lstStyle/>
        <a:p>
          <a:endParaRPr lang="en-US"/>
        </a:p>
      </dgm:t>
    </dgm:pt>
    <dgm:pt modelId="{F7EDB81C-A520-4FFA-97B1-25E4BFC850E3}">
      <dgm:prSet/>
      <dgm:spPr/>
      <dgm:t>
        <a:bodyPr/>
        <a:lstStyle/>
        <a:p>
          <a:pPr>
            <a:defRPr cap="all"/>
          </a:pPr>
          <a:r>
            <a:rPr lang="en-US" dirty="0">
              <a:latin typeface="Cambria" panose="02040503050406030204" pitchFamily="18" charset="0"/>
            </a:rPr>
            <a:t>Evaluation</a:t>
          </a:r>
        </a:p>
      </dgm:t>
    </dgm:pt>
    <dgm:pt modelId="{038F8E31-0AA4-4AB4-9BB0-BA967A555B0B}" type="parTrans" cxnId="{574C1EB5-2742-4E12-9BE3-B4A4678F4D60}">
      <dgm:prSet/>
      <dgm:spPr/>
      <dgm:t>
        <a:bodyPr/>
        <a:lstStyle/>
        <a:p>
          <a:endParaRPr lang="en-US"/>
        </a:p>
      </dgm:t>
    </dgm:pt>
    <dgm:pt modelId="{910E58F0-B812-4F79-B975-BB3929EB5FCF}" type="sibTrans" cxnId="{574C1EB5-2742-4E12-9BE3-B4A4678F4D60}">
      <dgm:prSet/>
      <dgm:spPr/>
      <dgm:t>
        <a:bodyPr/>
        <a:lstStyle/>
        <a:p>
          <a:endParaRPr lang="en-US"/>
        </a:p>
      </dgm:t>
    </dgm:pt>
    <dgm:pt modelId="{CE60D1EB-9FF2-4A3E-9DF4-8385E7521860}">
      <dgm:prSet/>
      <dgm:spPr/>
      <dgm:t>
        <a:bodyPr/>
        <a:lstStyle/>
        <a:p>
          <a:pPr>
            <a:defRPr cap="all"/>
          </a:pPr>
          <a:r>
            <a:rPr lang="en-US" dirty="0">
              <a:latin typeface="Cambria" panose="02040503050406030204" pitchFamily="18" charset="0"/>
            </a:rPr>
            <a:t>Presentation of Results</a:t>
          </a:r>
        </a:p>
      </dgm:t>
    </dgm:pt>
    <dgm:pt modelId="{76242BB1-8B74-4635-9B0A-733D93D9C09E}" type="parTrans" cxnId="{2B89891F-7108-4830-8D59-E71A98AE7551}">
      <dgm:prSet/>
      <dgm:spPr/>
      <dgm:t>
        <a:bodyPr/>
        <a:lstStyle/>
        <a:p>
          <a:endParaRPr lang="en-US"/>
        </a:p>
      </dgm:t>
    </dgm:pt>
    <dgm:pt modelId="{4CBA7C69-A9FD-4D7C-B889-83ACAF6AE80A}" type="sibTrans" cxnId="{2B89891F-7108-4830-8D59-E71A98AE7551}">
      <dgm:prSet/>
      <dgm:spPr/>
      <dgm:t>
        <a:bodyPr/>
        <a:lstStyle/>
        <a:p>
          <a:endParaRPr lang="en-US"/>
        </a:p>
      </dgm:t>
    </dgm:pt>
    <dgm:pt modelId="{DDA1A3D4-0B5A-4D26-860F-261068755D89}">
      <dgm:prSet/>
      <dgm:spPr/>
      <dgm:t>
        <a:bodyPr/>
        <a:lstStyle/>
        <a:p>
          <a:pPr>
            <a:defRPr cap="all"/>
          </a:pPr>
          <a:r>
            <a:rPr lang="en-US" dirty="0">
              <a:latin typeface="Cambria" panose="02040503050406030204" pitchFamily="18" charset="0"/>
            </a:rPr>
            <a:t>Deployment</a:t>
          </a:r>
        </a:p>
      </dgm:t>
    </dgm:pt>
    <dgm:pt modelId="{DFDB5F5D-E73A-4202-B6B5-A476E346B4A3}" type="parTrans" cxnId="{FFD62522-72CB-40D5-816D-001D3DE95A62}">
      <dgm:prSet/>
      <dgm:spPr/>
      <dgm:t>
        <a:bodyPr/>
        <a:lstStyle/>
        <a:p>
          <a:endParaRPr lang="en-US"/>
        </a:p>
      </dgm:t>
    </dgm:pt>
    <dgm:pt modelId="{D7280EEC-1799-450F-9E50-AA75BDD29EDD}" type="sibTrans" cxnId="{FFD62522-72CB-40D5-816D-001D3DE95A62}">
      <dgm:prSet/>
      <dgm:spPr/>
      <dgm:t>
        <a:bodyPr/>
        <a:lstStyle/>
        <a:p>
          <a:endParaRPr lang="en-US"/>
        </a:p>
      </dgm:t>
    </dgm:pt>
    <dgm:pt modelId="{E417E83A-1458-4511-84DC-1A86DBB2972C}" type="pres">
      <dgm:prSet presAssocID="{174586D0-A975-4C18-8BDF-9BEEE275F550}" presName="root" presStyleCnt="0">
        <dgm:presLayoutVars>
          <dgm:dir/>
          <dgm:resizeHandles val="exact"/>
        </dgm:presLayoutVars>
      </dgm:prSet>
      <dgm:spPr/>
    </dgm:pt>
    <dgm:pt modelId="{47C36762-D0A6-4A29-8AF5-CB6CE8B9EA49}" type="pres">
      <dgm:prSet presAssocID="{96FB45F8-3CD9-4567-83C9-3FA908F8224C}" presName="compNode" presStyleCnt="0"/>
      <dgm:spPr/>
    </dgm:pt>
    <dgm:pt modelId="{A62BEFA4-338F-442B-9211-D7661F43BC0F}" type="pres">
      <dgm:prSet presAssocID="{96FB45F8-3CD9-4567-83C9-3FA908F8224C}" presName="iconBgRect" presStyleLbl="bgShp" presStyleIdx="0" presStyleCnt="5"/>
      <dgm:spPr/>
    </dgm:pt>
    <dgm:pt modelId="{A2B00AD6-7A7D-49B5-AEB0-4F6623E4E5A2}" type="pres">
      <dgm:prSet presAssocID="{96FB45F8-3CD9-4567-83C9-3FA908F8224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bric Report Library"/>
        </a:ext>
      </dgm:extLst>
    </dgm:pt>
    <dgm:pt modelId="{09256F43-1CC1-4D1E-8E37-42E863EB9104}" type="pres">
      <dgm:prSet presAssocID="{96FB45F8-3CD9-4567-83C9-3FA908F8224C}" presName="spaceRect" presStyleCnt="0"/>
      <dgm:spPr/>
    </dgm:pt>
    <dgm:pt modelId="{643BE14C-E37F-4FED-9E69-19B5956D16EA}" type="pres">
      <dgm:prSet presAssocID="{96FB45F8-3CD9-4567-83C9-3FA908F8224C}" presName="textRect" presStyleLbl="revTx" presStyleIdx="0" presStyleCnt="5">
        <dgm:presLayoutVars>
          <dgm:chMax val="1"/>
          <dgm:chPref val="1"/>
        </dgm:presLayoutVars>
      </dgm:prSet>
      <dgm:spPr/>
    </dgm:pt>
    <dgm:pt modelId="{BA449A66-F261-4843-861F-51662AAD9B1A}" type="pres">
      <dgm:prSet presAssocID="{8902691C-0FDF-4A23-8FCD-FA21678E1032}" presName="sibTrans" presStyleCnt="0"/>
      <dgm:spPr/>
    </dgm:pt>
    <dgm:pt modelId="{D5DC390F-3712-4378-AB19-6380A506F177}" type="pres">
      <dgm:prSet presAssocID="{E4727621-453B-4579-AF3A-4981183F35F3}" presName="compNode" presStyleCnt="0"/>
      <dgm:spPr/>
    </dgm:pt>
    <dgm:pt modelId="{DB26A0BF-166E-480C-8300-D4D51CC9C5CC}" type="pres">
      <dgm:prSet presAssocID="{E4727621-453B-4579-AF3A-4981183F35F3}" presName="iconBgRect" presStyleLbl="bgShp" presStyleIdx="1" presStyleCnt="5"/>
      <dgm:spPr/>
    </dgm:pt>
    <dgm:pt modelId="{CFDA592E-F6F3-4DB0-A7D4-D6D8C2558841}" type="pres">
      <dgm:prSet presAssocID="{E4727621-453B-4579-AF3A-4981183F35F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ign"/>
        </a:ext>
      </dgm:extLst>
    </dgm:pt>
    <dgm:pt modelId="{97396008-7822-47EF-9121-D05416942EB0}" type="pres">
      <dgm:prSet presAssocID="{E4727621-453B-4579-AF3A-4981183F35F3}" presName="spaceRect" presStyleCnt="0"/>
      <dgm:spPr/>
    </dgm:pt>
    <dgm:pt modelId="{AA881430-5C1A-48A1-8D28-D679A5B85DF8}" type="pres">
      <dgm:prSet presAssocID="{E4727621-453B-4579-AF3A-4981183F35F3}" presName="textRect" presStyleLbl="revTx" presStyleIdx="1" presStyleCnt="5">
        <dgm:presLayoutVars>
          <dgm:chMax val="1"/>
          <dgm:chPref val="1"/>
        </dgm:presLayoutVars>
      </dgm:prSet>
      <dgm:spPr/>
    </dgm:pt>
    <dgm:pt modelId="{95B26C01-53FE-4C1C-A34F-D2849D42E881}" type="pres">
      <dgm:prSet presAssocID="{FAA937BC-0C39-4BC7-80EC-9486F8460832}" presName="sibTrans" presStyleCnt="0"/>
      <dgm:spPr/>
    </dgm:pt>
    <dgm:pt modelId="{5FAEF841-9A09-4ACB-9875-C3FFBD551F47}" type="pres">
      <dgm:prSet presAssocID="{F7EDB81C-A520-4FFA-97B1-25E4BFC850E3}" presName="compNode" presStyleCnt="0"/>
      <dgm:spPr/>
    </dgm:pt>
    <dgm:pt modelId="{EA5F8729-0E09-4462-80FB-915392F40BE2}" type="pres">
      <dgm:prSet presAssocID="{F7EDB81C-A520-4FFA-97B1-25E4BFC850E3}" presName="iconBgRect" presStyleLbl="bgShp" presStyleIdx="2" presStyleCnt="5"/>
      <dgm:spPr/>
    </dgm:pt>
    <dgm:pt modelId="{15AF0FC2-0C1B-4E19-BCCE-B822417A435C}" type="pres">
      <dgm:prSet presAssocID="{F7EDB81C-A520-4FFA-97B1-25E4BFC850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naire"/>
        </a:ext>
      </dgm:extLst>
    </dgm:pt>
    <dgm:pt modelId="{C5E391E7-3217-4087-A445-33D0B00C93A4}" type="pres">
      <dgm:prSet presAssocID="{F7EDB81C-A520-4FFA-97B1-25E4BFC850E3}" presName="spaceRect" presStyleCnt="0"/>
      <dgm:spPr/>
    </dgm:pt>
    <dgm:pt modelId="{C7280662-5490-4BCA-BF5F-108FCB7CC87A}" type="pres">
      <dgm:prSet presAssocID="{F7EDB81C-A520-4FFA-97B1-25E4BFC850E3}" presName="textRect" presStyleLbl="revTx" presStyleIdx="2" presStyleCnt="5">
        <dgm:presLayoutVars>
          <dgm:chMax val="1"/>
          <dgm:chPref val="1"/>
        </dgm:presLayoutVars>
      </dgm:prSet>
      <dgm:spPr/>
    </dgm:pt>
    <dgm:pt modelId="{0F5F64DE-72FD-4A96-9956-272C2683D14B}" type="pres">
      <dgm:prSet presAssocID="{910E58F0-B812-4F79-B975-BB3929EB5FCF}" presName="sibTrans" presStyleCnt="0"/>
      <dgm:spPr/>
    </dgm:pt>
    <dgm:pt modelId="{9A4FBF5B-5E34-4141-9588-B074E3AA6631}" type="pres">
      <dgm:prSet presAssocID="{CE60D1EB-9FF2-4A3E-9DF4-8385E7521860}" presName="compNode" presStyleCnt="0"/>
      <dgm:spPr/>
    </dgm:pt>
    <dgm:pt modelId="{D9DD4D3F-7BEF-40FD-97EC-9D8A21D33487}" type="pres">
      <dgm:prSet presAssocID="{CE60D1EB-9FF2-4A3E-9DF4-8385E7521860}" presName="iconBgRect" presStyleLbl="bgShp" presStyleIdx="3" presStyleCnt="5"/>
      <dgm:spPr/>
    </dgm:pt>
    <dgm:pt modelId="{49E57E21-AE42-417C-8A28-102E5C4DE56C}" type="pres">
      <dgm:prSet presAssocID="{CE60D1EB-9FF2-4A3E-9DF4-8385E752186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a:ext>
      </dgm:extLst>
    </dgm:pt>
    <dgm:pt modelId="{CB99649F-9A60-4C06-BA91-CE3D4BE42CCF}" type="pres">
      <dgm:prSet presAssocID="{CE60D1EB-9FF2-4A3E-9DF4-8385E7521860}" presName="spaceRect" presStyleCnt="0"/>
      <dgm:spPr/>
    </dgm:pt>
    <dgm:pt modelId="{9F43D2CF-C267-452D-827A-D6A55757AD44}" type="pres">
      <dgm:prSet presAssocID="{CE60D1EB-9FF2-4A3E-9DF4-8385E7521860}" presName="textRect" presStyleLbl="revTx" presStyleIdx="3" presStyleCnt="5">
        <dgm:presLayoutVars>
          <dgm:chMax val="1"/>
          <dgm:chPref val="1"/>
        </dgm:presLayoutVars>
      </dgm:prSet>
      <dgm:spPr/>
    </dgm:pt>
    <dgm:pt modelId="{608C3F6C-C812-4487-9D22-FB4A2939DD56}" type="pres">
      <dgm:prSet presAssocID="{4CBA7C69-A9FD-4D7C-B889-83ACAF6AE80A}" presName="sibTrans" presStyleCnt="0"/>
      <dgm:spPr/>
    </dgm:pt>
    <dgm:pt modelId="{0F5C77BA-010F-4283-A7A7-A9DABA4819AC}" type="pres">
      <dgm:prSet presAssocID="{DDA1A3D4-0B5A-4D26-860F-261068755D89}" presName="compNode" presStyleCnt="0"/>
      <dgm:spPr/>
    </dgm:pt>
    <dgm:pt modelId="{25D59FBF-67F3-4785-A1E0-421391A9EEFB}" type="pres">
      <dgm:prSet presAssocID="{DDA1A3D4-0B5A-4D26-860F-261068755D89}" presName="iconBgRect" presStyleLbl="bgShp" presStyleIdx="4" presStyleCnt="5"/>
      <dgm:spPr/>
    </dgm:pt>
    <dgm:pt modelId="{533569A1-2064-4CCB-B149-8C7AA0CD6B82}" type="pres">
      <dgm:prSet presAssocID="{DDA1A3D4-0B5A-4D26-860F-261068755D8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ploy"/>
        </a:ext>
      </dgm:extLst>
    </dgm:pt>
    <dgm:pt modelId="{DB57206A-A891-4AC6-848A-900FA4A6885B}" type="pres">
      <dgm:prSet presAssocID="{DDA1A3D4-0B5A-4D26-860F-261068755D89}" presName="spaceRect" presStyleCnt="0"/>
      <dgm:spPr/>
    </dgm:pt>
    <dgm:pt modelId="{D9343867-5BF3-4B6E-9C55-A5D76E85BE8F}" type="pres">
      <dgm:prSet presAssocID="{DDA1A3D4-0B5A-4D26-860F-261068755D89}" presName="textRect" presStyleLbl="revTx" presStyleIdx="4" presStyleCnt="5">
        <dgm:presLayoutVars>
          <dgm:chMax val="1"/>
          <dgm:chPref val="1"/>
        </dgm:presLayoutVars>
      </dgm:prSet>
      <dgm:spPr/>
    </dgm:pt>
  </dgm:ptLst>
  <dgm:cxnLst>
    <dgm:cxn modelId="{29E1B511-C3C4-4B71-ACD0-C5C602EDD4BD}" type="presOf" srcId="{CE60D1EB-9FF2-4A3E-9DF4-8385E7521860}" destId="{9F43D2CF-C267-452D-827A-D6A55757AD44}" srcOrd="0" destOrd="0" presId="urn:microsoft.com/office/officeart/2018/5/layout/IconCircleLabelList"/>
    <dgm:cxn modelId="{4F62F511-A559-4A32-BFE5-3AAC7403BAEE}" type="presOf" srcId="{96FB45F8-3CD9-4567-83C9-3FA908F8224C}" destId="{643BE14C-E37F-4FED-9E69-19B5956D16EA}" srcOrd="0" destOrd="0" presId="urn:microsoft.com/office/officeart/2018/5/layout/IconCircleLabelList"/>
    <dgm:cxn modelId="{2B89891F-7108-4830-8D59-E71A98AE7551}" srcId="{174586D0-A975-4C18-8BDF-9BEEE275F550}" destId="{CE60D1EB-9FF2-4A3E-9DF4-8385E7521860}" srcOrd="3" destOrd="0" parTransId="{76242BB1-8B74-4635-9B0A-733D93D9C09E}" sibTransId="{4CBA7C69-A9FD-4D7C-B889-83ACAF6AE80A}"/>
    <dgm:cxn modelId="{FFD62522-72CB-40D5-816D-001D3DE95A62}" srcId="{174586D0-A975-4C18-8BDF-9BEEE275F550}" destId="{DDA1A3D4-0B5A-4D26-860F-261068755D89}" srcOrd="4" destOrd="0" parTransId="{DFDB5F5D-E73A-4202-B6B5-A476E346B4A3}" sibTransId="{D7280EEC-1799-450F-9E50-AA75BDD29EDD}"/>
    <dgm:cxn modelId="{42C8D527-C1B3-4BB9-8DB3-675421ADE325}" type="presOf" srcId="{E4727621-453B-4579-AF3A-4981183F35F3}" destId="{AA881430-5C1A-48A1-8D28-D679A5B85DF8}" srcOrd="0" destOrd="0" presId="urn:microsoft.com/office/officeart/2018/5/layout/IconCircleLabelList"/>
    <dgm:cxn modelId="{42C45C6B-EE50-44F7-ABC1-1F1F8843A1AF}" srcId="{174586D0-A975-4C18-8BDF-9BEEE275F550}" destId="{96FB45F8-3CD9-4567-83C9-3FA908F8224C}" srcOrd="0" destOrd="0" parTransId="{B604FCF6-6F11-4FD9-BBA1-137234C86037}" sibTransId="{8902691C-0FDF-4A23-8FCD-FA21678E1032}"/>
    <dgm:cxn modelId="{2082C475-46D0-4745-8AB3-52AEDDE916D4}" srcId="{174586D0-A975-4C18-8BDF-9BEEE275F550}" destId="{E4727621-453B-4579-AF3A-4981183F35F3}" srcOrd="1" destOrd="0" parTransId="{261FABAF-AB8D-4A23-9F7D-6B2076AD849C}" sibTransId="{FAA937BC-0C39-4BC7-80EC-9486F8460832}"/>
    <dgm:cxn modelId="{574C1EB5-2742-4E12-9BE3-B4A4678F4D60}" srcId="{174586D0-A975-4C18-8BDF-9BEEE275F550}" destId="{F7EDB81C-A520-4FFA-97B1-25E4BFC850E3}" srcOrd="2" destOrd="0" parTransId="{038F8E31-0AA4-4AB4-9BB0-BA967A555B0B}" sibTransId="{910E58F0-B812-4F79-B975-BB3929EB5FCF}"/>
    <dgm:cxn modelId="{418075C4-9C93-4A28-AFB0-25753BB048C9}" type="presOf" srcId="{DDA1A3D4-0B5A-4D26-860F-261068755D89}" destId="{D9343867-5BF3-4B6E-9C55-A5D76E85BE8F}" srcOrd="0" destOrd="0" presId="urn:microsoft.com/office/officeart/2018/5/layout/IconCircleLabelList"/>
    <dgm:cxn modelId="{5958F1DC-9AFB-4C2A-8589-76D10E771AF0}" type="presOf" srcId="{174586D0-A975-4C18-8BDF-9BEEE275F550}" destId="{E417E83A-1458-4511-84DC-1A86DBB2972C}" srcOrd="0" destOrd="0" presId="urn:microsoft.com/office/officeart/2018/5/layout/IconCircleLabelList"/>
    <dgm:cxn modelId="{EEC630F2-7AB5-439B-8EBF-AE5056CFFFD5}" type="presOf" srcId="{F7EDB81C-A520-4FFA-97B1-25E4BFC850E3}" destId="{C7280662-5490-4BCA-BF5F-108FCB7CC87A}" srcOrd="0" destOrd="0" presId="urn:microsoft.com/office/officeart/2018/5/layout/IconCircleLabelList"/>
    <dgm:cxn modelId="{56D096F5-7E2D-4996-A50D-2FE46EF246E5}" type="presParOf" srcId="{E417E83A-1458-4511-84DC-1A86DBB2972C}" destId="{47C36762-D0A6-4A29-8AF5-CB6CE8B9EA49}" srcOrd="0" destOrd="0" presId="urn:microsoft.com/office/officeart/2018/5/layout/IconCircleLabelList"/>
    <dgm:cxn modelId="{2289203C-9D15-4759-B64B-44A560D5D230}" type="presParOf" srcId="{47C36762-D0A6-4A29-8AF5-CB6CE8B9EA49}" destId="{A62BEFA4-338F-442B-9211-D7661F43BC0F}" srcOrd="0" destOrd="0" presId="urn:microsoft.com/office/officeart/2018/5/layout/IconCircleLabelList"/>
    <dgm:cxn modelId="{10222331-0EF4-407E-B005-2E9F3F5BA134}" type="presParOf" srcId="{47C36762-D0A6-4A29-8AF5-CB6CE8B9EA49}" destId="{A2B00AD6-7A7D-49B5-AEB0-4F6623E4E5A2}" srcOrd="1" destOrd="0" presId="urn:microsoft.com/office/officeart/2018/5/layout/IconCircleLabelList"/>
    <dgm:cxn modelId="{301CE8D0-FCEE-4D54-88DE-77FA9EAA4EAE}" type="presParOf" srcId="{47C36762-D0A6-4A29-8AF5-CB6CE8B9EA49}" destId="{09256F43-1CC1-4D1E-8E37-42E863EB9104}" srcOrd="2" destOrd="0" presId="urn:microsoft.com/office/officeart/2018/5/layout/IconCircleLabelList"/>
    <dgm:cxn modelId="{9777D90F-B140-4672-9B8D-BB6125B1094D}" type="presParOf" srcId="{47C36762-D0A6-4A29-8AF5-CB6CE8B9EA49}" destId="{643BE14C-E37F-4FED-9E69-19B5956D16EA}" srcOrd="3" destOrd="0" presId="urn:microsoft.com/office/officeart/2018/5/layout/IconCircleLabelList"/>
    <dgm:cxn modelId="{AA74F3FB-A383-4C12-A3D6-F731FA1771E4}" type="presParOf" srcId="{E417E83A-1458-4511-84DC-1A86DBB2972C}" destId="{BA449A66-F261-4843-861F-51662AAD9B1A}" srcOrd="1" destOrd="0" presId="urn:microsoft.com/office/officeart/2018/5/layout/IconCircleLabelList"/>
    <dgm:cxn modelId="{6313FE3B-141D-4CE6-95F0-9252CD5A2BC6}" type="presParOf" srcId="{E417E83A-1458-4511-84DC-1A86DBB2972C}" destId="{D5DC390F-3712-4378-AB19-6380A506F177}" srcOrd="2" destOrd="0" presId="urn:microsoft.com/office/officeart/2018/5/layout/IconCircleLabelList"/>
    <dgm:cxn modelId="{D8475612-822C-4D44-85AE-5FFD1F29AD5D}" type="presParOf" srcId="{D5DC390F-3712-4378-AB19-6380A506F177}" destId="{DB26A0BF-166E-480C-8300-D4D51CC9C5CC}" srcOrd="0" destOrd="0" presId="urn:microsoft.com/office/officeart/2018/5/layout/IconCircleLabelList"/>
    <dgm:cxn modelId="{2BA7515D-6684-4616-A9C5-B0E1242DF0C3}" type="presParOf" srcId="{D5DC390F-3712-4378-AB19-6380A506F177}" destId="{CFDA592E-F6F3-4DB0-A7D4-D6D8C2558841}" srcOrd="1" destOrd="0" presId="urn:microsoft.com/office/officeart/2018/5/layout/IconCircleLabelList"/>
    <dgm:cxn modelId="{3CAEE201-7909-442E-B4E4-6174D5F2A0B3}" type="presParOf" srcId="{D5DC390F-3712-4378-AB19-6380A506F177}" destId="{97396008-7822-47EF-9121-D05416942EB0}" srcOrd="2" destOrd="0" presId="urn:microsoft.com/office/officeart/2018/5/layout/IconCircleLabelList"/>
    <dgm:cxn modelId="{88FF4819-FDCF-409A-B374-696B121F78B8}" type="presParOf" srcId="{D5DC390F-3712-4378-AB19-6380A506F177}" destId="{AA881430-5C1A-48A1-8D28-D679A5B85DF8}" srcOrd="3" destOrd="0" presId="urn:microsoft.com/office/officeart/2018/5/layout/IconCircleLabelList"/>
    <dgm:cxn modelId="{1F547700-EBDA-4429-B119-024BA47AE9B9}" type="presParOf" srcId="{E417E83A-1458-4511-84DC-1A86DBB2972C}" destId="{95B26C01-53FE-4C1C-A34F-D2849D42E881}" srcOrd="3" destOrd="0" presId="urn:microsoft.com/office/officeart/2018/5/layout/IconCircleLabelList"/>
    <dgm:cxn modelId="{5D06FACA-CB6F-4C5C-BB05-8605223400D5}" type="presParOf" srcId="{E417E83A-1458-4511-84DC-1A86DBB2972C}" destId="{5FAEF841-9A09-4ACB-9875-C3FFBD551F47}" srcOrd="4" destOrd="0" presId="urn:microsoft.com/office/officeart/2018/5/layout/IconCircleLabelList"/>
    <dgm:cxn modelId="{4F74F26D-33FD-417C-B699-C10B028D77C3}" type="presParOf" srcId="{5FAEF841-9A09-4ACB-9875-C3FFBD551F47}" destId="{EA5F8729-0E09-4462-80FB-915392F40BE2}" srcOrd="0" destOrd="0" presId="urn:microsoft.com/office/officeart/2018/5/layout/IconCircleLabelList"/>
    <dgm:cxn modelId="{F1C92D9E-910D-4846-9799-DDA6B1934AC6}" type="presParOf" srcId="{5FAEF841-9A09-4ACB-9875-C3FFBD551F47}" destId="{15AF0FC2-0C1B-4E19-BCCE-B822417A435C}" srcOrd="1" destOrd="0" presId="urn:microsoft.com/office/officeart/2018/5/layout/IconCircleLabelList"/>
    <dgm:cxn modelId="{59922689-5E5B-4431-A415-E789FA253172}" type="presParOf" srcId="{5FAEF841-9A09-4ACB-9875-C3FFBD551F47}" destId="{C5E391E7-3217-4087-A445-33D0B00C93A4}" srcOrd="2" destOrd="0" presId="urn:microsoft.com/office/officeart/2018/5/layout/IconCircleLabelList"/>
    <dgm:cxn modelId="{F0E1DABF-1970-4F7C-AF4E-FC21B8CF17CB}" type="presParOf" srcId="{5FAEF841-9A09-4ACB-9875-C3FFBD551F47}" destId="{C7280662-5490-4BCA-BF5F-108FCB7CC87A}" srcOrd="3" destOrd="0" presId="urn:microsoft.com/office/officeart/2018/5/layout/IconCircleLabelList"/>
    <dgm:cxn modelId="{20225A31-9F6E-44A6-A9B6-648AB9D80E35}" type="presParOf" srcId="{E417E83A-1458-4511-84DC-1A86DBB2972C}" destId="{0F5F64DE-72FD-4A96-9956-272C2683D14B}" srcOrd="5" destOrd="0" presId="urn:microsoft.com/office/officeart/2018/5/layout/IconCircleLabelList"/>
    <dgm:cxn modelId="{BF77A2A3-60B8-462E-B550-B09629CC30C6}" type="presParOf" srcId="{E417E83A-1458-4511-84DC-1A86DBB2972C}" destId="{9A4FBF5B-5E34-4141-9588-B074E3AA6631}" srcOrd="6" destOrd="0" presId="urn:microsoft.com/office/officeart/2018/5/layout/IconCircleLabelList"/>
    <dgm:cxn modelId="{6CBFEA22-9A2F-4441-848B-C3D65217980C}" type="presParOf" srcId="{9A4FBF5B-5E34-4141-9588-B074E3AA6631}" destId="{D9DD4D3F-7BEF-40FD-97EC-9D8A21D33487}" srcOrd="0" destOrd="0" presId="urn:microsoft.com/office/officeart/2018/5/layout/IconCircleLabelList"/>
    <dgm:cxn modelId="{409C7CAE-E6F9-4A69-BB85-0E08A35B916E}" type="presParOf" srcId="{9A4FBF5B-5E34-4141-9588-B074E3AA6631}" destId="{49E57E21-AE42-417C-8A28-102E5C4DE56C}" srcOrd="1" destOrd="0" presId="urn:microsoft.com/office/officeart/2018/5/layout/IconCircleLabelList"/>
    <dgm:cxn modelId="{B1F0A9E9-98DD-47B1-9B89-57165D3B8960}" type="presParOf" srcId="{9A4FBF5B-5E34-4141-9588-B074E3AA6631}" destId="{CB99649F-9A60-4C06-BA91-CE3D4BE42CCF}" srcOrd="2" destOrd="0" presId="urn:microsoft.com/office/officeart/2018/5/layout/IconCircleLabelList"/>
    <dgm:cxn modelId="{AE0C582F-1812-42A9-9D0A-C257E31E4348}" type="presParOf" srcId="{9A4FBF5B-5E34-4141-9588-B074E3AA6631}" destId="{9F43D2CF-C267-452D-827A-D6A55757AD44}" srcOrd="3" destOrd="0" presId="urn:microsoft.com/office/officeart/2018/5/layout/IconCircleLabelList"/>
    <dgm:cxn modelId="{CB5263F5-CE4B-4ED2-BA2A-78CBFB449AAE}" type="presParOf" srcId="{E417E83A-1458-4511-84DC-1A86DBB2972C}" destId="{608C3F6C-C812-4487-9D22-FB4A2939DD56}" srcOrd="7" destOrd="0" presId="urn:microsoft.com/office/officeart/2018/5/layout/IconCircleLabelList"/>
    <dgm:cxn modelId="{5CF7BE86-1410-4551-A95D-460056D448A3}" type="presParOf" srcId="{E417E83A-1458-4511-84DC-1A86DBB2972C}" destId="{0F5C77BA-010F-4283-A7A7-A9DABA4819AC}" srcOrd="8" destOrd="0" presId="urn:microsoft.com/office/officeart/2018/5/layout/IconCircleLabelList"/>
    <dgm:cxn modelId="{03BD0EC4-766D-43DD-B35E-B7C563E729F8}" type="presParOf" srcId="{0F5C77BA-010F-4283-A7A7-A9DABA4819AC}" destId="{25D59FBF-67F3-4785-A1E0-421391A9EEFB}" srcOrd="0" destOrd="0" presId="urn:microsoft.com/office/officeart/2018/5/layout/IconCircleLabelList"/>
    <dgm:cxn modelId="{1C182E15-F04C-4CB7-A6DA-376E61289213}" type="presParOf" srcId="{0F5C77BA-010F-4283-A7A7-A9DABA4819AC}" destId="{533569A1-2064-4CCB-B149-8C7AA0CD6B82}" srcOrd="1" destOrd="0" presId="urn:microsoft.com/office/officeart/2018/5/layout/IconCircleLabelList"/>
    <dgm:cxn modelId="{FB47717F-DB0D-4EB0-A703-1AC9ED4FD8B6}" type="presParOf" srcId="{0F5C77BA-010F-4283-A7A7-A9DABA4819AC}" destId="{DB57206A-A891-4AC6-848A-900FA4A6885B}" srcOrd="2" destOrd="0" presId="urn:microsoft.com/office/officeart/2018/5/layout/IconCircleLabelList"/>
    <dgm:cxn modelId="{CD3DB4AA-0359-41E9-94DE-AD28CC6E8362}" type="presParOf" srcId="{0F5C77BA-010F-4283-A7A7-A9DABA4819AC}" destId="{D9343867-5BF3-4B6E-9C55-A5D76E85BE8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D2134F-6C1E-49C7-95FF-19FD605F6A9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5566770-9A31-4FF3-B7A2-27F4B1DC03BB}">
      <dgm:prSet/>
      <dgm:spPr/>
      <dgm:t>
        <a:bodyPr/>
        <a:lstStyle/>
        <a:p>
          <a:r>
            <a:rPr lang="en-US" dirty="0">
              <a:latin typeface="Cambria" panose="02040503050406030204" pitchFamily="18" charset="0"/>
            </a:rPr>
            <a:t>Demographics</a:t>
          </a:r>
        </a:p>
      </dgm:t>
    </dgm:pt>
    <dgm:pt modelId="{E99587FF-EAFF-47AF-9687-D36675264A15}" type="parTrans" cxnId="{567EB7BB-E9A6-4472-90C6-288E0545D607}">
      <dgm:prSet/>
      <dgm:spPr/>
      <dgm:t>
        <a:bodyPr/>
        <a:lstStyle/>
        <a:p>
          <a:endParaRPr lang="en-US"/>
        </a:p>
      </dgm:t>
    </dgm:pt>
    <dgm:pt modelId="{3DCA5017-9642-4BE4-B6E9-0D39F2459C92}" type="sibTrans" cxnId="{567EB7BB-E9A6-4472-90C6-288E0545D607}">
      <dgm:prSet/>
      <dgm:spPr/>
      <dgm:t>
        <a:bodyPr/>
        <a:lstStyle/>
        <a:p>
          <a:endParaRPr lang="en-US"/>
        </a:p>
      </dgm:t>
    </dgm:pt>
    <dgm:pt modelId="{A665AE80-34B2-41FC-930A-58C517783F85}">
      <dgm:prSet/>
      <dgm:spPr/>
      <dgm:t>
        <a:bodyPr/>
        <a:lstStyle/>
        <a:p>
          <a:r>
            <a:rPr lang="en-US" dirty="0">
              <a:latin typeface="Cambria" panose="02040503050406030204" pitchFamily="18" charset="0"/>
            </a:rPr>
            <a:t>Credit Use and Payment History</a:t>
          </a:r>
        </a:p>
      </dgm:t>
    </dgm:pt>
    <dgm:pt modelId="{A68527C9-9EC2-4852-87A9-643BAFB737EF}" type="parTrans" cxnId="{D68B168D-6898-4056-A8FE-05EB3E2BA311}">
      <dgm:prSet/>
      <dgm:spPr/>
      <dgm:t>
        <a:bodyPr/>
        <a:lstStyle/>
        <a:p>
          <a:endParaRPr lang="en-US"/>
        </a:p>
      </dgm:t>
    </dgm:pt>
    <dgm:pt modelId="{69EC6526-EC49-42EF-A7F8-89800996EE75}" type="sibTrans" cxnId="{D68B168D-6898-4056-A8FE-05EB3E2BA311}">
      <dgm:prSet/>
      <dgm:spPr/>
      <dgm:t>
        <a:bodyPr/>
        <a:lstStyle/>
        <a:p>
          <a:endParaRPr lang="en-US"/>
        </a:p>
      </dgm:t>
    </dgm:pt>
    <dgm:pt modelId="{1A32C2F7-4C74-B34F-8551-8F200F77D8FD}" type="pres">
      <dgm:prSet presAssocID="{77D2134F-6C1E-49C7-95FF-19FD605F6A90}" presName="linear" presStyleCnt="0">
        <dgm:presLayoutVars>
          <dgm:dir/>
          <dgm:animLvl val="lvl"/>
          <dgm:resizeHandles val="exact"/>
        </dgm:presLayoutVars>
      </dgm:prSet>
      <dgm:spPr/>
    </dgm:pt>
    <dgm:pt modelId="{55B1D224-9979-1C46-AAB2-4216830C0988}" type="pres">
      <dgm:prSet presAssocID="{15566770-9A31-4FF3-B7A2-27F4B1DC03BB}" presName="parentLin" presStyleCnt="0"/>
      <dgm:spPr/>
    </dgm:pt>
    <dgm:pt modelId="{BE9F281D-E837-304B-AFCE-AAECA36BC864}" type="pres">
      <dgm:prSet presAssocID="{15566770-9A31-4FF3-B7A2-27F4B1DC03BB}" presName="parentLeftMargin" presStyleLbl="node1" presStyleIdx="0" presStyleCnt="2"/>
      <dgm:spPr/>
    </dgm:pt>
    <dgm:pt modelId="{4F949E51-6232-874F-9F6F-272FAD89E855}" type="pres">
      <dgm:prSet presAssocID="{15566770-9A31-4FF3-B7A2-27F4B1DC03BB}" presName="parentText" presStyleLbl="node1" presStyleIdx="0" presStyleCnt="2">
        <dgm:presLayoutVars>
          <dgm:chMax val="0"/>
          <dgm:bulletEnabled val="1"/>
        </dgm:presLayoutVars>
      </dgm:prSet>
      <dgm:spPr/>
    </dgm:pt>
    <dgm:pt modelId="{1780108E-1F81-9B43-BFF7-C79ACDFFE821}" type="pres">
      <dgm:prSet presAssocID="{15566770-9A31-4FF3-B7A2-27F4B1DC03BB}" presName="negativeSpace" presStyleCnt="0"/>
      <dgm:spPr/>
    </dgm:pt>
    <dgm:pt modelId="{5490087A-D580-F04D-B786-9F5E4135CDA2}" type="pres">
      <dgm:prSet presAssocID="{15566770-9A31-4FF3-B7A2-27F4B1DC03BB}" presName="childText" presStyleLbl="conFgAcc1" presStyleIdx="0" presStyleCnt="2">
        <dgm:presLayoutVars>
          <dgm:bulletEnabled val="1"/>
        </dgm:presLayoutVars>
      </dgm:prSet>
      <dgm:spPr/>
    </dgm:pt>
    <dgm:pt modelId="{32957D70-4801-2541-9ED3-1D740F2945A4}" type="pres">
      <dgm:prSet presAssocID="{3DCA5017-9642-4BE4-B6E9-0D39F2459C92}" presName="spaceBetweenRectangles" presStyleCnt="0"/>
      <dgm:spPr/>
    </dgm:pt>
    <dgm:pt modelId="{2E1343F3-5340-9D4A-B296-2AF84D4CB9A8}" type="pres">
      <dgm:prSet presAssocID="{A665AE80-34B2-41FC-930A-58C517783F85}" presName="parentLin" presStyleCnt="0"/>
      <dgm:spPr/>
    </dgm:pt>
    <dgm:pt modelId="{76D5E983-828B-ED45-82BF-C088161F8E88}" type="pres">
      <dgm:prSet presAssocID="{A665AE80-34B2-41FC-930A-58C517783F85}" presName="parentLeftMargin" presStyleLbl="node1" presStyleIdx="0" presStyleCnt="2"/>
      <dgm:spPr/>
    </dgm:pt>
    <dgm:pt modelId="{1171A48E-F3B2-FF4F-9530-402C01C298BA}" type="pres">
      <dgm:prSet presAssocID="{A665AE80-34B2-41FC-930A-58C517783F85}" presName="parentText" presStyleLbl="node1" presStyleIdx="1" presStyleCnt="2">
        <dgm:presLayoutVars>
          <dgm:chMax val="0"/>
          <dgm:bulletEnabled val="1"/>
        </dgm:presLayoutVars>
      </dgm:prSet>
      <dgm:spPr/>
    </dgm:pt>
    <dgm:pt modelId="{22E9ADE1-A117-8C4F-A7BB-B9B6BCE3F6FB}" type="pres">
      <dgm:prSet presAssocID="{A665AE80-34B2-41FC-930A-58C517783F85}" presName="negativeSpace" presStyleCnt="0"/>
      <dgm:spPr/>
    </dgm:pt>
    <dgm:pt modelId="{DD291929-749E-F144-8752-3AE24D4F0B01}" type="pres">
      <dgm:prSet presAssocID="{A665AE80-34B2-41FC-930A-58C517783F85}" presName="childText" presStyleLbl="conFgAcc1" presStyleIdx="1" presStyleCnt="2">
        <dgm:presLayoutVars>
          <dgm:bulletEnabled val="1"/>
        </dgm:presLayoutVars>
      </dgm:prSet>
      <dgm:spPr/>
    </dgm:pt>
  </dgm:ptLst>
  <dgm:cxnLst>
    <dgm:cxn modelId="{8347FE31-C2D6-4E4B-9043-9A6484183D44}" type="presOf" srcId="{A665AE80-34B2-41FC-930A-58C517783F85}" destId="{76D5E983-828B-ED45-82BF-C088161F8E88}" srcOrd="0" destOrd="0" presId="urn:microsoft.com/office/officeart/2005/8/layout/list1"/>
    <dgm:cxn modelId="{6510B367-D5AB-C645-860E-5F41EF15DD31}" type="presOf" srcId="{77D2134F-6C1E-49C7-95FF-19FD605F6A90}" destId="{1A32C2F7-4C74-B34F-8551-8F200F77D8FD}" srcOrd="0" destOrd="0" presId="urn:microsoft.com/office/officeart/2005/8/layout/list1"/>
    <dgm:cxn modelId="{D68B168D-6898-4056-A8FE-05EB3E2BA311}" srcId="{77D2134F-6C1E-49C7-95FF-19FD605F6A90}" destId="{A665AE80-34B2-41FC-930A-58C517783F85}" srcOrd="1" destOrd="0" parTransId="{A68527C9-9EC2-4852-87A9-643BAFB737EF}" sibTransId="{69EC6526-EC49-42EF-A7F8-89800996EE75}"/>
    <dgm:cxn modelId="{567EB7BB-E9A6-4472-90C6-288E0545D607}" srcId="{77D2134F-6C1E-49C7-95FF-19FD605F6A90}" destId="{15566770-9A31-4FF3-B7A2-27F4B1DC03BB}" srcOrd="0" destOrd="0" parTransId="{E99587FF-EAFF-47AF-9687-D36675264A15}" sibTransId="{3DCA5017-9642-4BE4-B6E9-0D39F2459C92}"/>
    <dgm:cxn modelId="{AB1532D4-AE5B-2B40-8F2E-9E9A3D7E5FBF}" type="presOf" srcId="{15566770-9A31-4FF3-B7A2-27F4B1DC03BB}" destId="{BE9F281D-E837-304B-AFCE-AAECA36BC864}" srcOrd="0" destOrd="0" presId="urn:microsoft.com/office/officeart/2005/8/layout/list1"/>
    <dgm:cxn modelId="{99B544F0-0687-5A4B-9577-255C803EF671}" type="presOf" srcId="{A665AE80-34B2-41FC-930A-58C517783F85}" destId="{1171A48E-F3B2-FF4F-9530-402C01C298BA}" srcOrd="1" destOrd="0" presId="urn:microsoft.com/office/officeart/2005/8/layout/list1"/>
    <dgm:cxn modelId="{DE34B0F1-7FF4-8A45-BC3F-5EB92B110DA0}" type="presOf" srcId="{15566770-9A31-4FF3-B7A2-27F4B1DC03BB}" destId="{4F949E51-6232-874F-9F6F-272FAD89E855}" srcOrd="1" destOrd="0" presId="urn:microsoft.com/office/officeart/2005/8/layout/list1"/>
    <dgm:cxn modelId="{42E647E9-F2CD-D346-95B0-7C845932DB60}" type="presParOf" srcId="{1A32C2F7-4C74-B34F-8551-8F200F77D8FD}" destId="{55B1D224-9979-1C46-AAB2-4216830C0988}" srcOrd="0" destOrd="0" presId="urn:microsoft.com/office/officeart/2005/8/layout/list1"/>
    <dgm:cxn modelId="{31207D92-ED24-CB47-9D4F-927C2BC77E61}" type="presParOf" srcId="{55B1D224-9979-1C46-AAB2-4216830C0988}" destId="{BE9F281D-E837-304B-AFCE-AAECA36BC864}" srcOrd="0" destOrd="0" presId="urn:microsoft.com/office/officeart/2005/8/layout/list1"/>
    <dgm:cxn modelId="{41D0D729-8CB0-1142-AE5B-1C96E05D5954}" type="presParOf" srcId="{55B1D224-9979-1C46-AAB2-4216830C0988}" destId="{4F949E51-6232-874F-9F6F-272FAD89E855}" srcOrd="1" destOrd="0" presId="urn:microsoft.com/office/officeart/2005/8/layout/list1"/>
    <dgm:cxn modelId="{08FCBB30-A5B1-FB42-8382-0A0B68EE6F2F}" type="presParOf" srcId="{1A32C2F7-4C74-B34F-8551-8F200F77D8FD}" destId="{1780108E-1F81-9B43-BFF7-C79ACDFFE821}" srcOrd="1" destOrd="0" presId="urn:microsoft.com/office/officeart/2005/8/layout/list1"/>
    <dgm:cxn modelId="{4D94186A-71B5-2A44-A607-C391D7FEBF03}" type="presParOf" srcId="{1A32C2F7-4C74-B34F-8551-8F200F77D8FD}" destId="{5490087A-D580-F04D-B786-9F5E4135CDA2}" srcOrd="2" destOrd="0" presId="urn:microsoft.com/office/officeart/2005/8/layout/list1"/>
    <dgm:cxn modelId="{9631F4DE-AB26-5241-8958-287FFC3014DF}" type="presParOf" srcId="{1A32C2F7-4C74-B34F-8551-8F200F77D8FD}" destId="{32957D70-4801-2541-9ED3-1D740F2945A4}" srcOrd="3" destOrd="0" presId="urn:microsoft.com/office/officeart/2005/8/layout/list1"/>
    <dgm:cxn modelId="{DCA6ACD7-BB4E-EF40-B3F4-67D8E43FB60F}" type="presParOf" srcId="{1A32C2F7-4C74-B34F-8551-8F200F77D8FD}" destId="{2E1343F3-5340-9D4A-B296-2AF84D4CB9A8}" srcOrd="4" destOrd="0" presId="urn:microsoft.com/office/officeart/2005/8/layout/list1"/>
    <dgm:cxn modelId="{BEE56581-9E2D-384A-BFB4-6C3A2589373E}" type="presParOf" srcId="{2E1343F3-5340-9D4A-B296-2AF84D4CB9A8}" destId="{76D5E983-828B-ED45-82BF-C088161F8E88}" srcOrd="0" destOrd="0" presId="urn:microsoft.com/office/officeart/2005/8/layout/list1"/>
    <dgm:cxn modelId="{729976B8-75A2-4648-95F8-827BD51E7E68}" type="presParOf" srcId="{2E1343F3-5340-9D4A-B296-2AF84D4CB9A8}" destId="{1171A48E-F3B2-FF4F-9530-402C01C298BA}" srcOrd="1" destOrd="0" presId="urn:microsoft.com/office/officeart/2005/8/layout/list1"/>
    <dgm:cxn modelId="{8D20CBA9-D500-B849-BB6D-47724301255D}" type="presParOf" srcId="{1A32C2F7-4C74-B34F-8551-8F200F77D8FD}" destId="{22E9ADE1-A117-8C4F-A7BB-B9B6BCE3F6FB}" srcOrd="5" destOrd="0" presId="urn:microsoft.com/office/officeart/2005/8/layout/list1"/>
    <dgm:cxn modelId="{0481DCB0-F593-E34C-A4C8-C98935C5E691}" type="presParOf" srcId="{1A32C2F7-4C74-B34F-8551-8F200F77D8FD}" destId="{DD291929-749E-F144-8752-3AE24D4F0B0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E47AAC-47F0-4286-9D87-E93C4AF48017}"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3CD3B62-35E6-475F-B945-940BA16C50DD}">
      <dgm:prSet/>
      <dgm:spPr/>
      <dgm:t>
        <a:bodyPr/>
        <a:lstStyle/>
        <a:p>
          <a:pPr>
            <a:lnSpc>
              <a:spcPct val="100000"/>
            </a:lnSpc>
          </a:pPr>
          <a:r>
            <a:rPr lang="en-US" dirty="0">
              <a:latin typeface="Cambria" panose="02040503050406030204" pitchFamily="18" charset="0"/>
            </a:rPr>
            <a:t>Modelling</a:t>
          </a:r>
        </a:p>
      </dgm:t>
    </dgm:pt>
    <dgm:pt modelId="{037A32B8-C242-41C5-B782-8509990882B4}" type="parTrans" cxnId="{E7495BB1-BE73-4A59-8862-B656C8248950}">
      <dgm:prSet/>
      <dgm:spPr/>
      <dgm:t>
        <a:bodyPr/>
        <a:lstStyle/>
        <a:p>
          <a:endParaRPr lang="en-US"/>
        </a:p>
      </dgm:t>
    </dgm:pt>
    <dgm:pt modelId="{2F6F20A5-2D6B-4DCA-A805-C9C78C0B5463}" type="sibTrans" cxnId="{E7495BB1-BE73-4A59-8862-B656C8248950}">
      <dgm:prSet/>
      <dgm:spPr/>
      <dgm:t>
        <a:bodyPr/>
        <a:lstStyle/>
        <a:p>
          <a:endParaRPr lang="en-US"/>
        </a:p>
      </dgm:t>
    </dgm:pt>
    <dgm:pt modelId="{F515D2BB-9E28-4D33-A229-53481BEE4B8F}">
      <dgm:prSet/>
      <dgm:spPr/>
      <dgm:t>
        <a:bodyPr/>
        <a:lstStyle/>
        <a:p>
          <a:pPr>
            <a:lnSpc>
              <a:spcPct val="100000"/>
            </a:lnSpc>
          </a:pPr>
          <a:r>
            <a:rPr lang="en-US" dirty="0">
              <a:latin typeface="Cambria" panose="02040503050406030204" pitchFamily="18" charset="0"/>
            </a:rPr>
            <a:t>Evaluation</a:t>
          </a:r>
        </a:p>
      </dgm:t>
    </dgm:pt>
    <dgm:pt modelId="{8E078B37-6882-43C7-9196-502B4E75527F}" type="parTrans" cxnId="{271E958E-88A5-4F9A-92A4-2DF5A5C3B9F9}">
      <dgm:prSet/>
      <dgm:spPr/>
      <dgm:t>
        <a:bodyPr/>
        <a:lstStyle/>
        <a:p>
          <a:endParaRPr lang="en-US"/>
        </a:p>
      </dgm:t>
    </dgm:pt>
    <dgm:pt modelId="{275DC2B6-9509-4E66-A2CF-A581ECE5383A}" type="sibTrans" cxnId="{271E958E-88A5-4F9A-92A4-2DF5A5C3B9F9}">
      <dgm:prSet/>
      <dgm:spPr/>
      <dgm:t>
        <a:bodyPr/>
        <a:lstStyle/>
        <a:p>
          <a:endParaRPr lang="en-US"/>
        </a:p>
      </dgm:t>
    </dgm:pt>
    <dgm:pt modelId="{40508D68-9319-48A1-9E3E-F86E76C8BC3A}" type="pres">
      <dgm:prSet presAssocID="{C7E47AAC-47F0-4286-9D87-E93C4AF48017}" presName="root" presStyleCnt="0">
        <dgm:presLayoutVars>
          <dgm:dir/>
          <dgm:resizeHandles val="exact"/>
        </dgm:presLayoutVars>
      </dgm:prSet>
      <dgm:spPr/>
    </dgm:pt>
    <dgm:pt modelId="{B66CB063-48D5-43F3-83FB-860C9C641B95}" type="pres">
      <dgm:prSet presAssocID="{F3CD3B62-35E6-475F-B945-940BA16C50DD}" presName="compNode" presStyleCnt="0"/>
      <dgm:spPr/>
    </dgm:pt>
    <dgm:pt modelId="{D3F6A007-D1A0-4698-9D9E-EA5C93521A39}" type="pres">
      <dgm:prSet presAssocID="{F3CD3B62-35E6-475F-B945-940BA16C50DD}" presName="bgRect" presStyleLbl="bgShp" presStyleIdx="0" presStyleCnt="2"/>
      <dgm:spPr/>
    </dgm:pt>
    <dgm:pt modelId="{2F6AC4EB-B231-4C3B-AAE6-1C2DB65D1255}" type="pres">
      <dgm:prSet presAssocID="{F3CD3B62-35E6-475F-B945-940BA16C50D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03425F4-90CB-4D3D-A27B-4342E628724B}" type="pres">
      <dgm:prSet presAssocID="{F3CD3B62-35E6-475F-B945-940BA16C50DD}" presName="spaceRect" presStyleCnt="0"/>
      <dgm:spPr/>
    </dgm:pt>
    <dgm:pt modelId="{35DB5876-2D84-452E-9936-8C8666C3E562}" type="pres">
      <dgm:prSet presAssocID="{F3CD3B62-35E6-475F-B945-940BA16C50DD}" presName="parTx" presStyleLbl="revTx" presStyleIdx="0" presStyleCnt="2">
        <dgm:presLayoutVars>
          <dgm:chMax val="0"/>
          <dgm:chPref val="0"/>
        </dgm:presLayoutVars>
      </dgm:prSet>
      <dgm:spPr/>
    </dgm:pt>
    <dgm:pt modelId="{BAA0780E-E2C1-41C8-99D0-598E708B9BD0}" type="pres">
      <dgm:prSet presAssocID="{2F6F20A5-2D6B-4DCA-A805-C9C78C0B5463}" presName="sibTrans" presStyleCnt="0"/>
      <dgm:spPr/>
    </dgm:pt>
    <dgm:pt modelId="{E04F6A00-E84D-40CC-A3A0-A85611E4593F}" type="pres">
      <dgm:prSet presAssocID="{F515D2BB-9E28-4D33-A229-53481BEE4B8F}" presName="compNode" presStyleCnt="0"/>
      <dgm:spPr/>
    </dgm:pt>
    <dgm:pt modelId="{E47E7799-5523-4DF3-8D81-15497CF06800}" type="pres">
      <dgm:prSet presAssocID="{F515D2BB-9E28-4D33-A229-53481BEE4B8F}" presName="bgRect" presStyleLbl="bgShp" presStyleIdx="1" presStyleCnt="2"/>
      <dgm:spPr/>
    </dgm:pt>
    <dgm:pt modelId="{18A202B4-AFB9-4B17-97C9-9236CD96BB32}" type="pres">
      <dgm:prSet presAssocID="{F515D2BB-9E28-4D33-A229-53481BEE4B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D3BE984-ECD4-49A6-9584-02F149C3E46E}" type="pres">
      <dgm:prSet presAssocID="{F515D2BB-9E28-4D33-A229-53481BEE4B8F}" presName="spaceRect" presStyleCnt="0"/>
      <dgm:spPr/>
    </dgm:pt>
    <dgm:pt modelId="{87F3AD0B-9B09-412C-845D-3407E5FC050A}" type="pres">
      <dgm:prSet presAssocID="{F515D2BB-9E28-4D33-A229-53481BEE4B8F}" presName="parTx" presStyleLbl="revTx" presStyleIdx="1" presStyleCnt="2">
        <dgm:presLayoutVars>
          <dgm:chMax val="0"/>
          <dgm:chPref val="0"/>
        </dgm:presLayoutVars>
      </dgm:prSet>
      <dgm:spPr/>
    </dgm:pt>
  </dgm:ptLst>
  <dgm:cxnLst>
    <dgm:cxn modelId="{BC04675F-43A3-1C4C-B578-70B70B67B9E8}" type="presOf" srcId="{F515D2BB-9E28-4D33-A229-53481BEE4B8F}" destId="{87F3AD0B-9B09-412C-845D-3407E5FC050A}" srcOrd="0" destOrd="0" presId="urn:microsoft.com/office/officeart/2018/2/layout/IconVerticalSolidList"/>
    <dgm:cxn modelId="{C3EA8A8C-B47B-FC4E-9F94-3F740A68F41B}" type="presOf" srcId="{F3CD3B62-35E6-475F-B945-940BA16C50DD}" destId="{35DB5876-2D84-452E-9936-8C8666C3E562}" srcOrd="0" destOrd="0" presId="urn:microsoft.com/office/officeart/2018/2/layout/IconVerticalSolidList"/>
    <dgm:cxn modelId="{271E958E-88A5-4F9A-92A4-2DF5A5C3B9F9}" srcId="{C7E47AAC-47F0-4286-9D87-E93C4AF48017}" destId="{F515D2BB-9E28-4D33-A229-53481BEE4B8F}" srcOrd="1" destOrd="0" parTransId="{8E078B37-6882-43C7-9196-502B4E75527F}" sibTransId="{275DC2B6-9509-4E66-A2CF-A581ECE5383A}"/>
    <dgm:cxn modelId="{E7495BB1-BE73-4A59-8862-B656C8248950}" srcId="{C7E47AAC-47F0-4286-9D87-E93C4AF48017}" destId="{F3CD3B62-35E6-475F-B945-940BA16C50DD}" srcOrd="0" destOrd="0" parTransId="{037A32B8-C242-41C5-B782-8509990882B4}" sibTransId="{2F6F20A5-2D6B-4DCA-A805-C9C78C0B5463}"/>
    <dgm:cxn modelId="{414D4AEE-0551-0944-A016-325764A9E21E}" type="presOf" srcId="{C7E47AAC-47F0-4286-9D87-E93C4AF48017}" destId="{40508D68-9319-48A1-9E3E-F86E76C8BC3A}" srcOrd="0" destOrd="0" presId="urn:microsoft.com/office/officeart/2018/2/layout/IconVerticalSolidList"/>
    <dgm:cxn modelId="{6456A53F-FD15-E845-859A-0BD7FF646C33}" type="presParOf" srcId="{40508D68-9319-48A1-9E3E-F86E76C8BC3A}" destId="{B66CB063-48D5-43F3-83FB-860C9C641B95}" srcOrd="0" destOrd="0" presId="urn:microsoft.com/office/officeart/2018/2/layout/IconVerticalSolidList"/>
    <dgm:cxn modelId="{F7A94A64-2ADC-8341-B87E-0063932752FD}" type="presParOf" srcId="{B66CB063-48D5-43F3-83FB-860C9C641B95}" destId="{D3F6A007-D1A0-4698-9D9E-EA5C93521A39}" srcOrd="0" destOrd="0" presId="urn:microsoft.com/office/officeart/2018/2/layout/IconVerticalSolidList"/>
    <dgm:cxn modelId="{24F5310E-09E6-E34B-BC85-5B915297B3FF}" type="presParOf" srcId="{B66CB063-48D5-43F3-83FB-860C9C641B95}" destId="{2F6AC4EB-B231-4C3B-AAE6-1C2DB65D1255}" srcOrd="1" destOrd="0" presId="urn:microsoft.com/office/officeart/2018/2/layout/IconVerticalSolidList"/>
    <dgm:cxn modelId="{D61E07E2-EB87-6946-9568-58FC4AD8AC10}" type="presParOf" srcId="{B66CB063-48D5-43F3-83FB-860C9C641B95}" destId="{A03425F4-90CB-4D3D-A27B-4342E628724B}" srcOrd="2" destOrd="0" presId="urn:microsoft.com/office/officeart/2018/2/layout/IconVerticalSolidList"/>
    <dgm:cxn modelId="{C76DFA51-5BDC-6745-BB39-6B873801E7A8}" type="presParOf" srcId="{B66CB063-48D5-43F3-83FB-860C9C641B95}" destId="{35DB5876-2D84-452E-9936-8C8666C3E562}" srcOrd="3" destOrd="0" presId="urn:microsoft.com/office/officeart/2018/2/layout/IconVerticalSolidList"/>
    <dgm:cxn modelId="{858FC05D-9BC3-4340-BFE1-CF973EF7EA60}" type="presParOf" srcId="{40508D68-9319-48A1-9E3E-F86E76C8BC3A}" destId="{BAA0780E-E2C1-41C8-99D0-598E708B9BD0}" srcOrd="1" destOrd="0" presId="urn:microsoft.com/office/officeart/2018/2/layout/IconVerticalSolidList"/>
    <dgm:cxn modelId="{52D53E5C-C11C-A142-BC27-EA1DD5752824}" type="presParOf" srcId="{40508D68-9319-48A1-9E3E-F86E76C8BC3A}" destId="{E04F6A00-E84D-40CC-A3A0-A85611E4593F}" srcOrd="2" destOrd="0" presId="urn:microsoft.com/office/officeart/2018/2/layout/IconVerticalSolidList"/>
    <dgm:cxn modelId="{FDFE077C-7818-A546-B330-63700A0E838C}" type="presParOf" srcId="{E04F6A00-E84D-40CC-A3A0-A85611E4593F}" destId="{E47E7799-5523-4DF3-8D81-15497CF06800}" srcOrd="0" destOrd="0" presId="urn:microsoft.com/office/officeart/2018/2/layout/IconVerticalSolidList"/>
    <dgm:cxn modelId="{7570543D-7DA0-EF42-85CA-434C1A9C1EAA}" type="presParOf" srcId="{E04F6A00-E84D-40CC-A3A0-A85611E4593F}" destId="{18A202B4-AFB9-4B17-97C9-9236CD96BB32}" srcOrd="1" destOrd="0" presId="urn:microsoft.com/office/officeart/2018/2/layout/IconVerticalSolidList"/>
    <dgm:cxn modelId="{B93559B9-248E-CF4D-9F3A-4AFCEB742600}" type="presParOf" srcId="{E04F6A00-E84D-40CC-A3A0-A85611E4593F}" destId="{8D3BE984-ECD4-49A6-9584-02F149C3E46E}" srcOrd="2" destOrd="0" presId="urn:microsoft.com/office/officeart/2018/2/layout/IconVerticalSolidList"/>
    <dgm:cxn modelId="{29BF043D-5AF7-5040-ADD0-C586361105F2}" type="presParOf" srcId="{E04F6A00-E84D-40CC-A3A0-A85611E4593F}" destId="{87F3AD0B-9B09-412C-845D-3407E5FC050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7663C-FA85-4BB0-81CC-A6D908E9F0B9}">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41361-069E-4907-A8EE-C6CD2C62B1D2}">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7C725-4AE1-431C-A5F0-C438DD74DF83}">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Cambria" panose="02040503050406030204" pitchFamily="18" charset="0"/>
            </a:rPr>
            <a:t>Predict optimal credit limits based on demographics and repayment history</a:t>
          </a:r>
        </a:p>
      </dsp:txBody>
      <dsp:txXfrm>
        <a:off x="1819120" y="673"/>
        <a:ext cx="4545103" cy="1574995"/>
      </dsp:txXfrm>
    </dsp:sp>
    <dsp:sp modelId="{A34D3375-861B-461D-9531-6831FB52D8C9}">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FA0E4C-F223-4A33-8ECB-3EA878E1221F}">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341170-0461-4D60-9068-446C62D80ADD}">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Cambria" panose="02040503050406030204" pitchFamily="18" charset="0"/>
            </a:rPr>
            <a:t>Make approval determinations</a:t>
          </a:r>
        </a:p>
      </dsp:txBody>
      <dsp:txXfrm>
        <a:off x="1819120" y="1969418"/>
        <a:ext cx="4545103" cy="1574995"/>
      </dsp:txXfrm>
    </dsp:sp>
    <dsp:sp modelId="{A5F5CF48-B13D-4333-ACBE-9B906F165177}">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6E7C7-1807-4AA4-85B3-C5925A788A51}">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3CE859-3469-4249-89D4-B75853256588}">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Cambria" panose="02040503050406030204" pitchFamily="18" charset="0"/>
            </a:rPr>
            <a:t>Maximize interest paid while avoiding default </a:t>
          </a:r>
        </a:p>
      </dsp:txBody>
      <dsp:txXfrm>
        <a:off x="1819120" y="3938162"/>
        <a:ext cx="4545103" cy="1574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BEFA4-338F-442B-9211-D7661F43BC0F}">
      <dsp:nvSpPr>
        <dsp:cNvPr id="0" name=""/>
        <dsp:cNvSpPr/>
      </dsp:nvSpPr>
      <dsp:spPr>
        <a:xfrm>
          <a:off x="351733" y="927501"/>
          <a:ext cx="1087277" cy="108727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00AD6-7A7D-49B5-AEB0-4F6623E4E5A2}">
      <dsp:nvSpPr>
        <dsp:cNvPr id="0" name=""/>
        <dsp:cNvSpPr/>
      </dsp:nvSpPr>
      <dsp:spPr>
        <a:xfrm>
          <a:off x="583448" y="1159216"/>
          <a:ext cx="623847" cy="623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3BE14C-E37F-4FED-9E69-19B5956D16EA}">
      <dsp:nvSpPr>
        <dsp:cNvPr id="0" name=""/>
        <dsp:cNvSpPr/>
      </dsp:nvSpPr>
      <dsp:spPr>
        <a:xfrm>
          <a:off x="4161" y="2353439"/>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Cambria" panose="02040503050406030204" pitchFamily="18" charset="0"/>
            </a:rPr>
            <a:t>Data Collection</a:t>
          </a:r>
        </a:p>
      </dsp:txBody>
      <dsp:txXfrm>
        <a:off x="4161" y="2353439"/>
        <a:ext cx="1782421" cy="712968"/>
      </dsp:txXfrm>
    </dsp:sp>
    <dsp:sp modelId="{DB26A0BF-166E-480C-8300-D4D51CC9C5CC}">
      <dsp:nvSpPr>
        <dsp:cNvPr id="0" name=""/>
        <dsp:cNvSpPr/>
      </dsp:nvSpPr>
      <dsp:spPr>
        <a:xfrm>
          <a:off x="2446079" y="927501"/>
          <a:ext cx="1087277" cy="108727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A592E-F6F3-4DB0-A7D4-D6D8C2558841}">
      <dsp:nvSpPr>
        <dsp:cNvPr id="0" name=""/>
        <dsp:cNvSpPr/>
      </dsp:nvSpPr>
      <dsp:spPr>
        <a:xfrm>
          <a:off x="2677794" y="1159216"/>
          <a:ext cx="623847" cy="623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81430-5C1A-48A1-8D28-D679A5B85DF8}">
      <dsp:nvSpPr>
        <dsp:cNvPr id="0" name=""/>
        <dsp:cNvSpPr/>
      </dsp:nvSpPr>
      <dsp:spPr>
        <a:xfrm>
          <a:off x="2098507" y="2353439"/>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Cambria" panose="02040503050406030204" pitchFamily="18" charset="0"/>
            </a:rPr>
            <a:t>Modelling</a:t>
          </a:r>
        </a:p>
      </dsp:txBody>
      <dsp:txXfrm>
        <a:off x="2098507" y="2353439"/>
        <a:ext cx="1782421" cy="712968"/>
      </dsp:txXfrm>
    </dsp:sp>
    <dsp:sp modelId="{EA5F8729-0E09-4462-80FB-915392F40BE2}">
      <dsp:nvSpPr>
        <dsp:cNvPr id="0" name=""/>
        <dsp:cNvSpPr/>
      </dsp:nvSpPr>
      <dsp:spPr>
        <a:xfrm>
          <a:off x="4540425" y="927501"/>
          <a:ext cx="1087277" cy="108727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F0FC2-0C1B-4E19-BCCE-B822417A435C}">
      <dsp:nvSpPr>
        <dsp:cNvPr id="0" name=""/>
        <dsp:cNvSpPr/>
      </dsp:nvSpPr>
      <dsp:spPr>
        <a:xfrm>
          <a:off x="4772140" y="1159216"/>
          <a:ext cx="623847" cy="6238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280662-5490-4BCA-BF5F-108FCB7CC87A}">
      <dsp:nvSpPr>
        <dsp:cNvPr id="0" name=""/>
        <dsp:cNvSpPr/>
      </dsp:nvSpPr>
      <dsp:spPr>
        <a:xfrm>
          <a:off x="4192853" y="2353439"/>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Cambria" panose="02040503050406030204" pitchFamily="18" charset="0"/>
            </a:rPr>
            <a:t>Evaluation</a:t>
          </a:r>
        </a:p>
      </dsp:txBody>
      <dsp:txXfrm>
        <a:off x="4192853" y="2353439"/>
        <a:ext cx="1782421" cy="712968"/>
      </dsp:txXfrm>
    </dsp:sp>
    <dsp:sp modelId="{D9DD4D3F-7BEF-40FD-97EC-9D8A21D33487}">
      <dsp:nvSpPr>
        <dsp:cNvPr id="0" name=""/>
        <dsp:cNvSpPr/>
      </dsp:nvSpPr>
      <dsp:spPr>
        <a:xfrm>
          <a:off x="6634771" y="927501"/>
          <a:ext cx="1087277" cy="108727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57E21-AE42-417C-8A28-102E5C4DE56C}">
      <dsp:nvSpPr>
        <dsp:cNvPr id="0" name=""/>
        <dsp:cNvSpPr/>
      </dsp:nvSpPr>
      <dsp:spPr>
        <a:xfrm>
          <a:off x="6866485" y="1159216"/>
          <a:ext cx="623847" cy="6238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43D2CF-C267-452D-827A-D6A55757AD44}">
      <dsp:nvSpPr>
        <dsp:cNvPr id="0" name=""/>
        <dsp:cNvSpPr/>
      </dsp:nvSpPr>
      <dsp:spPr>
        <a:xfrm>
          <a:off x="6287198" y="2353439"/>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Cambria" panose="02040503050406030204" pitchFamily="18" charset="0"/>
            </a:rPr>
            <a:t>Presentation of Results</a:t>
          </a:r>
        </a:p>
      </dsp:txBody>
      <dsp:txXfrm>
        <a:off x="6287198" y="2353439"/>
        <a:ext cx="1782421" cy="712968"/>
      </dsp:txXfrm>
    </dsp:sp>
    <dsp:sp modelId="{25D59FBF-67F3-4785-A1E0-421391A9EEFB}">
      <dsp:nvSpPr>
        <dsp:cNvPr id="0" name=""/>
        <dsp:cNvSpPr/>
      </dsp:nvSpPr>
      <dsp:spPr>
        <a:xfrm>
          <a:off x="8729116" y="927501"/>
          <a:ext cx="1087277" cy="108727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569A1-2064-4CCB-B149-8C7AA0CD6B82}">
      <dsp:nvSpPr>
        <dsp:cNvPr id="0" name=""/>
        <dsp:cNvSpPr/>
      </dsp:nvSpPr>
      <dsp:spPr>
        <a:xfrm>
          <a:off x="8960831" y="1159216"/>
          <a:ext cx="623847" cy="6238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343867-5BF3-4B6E-9C55-A5D76E85BE8F}">
      <dsp:nvSpPr>
        <dsp:cNvPr id="0" name=""/>
        <dsp:cNvSpPr/>
      </dsp:nvSpPr>
      <dsp:spPr>
        <a:xfrm>
          <a:off x="8381544" y="2353439"/>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Cambria" panose="02040503050406030204" pitchFamily="18" charset="0"/>
            </a:rPr>
            <a:t>Deployment</a:t>
          </a:r>
        </a:p>
      </dsp:txBody>
      <dsp:txXfrm>
        <a:off x="8381544" y="2353439"/>
        <a:ext cx="1782421" cy="712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0087A-D580-F04D-B786-9F5E4135CDA2}">
      <dsp:nvSpPr>
        <dsp:cNvPr id="0" name=""/>
        <dsp:cNvSpPr/>
      </dsp:nvSpPr>
      <dsp:spPr>
        <a:xfrm>
          <a:off x="0" y="2115216"/>
          <a:ext cx="6364224"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949E51-6232-874F-9F6F-272FAD89E855}">
      <dsp:nvSpPr>
        <dsp:cNvPr id="0" name=""/>
        <dsp:cNvSpPr/>
      </dsp:nvSpPr>
      <dsp:spPr>
        <a:xfrm>
          <a:off x="318211" y="1775736"/>
          <a:ext cx="4454956"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Cambria" panose="02040503050406030204" pitchFamily="18" charset="0"/>
            </a:rPr>
            <a:t>Demographics</a:t>
          </a:r>
        </a:p>
      </dsp:txBody>
      <dsp:txXfrm>
        <a:off x="351355" y="1808880"/>
        <a:ext cx="4388668" cy="612672"/>
      </dsp:txXfrm>
    </dsp:sp>
    <dsp:sp modelId="{DD291929-749E-F144-8752-3AE24D4F0B01}">
      <dsp:nvSpPr>
        <dsp:cNvPr id="0" name=""/>
        <dsp:cNvSpPr/>
      </dsp:nvSpPr>
      <dsp:spPr>
        <a:xfrm>
          <a:off x="0" y="3158496"/>
          <a:ext cx="6364224" cy="579600"/>
        </a:xfrm>
        <a:prstGeom prst="rect">
          <a:avLst/>
        </a:prstGeom>
        <a:solidFill>
          <a:schemeClr val="lt1">
            <a:alpha val="90000"/>
            <a:hueOff val="0"/>
            <a:satOff val="0"/>
            <a:lumOff val="0"/>
            <a:alphaOff val="0"/>
          </a:schemeClr>
        </a:solidFill>
        <a:ln w="12700" cap="flat" cmpd="sng" algn="ctr">
          <a:solidFill>
            <a:schemeClr val="accent2">
              <a:hueOff val="1415540"/>
              <a:satOff val="-6596"/>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71A48E-F3B2-FF4F-9530-402C01C298BA}">
      <dsp:nvSpPr>
        <dsp:cNvPr id="0" name=""/>
        <dsp:cNvSpPr/>
      </dsp:nvSpPr>
      <dsp:spPr>
        <a:xfrm>
          <a:off x="318211" y="2819016"/>
          <a:ext cx="4454956" cy="678960"/>
        </a:xfrm>
        <a:prstGeom prst="roundRect">
          <a:avLst/>
        </a:prstGeom>
        <a:solidFill>
          <a:schemeClr val="accent2">
            <a:hueOff val="1415540"/>
            <a:satOff val="-6596"/>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Cambria" panose="02040503050406030204" pitchFamily="18" charset="0"/>
            </a:rPr>
            <a:t>Credit Use and Payment History</a:t>
          </a:r>
        </a:p>
      </dsp:txBody>
      <dsp:txXfrm>
        <a:off x="351355" y="2852160"/>
        <a:ext cx="4388668"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6A007-D1A0-4698-9D9E-EA5C93521A39}">
      <dsp:nvSpPr>
        <dsp:cNvPr id="0" name=""/>
        <dsp:cNvSpPr/>
      </dsp:nvSpPr>
      <dsp:spPr>
        <a:xfrm>
          <a:off x="0" y="895997"/>
          <a:ext cx="6089410"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6AC4EB-B231-4C3B-AAE6-1C2DB65D1255}">
      <dsp:nvSpPr>
        <dsp:cNvPr id="0" name=""/>
        <dsp:cNvSpPr/>
      </dsp:nvSpPr>
      <dsp:spPr>
        <a:xfrm>
          <a:off x="500380" y="1268181"/>
          <a:ext cx="909782" cy="909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DB5876-2D84-452E-9936-8C8666C3E562}">
      <dsp:nvSpPr>
        <dsp:cNvPr id="0" name=""/>
        <dsp:cNvSpPr/>
      </dsp:nvSpPr>
      <dsp:spPr>
        <a:xfrm>
          <a:off x="1910542" y="895997"/>
          <a:ext cx="4178867"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Cambria" panose="02040503050406030204" pitchFamily="18" charset="0"/>
            </a:rPr>
            <a:t>Modelling</a:t>
          </a:r>
        </a:p>
      </dsp:txBody>
      <dsp:txXfrm>
        <a:off x="1910542" y="895997"/>
        <a:ext cx="4178867" cy="1654149"/>
      </dsp:txXfrm>
    </dsp:sp>
    <dsp:sp modelId="{E47E7799-5523-4DF3-8D81-15497CF06800}">
      <dsp:nvSpPr>
        <dsp:cNvPr id="0" name=""/>
        <dsp:cNvSpPr/>
      </dsp:nvSpPr>
      <dsp:spPr>
        <a:xfrm>
          <a:off x="0" y="2963684"/>
          <a:ext cx="6089410"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A202B4-AFB9-4B17-97C9-9236CD96BB32}">
      <dsp:nvSpPr>
        <dsp:cNvPr id="0" name=""/>
        <dsp:cNvSpPr/>
      </dsp:nvSpPr>
      <dsp:spPr>
        <a:xfrm>
          <a:off x="500380" y="3335868"/>
          <a:ext cx="909782" cy="909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F3AD0B-9B09-412C-845D-3407E5FC050A}">
      <dsp:nvSpPr>
        <dsp:cNvPr id="0" name=""/>
        <dsp:cNvSpPr/>
      </dsp:nvSpPr>
      <dsp:spPr>
        <a:xfrm>
          <a:off x="1910542" y="2963684"/>
          <a:ext cx="4178867"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Cambria" panose="02040503050406030204" pitchFamily="18" charset="0"/>
            </a:rPr>
            <a:t>Evaluation</a:t>
          </a:r>
        </a:p>
      </dsp:txBody>
      <dsp:txXfrm>
        <a:off x="1910542" y="2963684"/>
        <a:ext cx="4178867" cy="16541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67C7D-8C92-5E46-B87D-FE36343D68A0}" type="datetimeFigureOut">
              <a:rPr lang="en-US" smtClean="0"/>
              <a:t>8/30/20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B8B4E-575F-4343-84EE-161D2C3F94D8}" type="slidenum">
              <a:rPr lang="en-US" smtClean="0"/>
              <a:t>‹#›</a:t>
            </a:fld>
            <a:endParaRPr lang="en-US"/>
          </a:p>
        </p:txBody>
      </p:sp>
    </p:spTree>
    <p:extLst>
      <p:ext uri="{BB962C8B-B14F-4D97-AF65-F5344CB8AC3E}">
        <p14:creationId xmlns:p14="http://schemas.microsoft.com/office/powerpoint/2010/main" val="285834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Credit One requires a predictive model that enables them to optimize the amount of credit they extend to their customers (borrowers) to maximize revenue from interest and avoid loan default. Such a model is required because the consumer credit business model is built on ensuring that credit debt is repaid with interest. The current methods used by Credit One to determine credit limits have led to an unacceptable level of credit accounts going into default.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summary, the goals of this analysis are:</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Predict optimal credit limits.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Make approval Determinations.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that goal 2 can be understood as a special case of goal 1 where the optimal credit limit is zero. Optimization parameters will include default status and interest paid. As such, the problem could be stated as “maximize interest paid while avoiding default.” </a:t>
            </a:r>
          </a:p>
          <a:p>
            <a:endParaRPr lang="en-US" dirty="0"/>
          </a:p>
        </p:txBody>
      </p:sp>
      <p:sp>
        <p:nvSpPr>
          <p:cNvPr id="4" name="Slide Number Placeholder 3"/>
          <p:cNvSpPr>
            <a:spLocks noGrp="1"/>
          </p:cNvSpPr>
          <p:nvPr>
            <p:ph type="sldNum" sz="quarter" idx="5"/>
          </p:nvPr>
        </p:nvSpPr>
        <p:spPr/>
        <p:txBody>
          <a:bodyPr/>
          <a:lstStyle/>
          <a:p>
            <a:fld id="{0E0B8B4E-575F-4343-84EE-161D2C3F94D8}" type="slidenum">
              <a:rPr lang="en-US" smtClean="0"/>
              <a:t>2</a:t>
            </a:fld>
            <a:endParaRPr lang="en-US"/>
          </a:p>
        </p:txBody>
      </p:sp>
    </p:spTree>
    <p:extLst>
      <p:ext uri="{BB962C8B-B14F-4D97-AF65-F5344CB8AC3E}">
        <p14:creationId xmlns:p14="http://schemas.microsoft.com/office/powerpoint/2010/main" val="139936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order to achieve these goals, customer data including demographics, loan amounts, payment history, and default status is required. Using this data, a predictive model will provide a set of parameters which will guide loan approval and credit limit decisions based on customer demographics and any available repayment history.</a:t>
            </a:r>
          </a:p>
          <a:p>
            <a:endParaRPr lang="en-US" dirty="0"/>
          </a:p>
        </p:txBody>
      </p:sp>
      <p:sp>
        <p:nvSpPr>
          <p:cNvPr id="4" name="Slide Number Placeholder 3"/>
          <p:cNvSpPr>
            <a:spLocks noGrp="1"/>
          </p:cNvSpPr>
          <p:nvPr>
            <p:ph type="sldNum" sz="quarter" idx="5"/>
          </p:nvPr>
        </p:nvSpPr>
        <p:spPr/>
        <p:txBody>
          <a:bodyPr/>
          <a:lstStyle/>
          <a:p>
            <a:fld id="{0E0B8B4E-575F-4343-84EE-161D2C3F94D8}" type="slidenum">
              <a:rPr lang="en-US" smtClean="0"/>
              <a:t>3</a:t>
            </a:fld>
            <a:endParaRPr lang="en-US"/>
          </a:p>
        </p:txBody>
      </p:sp>
    </p:spTree>
    <p:extLst>
      <p:ext uri="{BB962C8B-B14F-4D97-AF65-F5344CB8AC3E}">
        <p14:creationId xmlns:p14="http://schemas.microsoft.com/office/powerpoint/2010/main" val="202097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Credit One has made available a dataset of 30,000 unique customer records including: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Credit Limit</a:t>
            </a:r>
          </a:p>
          <a:p>
            <a:r>
              <a:rPr lang="en-US" sz="1200" kern="1200" dirty="0">
                <a:solidFill>
                  <a:schemeClr val="tx1"/>
                </a:solidFill>
                <a:effectLst/>
                <a:latin typeface="+mn-lt"/>
                <a:ea typeface="+mn-ea"/>
                <a:cs typeface="+mn-cs"/>
              </a:rPr>
              <a:t>Gender </a:t>
            </a:r>
          </a:p>
          <a:p>
            <a:r>
              <a:rPr lang="en-US" sz="1200" kern="1200" dirty="0">
                <a:solidFill>
                  <a:schemeClr val="tx1"/>
                </a:solidFill>
                <a:effectLst/>
                <a:latin typeface="+mn-lt"/>
                <a:ea typeface="+mn-ea"/>
                <a:cs typeface="+mn-cs"/>
              </a:rPr>
              <a:t>Education</a:t>
            </a:r>
          </a:p>
          <a:p>
            <a:r>
              <a:rPr lang="en-US" sz="1200" kern="1200" dirty="0">
                <a:solidFill>
                  <a:schemeClr val="tx1"/>
                </a:solidFill>
                <a:effectLst/>
                <a:latin typeface="+mn-lt"/>
                <a:ea typeface="+mn-ea"/>
                <a:cs typeface="+mn-cs"/>
              </a:rPr>
              <a:t>Marital Status</a:t>
            </a:r>
          </a:p>
          <a:p>
            <a:r>
              <a:rPr lang="en-US" sz="1200" kern="1200" dirty="0">
                <a:solidFill>
                  <a:schemeClr val="tx1"/>
                </a:solidFill>
                <a:effectLst/>
                <a:latin typeface="+mn-lt"/>
                <a:ea typeface="+mn-ea"/>
                <a:cs typeface="+mn-cs"/>
              </a:rPr>
              <a:t>Age</a:t>
            </a:r>
          </a:p>
          <a:p>
            <a:r>
              <a:rPr lang="en-US" sz="1200" kern="1200" dirty="0">
                <a:solidFill>
                  <a:schemeClr val="tx1"/>
                </a:solidFill>
                <a:effectLst/>
                <a:latin typeface="+mn-lt"/>
                <a:ea typeface="+mn-ea"/>
                <a:cs typeface="+mn-cs"/>
              </a:rPr>
              <a:t>Payment History</a:t>
            </a:r>
          </a:p>
          <a:p>
            <a:r>
              <a:rPr lang="en-US" sz="1200" kern="1200" dirty="0">
                <a:solidFill>
                  <a:schemeClr val="tx1"/>
                </a:solidFill>
                <a:effectLst/>
                <a:latin typeface="+mn-lt"/>
                <a:ea typeface="+mn-ea"/>
                <a:cs typeface="+mn-cs"/>
              </a:rPr>
              <a:t>Statement History</a:t>
            </a:r>
          </a:p>
          <a:p>
            <a:r>
              <a:rPr lang="en-US" sz="1200" kern="1200" dirty="0">
                <a:solidFill>
                  <a:schemeClr val="tx1"/>
                </a:solidFill>
                <a:effectLst/>
                <a:latin typeface="+mn-lt"/>
                <a:ea typeface="+mn-ea"/>
                <a:cs typeface="+mn-cs"/>
              </a:rPr>
              <a:t>Default Status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full dataset of 30,203 records available in the Credit One MySQL server include 202 duplicate records and no missing values. The data should be sufficient to achieve the analytical goals articulated in (1) above.</a:t>
            </a:r>
          </a:p>
          <a:p>
            <a:endParaRPr lang="en-US" dirty="0"/>
          </a:p>
        </p:txBody>
      </p:sp>
      <p:sp>
        <p:nvSpPr>
          <p:cNvPr id="4" name="Slide Number Placeholder 3"/>
          <p:cNvSpPr>
            <a:spLocks noGrp="1"/>
          </p:cNvSpPr>
          <p:nvPr>
            <p:ph type="sldNum" sz="quarter" idx="5"/>
          </p:nvPr>
        </p:nvSpPr>
        <p:spPr/>
        <p:txBody>
          <a:bodyPr/>
          <a:lstStyle/>
          <a:p>
            <a:fld id="{0E0B8B4E-575F-4343-84EE-161D2C3F94D8}" type="slidenum">
              <a:rPr lang="en-US" smtClean="0"/>
              <a:t>4</a:t>
            </a:fld>
            <a:endParaRPr lang="en-US"/>
          </a:p>
        </p:txBody>
      </p:sp>
    </p:spTree>
    <p:extLst>
      <p:ext uri="{BB962C8B-B14F-4D97-AF65-F5344CB8AC3E}">
        <p14:creationId xmlns:p14="http://schemas.microsoft.com/office/powerpoint/2010/main" val="4010910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Modelling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Preliminary analysis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Before undertaking a more technical predictive modeling effort using advance machine learning techniques, I propose a preliminary exploration of the data to understand correlations between several important independent variables and the customer default status. The results of this analysis would also provide a sort of benchmark - baseline estimates of default status based on the most obvious variables which the predictive model would have to improve upon in order to be deemed successful.</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Machine Learning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order to achieve the analytical goals of optimizing credit limits and predicting default status of Credit One customers I propose a thorough exploration of alternative classification models available within the </a:t>
            </a:r>
            <a:r>
              <a:rPr lang="en-US" sz="1200" kern="1200" dirty="0" err="1">
                <a:solidFill>
                  <a:schemeClr val="tx1"/>
                </a:solidFill>
                <a:effectLst/>
                <a:latin typeface="+mn-lt"/>
                <a:ea typeface="+mn-ea"/>
                <a:cs typeface="+mn-cs"/>
              </a:rPr>
              <a:t>SciKt</a:t>
            </a:r>
            <a:r>
              <a:rPr lang="en-US" sz="1200" kern="1200" dirty="0">
                <a:solidFill>
                  <a:schemeClr val="tx1"/>
                </a:solidFill>
                <a:effectLst/>
                <a:latin typeface="+mn-lt"/>
                <a:ea typeface="+mn-ea"/>
                <a:cs typeface="+mn-cs"/>
              </a:rPr>
              <a:t>-Learn library for the Python programming language. These include random forest classifier, decision tree classifier, and gradient boosting classifier.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Evaluation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Alternative parameterizations of the available data would be tested across the various classifiers. The results of each predictive model would be assessed to ensure that the results it provides are deemed ‘reasonable’ within the context of the real-world consumer credit industry and that the predictive power of model exceeds a ‘best-guess’ made using correlations identified in the preliminary analysis.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classifier and parameterization with the most predictive power, as determined by multi-fold cross-validation of the model-generated predictions, would then be selected for business use by Credit One.</a:t>
            </a:r>
          </a:p>
          <a:p>
            <a:endParaRPr lang="en-US" dirty="0"/>
          </a:p>
        </p:txBody>
      </p:sp>
      <p:sp>
        <p:nvSpPr>
          <p:cNvPr id="4" name="Slide Number Placeholder 3"/>
          <p:cNvSpPr>
            <a:spLocks noGrp="1"/>
          </p:cNvSpPr>
          <p:nvPr>
            <p:ph type="sldNum" sz="quarter" idx="5"/>
          </p:nvPr>
        </p:nvSpPr>
        <p:spPr/>
        <p:txBody>
          <a:bodyPr/>
          <a:lstStyle/>
          <a:p>
            <a:fld id="{0E0B8B4E-575F-4343-84EE-161D2C3F94D8}" type="slidenum">
              <a:rPr lang="en-US" smtClean="0"/>
              <a:t>5</a:t>
            </a:fld>
            <a:endParaRPr lang="en-US"/>
          </a:p>
        </p:txBody>
      </p:sp>
    </p:spTree>
    <p:extLst>
      <p:ext uri="{BB962C8B-B14F-4D97-AF65-F5344CB8AC3E}">
        <p14:creationId xmlns:p14="http://schemas.microsoft.com/office/powerpoint/2010/main" val="327234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0B8B4E-575F-4343-84EE-161D2C3F94D8}" type="slidenum">
              <a:rPr lang="en-US" smtClean="0"/>
              <a:t>6</a:t>
            </a:fld>
            <a:endParaRPr lang="en-US"/>
          </a:p>
        </p:txBody>
      </p:sp>
    </p:spTree>
    <p:extLst>
      <p:ext uri="{BB962C8B-B14F-4D97-AF65-F5344CB8AC3E}">
        <p14:creationId xmlns:p14="http://schemas.microsoft.com/office/powerpoint/2010/main" val="119666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8/30/20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4611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8/30/20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5173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8/30/20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80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98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8/30/20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09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904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5797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8/30/20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129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8/30/20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01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8/30/20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946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8/30/20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459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8/30/20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16282451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1.svg"/><Relationship Id="rId5" Type="http://schemas.openxmlformats.org/officeDocument/2006/relationships/diagramQuickStyle" Target="../diagrams/quickStyle2.xml"/><Relationship Id="rId10" Type="http://schemas.openxmlformats.org/officeDocument/2006/relationships/image" Target="../media/image20.png"/><Relationship Id="rId4" Type="http://schemas.openxmlformats.org/officeDocument/2006/relationships/diagramLayout" Target="../diagrams/layout2.xml"/><Relationship Id="rId9"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466DF73-75C1-4E87-A303-47A6F7E3BAD3}"/>
              </a:ext>
            </a:extLst>
          </p:cNvPr>
          <p:cNvPicPr>
            <a:picLocks noChangeAspect="1"/>
          </p:cNvPicPr>
          <p:nvPr/>
        </p:nvPicPr>
        <p:blipFill rotWithShape="1">
          <a:blip r:embed="rId2"/>
          <a:srcRect t="20886"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072B70-93E5-2846-9D4F-527BC62A6CDB}"/>
              </a:ext>
            </a:extLst>
          </p:cNvPr>
          <p:cNvSpPr>
            <a:spLocks noGrp="1"/>
          </p:cNvSpPr>
          <p:nvPr>
            <p:ph type="ctrTitle"/>
          </p:nvPr>
        </p:nvSpPr>
        <p:spPr>
          <a:xfrm>
            <a:off x="7848600" y="1122363"/>
            <a:ext cx="4023360" cy="3204134"/>
          </a:xfrm>
        </p:spPr>
        <p:txBody>
          <a:bodyPr anchor="b">
            <a:normAutofit/>
          </a:bodyPr>
          <a:lstStyle/>
          <a:p>
            <a:r>
              <a:rPr lang="en-US" sz="4800" dirty="0">
                <a:latin typeface="Cambria" panose="02040503050406030204" pitchFamily="18" charset="0"/>
              </a:rPr>
              <a:t>Credit One</a:t>
            </a:r>
          </a:p>
        </p:txBody>
      </p:sp>
      <p:sp>
        <p:nvSpPr>
          <p:cNvPr id="3" name="Subtitle 2">
            <a:extLst>
              <a:ext uri="{FF2B5EF4-FFF2-40B4-BE49-F238E27FC236}">
                <a16:creationId xmlns:a16="http://schemas.microsoft.com/office/drawing/2014/main" id="{7B216807-B870-5144-9E6D-FE8A8397BBA0}"/>
              </a:ext>
            </a:extLst>
          </p:cNvPr>
          <p:cNvSpPr>
            <a:spLocks noGrp="1"/>
          </p:cNvSpPr>
          <p:nvPr>
            <p:ph type="subTitle" idx="1"/>
          </p:nvPr>
        </p:nvSpPr>
        <p:spPr>
          <a:xfrm>
            <a:off x="7848600" y="4872922"/>
            <a:ext cx="4023360" cy="1208141"/>
          </a:xfrm>
        </p:spPr>
        <p:txBody>
          <a:bodyPr>
            <a:normAutofit/>
          </a:bodyPr>
          <a:lstStyle/>
          <a:p>
            <a:r>
              <a:rPr lang="en-US" sz="2000" dirty="0">
                <a:latin typeface="Cambria" panose="02040503050406030204" pitchFamily="18" charset="0"/>
              </a:rPr>
              <a:t>Consumer Behavior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39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12CBF5-E7D8-0947-887A-AD1E1EF623FC}"/>
              </a:ext>
            </a:extLst>
          </p:cNvPr>
          <p:cNvSpPr>
            <a:spLocks noGrp="1"/>
          </p:cNvSpPr>
          <p:nvPr>
            <p:ph type="title"/>
          </p:nvPr>
        </p:nvSpPr>
        <p:spPr>
          <a:xfrm>
            <a:off x="621792" y="1161288"/>
            <a:ext cx="3602736" cy="4526280"/>
          </a:xfrm>
        </p:spPr>
        <p:txBody>
          <a:bodyPr>
            <a:normAutofit/>
          </a:bodyPr>
          <a:lstStyle/>
          <a:p>
            <a:r>
              <a:rPr lang="en-US" dirty="0">
                <a:latin typeface="Cambria" panose="02040503050406030204" pitchFamily="18" charset="0"/>
              </a:rPr>
              <a:t>Statement of Goals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0ABAC42-DF1C-4F7E-8101-8B1B1223E1C7}"/>
              </a:ext>
            </a:extLst>
          </p:cNvPr>
          <p:cNvGraphicFramePr>
            <a:graphicFrameLocks noGrp="1"/>
          </p:cNvGraphicFramePr>
          <p:nvPr>
            <p:ph idx="1"/>
            <p:extLst>
              <p:ext uri="{D42A27DB-BD31-4B8C-83A1-F6EECF244321}">
                <p14:modId xmlns:p14="http://schemas.microsoft.com/office/powerpoint/2010/main" val="414146190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673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3F247B-B586-5847-9916-568688234FC3}"/>
              </a:ext>
            </a:extLst>
          </p:cNvPr>
          <p:cNvSpPr>
            <a:spLocks noGrp="1"/>
          </p:cNvSpPr>
          <p:nvPr>
            <p:ph type="title"/>
          </p:nvPr>
        </p:nvSpPr>
        <p:spPr>
          <a:xfrm>
            <a:off x="1115568" y="548640"/>
            <a:ext cx="10168128" cy="1179576"/>
          </a:xfrm>
        </p:spPr>
        <p:txBody>
          <a:bodyPr>
            <a:normAutofit/>
          </a:bodyPr>
          <a:lstStyle/>
          <a:p>
            <a:r>
              <a:rPr lang="en-US" dirty="0">
                <a:latin typeface="Cambria" panose="02040503050406030204" pitchFamily="18" charset="0"/>
              </a:rPr>
              <a:t>Data Science Framework</a:t>
            </a:r>
          </a:p>
        </p:txBody>
      </p:sp>
      <p:sp>
        <p:nvSpPr>
          <p:cNvPr id="15"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0F9CDCD-31A0-419D-B100-704C95F553E9}"/>
              </a:ext>
            </a:extLst>
          </p:cNvPr>
          <p:cNvGraphicFramePr>
            <a:graphicFrameLocks noGrp="1"/>
          </p:cNvGraphicFramePr>
          <p:nvPr>
            <p:ph idx="1"/>
            <p:extLst>
              <p:ext uri="{D42A27DB-BD31-4B8C-83A1-F6EECF244321}">
                <p14:modId xmlns:p14="http://schemas.microsoft.com/office/powerpoint/2010/main" val="1430683356"/>
              </p:ext>
            </p:extLst>
          </p:nvPr>
        </p:nvGraphicFramePr>
        <p:xfrm>
          <a:off x="1115568" y="2269730"/>
          <a:ext cx="10168128" cy="3993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Arrow Right">
            <a:extLst>
              <a:ext uri="{FF2B5EF4-FFF2-40B4-BE49-F238E27FC236}">
                <a16:creationId xmlns:a16="http://schemas.microsoft.com/office/drawing/2014/main" id="{DCD86FBE-DC28-6F4B-9F08-7274F57C2F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11977" y="3509317"/>
            <a:ext cx="457200" cy="457200"/>
          </a:xfrm>
          <a:prstGeom prst="rect">
            <a:avLst/>
          </a:prstGeom>
        </p:spPr>
      </p:pic>
      <p:pic>
        <p:nvPicPr>
          <p:cNvPr id="17" name="Graphic 16" descr="Arrow Right">
            <a:extLst>
              <a:ext uri="{FF2B5EF4-FFF2-40B4-BE49-F238E27FC236}">
                <a16:creationId xmlns:a16="http://schemas.microsoft.com/office/drawing/2014/main" id="{189328A0-D26D-C84E-ADFE-CCD3314EC7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34527" y="3509317"/>
            <a:ext cx="457200" cy="457200"/>
          </a:xfrm>
          <a:prstGeom prst="rect">
            <a:avLst/>
          </a:prstGeom>
        </p:spPr>
      </p:pic>
      <p:pic>
        <p:nvPicPr>
          <p:cNvPr id="18" name="Graphic 17" descr="Arrow Right">
            <a:extLst>
              <a:ext uri="{FF2B5EF4-FFF2-40B4-BE49-F238E27FC236}">
                <a16:creationId xmlns:a16="http://schemas.microsoft.com/office/drawing/2014/main" id="{B21297DE-BDDE-C34F-86DE-BF89841756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57505" y="3509317"/>
            <a:ext cx="457200" cy="457200"/>
          </a:xfrm>
          <a:prstGeom prst="rect">
            <a:avLst/>
          </a:prstGeom>
        </p:spPr>
      </p:pic>
      <p:grpSp>
        <p:nvGrpSpPr>
          <p:cNvPr id="20" name="Group 19">
            <a:extLst>
              <a:ext uri="{FF2B5EF4-FFF2-40B4-BE49-F238E27FC236}">
                <a16:creationId xmlns:a16="http://schemas.microsoft.com/office/drawing/2014/main" id="{CD79E61C-EDCC-EF49-860B-8BB394C5AA5C}"/>
              </a:ext>
            </a:extLst>
          </p:cNvPr>
          <p:cNvGrpSpPr/>
          <p:nvPr/>
        </p:nvGrpSpPr>
        <p:grpSpPr>
          <a:xfrm>
            <a:off x="4818476" y="3509317"/>
            <a:ext cx="629782" cy="457200"/>
            <a:chOff x="4708336" y="3509317"/>
            <a:chExt cx="629782" cy="457200"/>
          </a:xfrm>
        </p:grpSpPr>
        <p:pic>
          <p:nvPicPr>
            <p:cNvPr id="16" name="Graphic 15" descr="Arrow Right">
              <a:extLst>
                <a:ext uri="{FF2B5EF4-FFF2-40B4-BE49-F238E27FC236}">
                  <a16:creationId xmlns:a16="http://schemas.microsoft.com/office/drawing/2014/main" id="{AABD74AE-20F4-F34B-A3A2-ED61348F8D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80918" y="3509317"/>
              <a:ext cx="457200" cy="457200"/>
            </a:xfrm>
            <a:prstGeom prst="rect">
              <a:avLst/>
            </a:prstGeom>
          </p:spPr>
        </p:pic>
        <p:pic>
          <p:nvPicPr>
            <p:cNvPr id="19" name="Graphic 18" descr="Arrow circle">
              <a:extLst>
                <a:ext uri="{FF2B5EF4-FFF2-40B4-BE49-F238E27FC236}">
                  <a16:creationId xmlns:a16="http://schemas.microsoft.com/office/drawing/2014/main" id="{D998BADE-271A-9F41-AB7E-9C43C8A2CC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08336" y="3509317"/>
              <a:ext cx="457200" cy="457200"/>
            </a:xfrm>
            <a:prstGeom prst="rect">
              <a:avLst/>
            </a:prstGeom>
          </p:spPr>
        </p:pic>
      </p:grpSp>
    </p:spTree>
    <p:extLst>
      <p:ext uri="{BB962C8B-B14F-4D97-AF65-F5344CB8AC3E}">
        <p14:creationId xmlns:p14="http://schemas.microsoft.com/office/powerpoint/2010/main" val="427863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A5CE0F-CB6F-3648-BFD2-8866DF2D6128}"/>
              </a:ext>
            </a:extLst>
          </p:cNvPr>
          <p:cNvSpPr>
            <a:spLocks noGrp="1"/>
          </p:cNvSpPr>
          <p:nvPr>
            <p:ph type="title"/>
          </p:nvPr>
        </p:nvSpPr>
        <p:spPr>
          <a:xfrm>
            <a:off x="621792" y="1161288"/>
            <a:ext cx="3602736" cy="4526280"/>
          </a:xfrm>
        </p:spPr>
        <p:txBody>
          <a:bodyPr>
            <a:normAutofit/>
          </a:bodyPr>
          <a:lstStyle/>
          <a:p>
            <a:r>
              <a:rPr lang="en-US" dirty="0">
                <a:latin typeface="Cambria" panose="02040503050406030204" pitchFamily="18" charset="0"/>
              </a:rPr>
              <a:t>The Data</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2E99270-F936-4991-8491-B7C39C12636B}"/>
              </a:ext>
            </a:extLst>
          </p:cNvPr>
          <p:cNvGraphicFramePr>
            <a:graphicFrameLocks noGrp="1"/>
          </p:cNvGraphicFramePr>
          <p:nvPr>
            <p:ph idx="1"/>
            <p:extLst>
              <p:ext uri="{D42A27DB-BD31-4B8C-83A1-F6EECF244321}">
                <p14:modId xmlns:p14="http://schemas.microsoft.com/office/powerpoint/2010/main" val="176858846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889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E7510C-0BFE-3249-8F9D-38BC7FB3D0A1}"/>
              </a:ext>
            </a:extLst>
          </p:cNvPr>
          <p:cNvSpPr>
            <a:spLocks noGrp="1"/>
          </p:cNvSpPr>
          <p:nvPr>
            <p:ph type="title"/>
          </p:nvPr>
        </p:nvSpPr>
        <p:spPr>
          <a:xfrm>
            <a:off x="621792" y="1161288"/>
            <a:ext cx="3602736" cy="4526280"/>
          </a:xfrm>
        </p:spPr>
        <p:txBody>
          <a:bodyPr>
            <a:normAutofit/>
          </a:bodyPr>
          <a:lstStyle/>
          <a:p>
            <a:r>
              <a:rPr lang="en-US" dirty="0">
                <a:latin typeface="Cambria" panose="02040503050406030204" pitchFamily="18" charset="0"/>
              </a:rPr>
              <a:t>Data Management</a:t>
            </a:r>
          </a:p>
        </p:txBody>
      </p:sp>
      <p:sp>
        <p:nvSpPr>
          <p:cNvPr id="26"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0D6F4A1-6430-450D-8A61-F57A4150BF65}"/>
              </a:ext>
            </a:extLst>
          </p:cNvPr>
          <p:cNvGraphicFramePr>
            <a:graphicFrameLocks noGrp="1"/>
          </p:cNvGraphicFramePr>
          <p:nvPr>
            <p:ph idx="1"/>
            <p:extLst>
              <p:ext uri="{D42A27DB-BD31-4B8C-83A1-F6EECF244321}">
                <p14:modId xmlns:p14="http://schemas.microsoft.com/office/powerpoint/2010/main" val="719592629"/>
              </p:ext>
            </p:extLst>
          </p:nvPr>
        </p:nvGraphicFramePr>
        <p:xfrm>
          <a:off x="5303520" y="676656"/>
          <a:ext cx="6089410"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106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B10F-46E1-B845-BF5C-5ABE4DFE4007}"/>
              </a:ext>
            </a:extLst>
          </p:cNvPr>
          <p:cNvSpPr>
            <a:spLocks noGrp="1"/>
          </p:cNvSpPr>
          <p:nvPr>
            <p:ph type="title"/>
          </p:nvPr>
        </p:nvSpPr>
        <p:spPr/>
        <p:txBody>
          <a:bodyPr/>
          <a:lstStyle/>
          <a:p>
            <a:r>
              <a:rPr lang="en-US" dirty="0">
                <a:latin typeface="Cambria" panose="02040503050406030204" pitchFamily="18" charset="0"/>
              </a:rPr>
              <a:t>Initial Insights</a:t>
            </a:r>
          </a:p>
        </p:txBody>
      </p:sp>
      <p:graphicFrame>
        <p:nvGraphicFramePr>
          <p:cNvPr id="5" name="Chart 4">
            <a:extLst>
              <a:ext uri="{FF2B5EF4-FFF2-40B4-BE49-F238E27FC236}">
                <a16:creationId xmlns:a16="http://schemas.microsoft.com/office/drawing/2014/main" id="{8D8EB10C-EA7E-3B49-A999-E98407CFD12E}"/>
              </a:ext>
            </a:extLst>
          </p:cNvPr>
          <p:cNvGraphicFramePr>
            <a:graphicFrameLocks/>
          </p:cNvGraphicFramePr>
          <p:nvPr>
            <p:extLst>
              <p:ext uri="{D42A27DB-BD31-4B8C-83A1-F6EECF244321}">
                <p14:modId xmlns:p14="http://schemas.microsoft.com/office/powerpoint/2010/main" val="2995920023"/>
              </p:ext>
            </p:extLst>
          </p:nvPr>
        </p:nvGraphicFramePr>
        <p:xfrm>
          <a:off x="6096000" y="2087592"/>
          <a:ext cx="45720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719940E-5B39-4A46-BCA7-041908382CB1}"/>
              </a:ext>
            </a:extLst>
          </p:cNvPr>
          <p:cNvGraphicFramePr>
            <a:graphicFrameLocks/>
          </p:cNvGraphicFramePr>
          <p:nvPr>
            <p:extLst>
              <p:ext uri="{D42A27DB-BD31-4B8C-83A1-F6EECF244321}">
                <p14:modId xmlns:p14="http://schemas.microsoft.com/office/powerpoint/2010/main" val="1599867011"/>
              </p:ext>
            </p:extLst>
          </p:nvPr>
        </p:nvGraphicFramePr>
        <p:xfrm>
          <a:off x="6095998" y="4438290"/>
          <a:ext cx="4572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EDC80E6A-4452-6A45-80F8-9F4C142E5626}"/>
              </a:ext>
            </a:extLst>
          </p:cNvPr>
          <p:cNvSpPr txBox="1"/>
          <p:nvPr/>
        </p:nvSpPr>
        <p:spPr>
          <a:xfrm>
            <a:off x="759125" y="2406770"/>
            <a:ext cx="4416724" cy="1477328"/>
          </a:xfrm>
          <a:prstGeom prst="rect">
            <a:avLst/>
          </a:prstGeom>
          <a:noFill/>
        </p:spPr>
        <p:txBody>
          <a:bodyPr wrap="square" rtlCol="0">
            <a:spAutoFit/>
          </a:bodyPr>
          <a:lstStyle/>
          <a:p>
            <a:r>
              <a:rPr lang="en-US" dirty="0">
                <a:latin typeface="Cambria" panose="02040503050406030204" pitchFamily="18" charset="0"/>
              </a:rPr>
              <a:t>Borrowers in their thirties are least likely to default.</a:t>
            </a:r>
          </a:p>
          <a:p>
            <a:endParaRPr lang="en-US" dirty="0">
              <a:latin typeface="Cambria" panose="02040503050406030204" pitchFamily="18" charset="0"/>
            </a:endParaRPr>
          </a:p>
          <a:p>
            <a:r>
              <a:rPr lang="en-US" dirty="0">
                <a:latin typeface="Cambria" panose="02040503050406030204" pitchFamily="18" charset="0"/>
              </a:rPr>
              <a:t>Divorced borrowers are most likely to default</a:t>
            </a:r>
          </a:p>
        </p:txBody>
      </p:sp>
    </p:spTree>
    <p:extLst>
      <p:ext uri="{BB962C8B-B14F-4D97-AF65-F5344CB8AC3E}">
        <p14:creationId xmlns:p14="http://schemas.microsoft.com/office/powerpoint/2010/main" val="75327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35EC-92E4-004C-A59F-06EB94C717F0}"/>
              </a:ext>
            </a:extLst>
          </p:cNvPr>
          <p:cNvSpPr>
            <a:spLocks noGrp="1"/>
          </p:cNvSpPr>
          <p:nvPr>
            <p:ph type="title"/>
          </p:nvPr>
        </p:nvSpPr>
        <p:spPr/>
        <p:txBody>
          <a:bodyPr/>
          <a:lstStyle/>
          <a:p>
            <a:r>
              <a:rPr lang="en-US" dirty="0">
                <a:latin typeface="Cambria" panose="02040503050406030204" pitchFamily="18" charset="0"/>
              </a:rPr>
              <a:t>Initial Insights</a:t>
            </a:r>
            <a:endParaRPr lang="en-US" dirty="0"/>
          </a:p>
        </p:txBody>
      </p:sp>
      <p:graphicFrame>
        <p:nvGraphicFramePr>
          <p:cNvPr id="4" name="Chart 3">
            <a:extLst>
              <a:ext uri="{FF2B5EF4-FFF2-40B4-BE49-F238E27FC236}">
                <a16:creationId xmlns:a16="http://schemas.microsoft.com/office/drawing/2014/main" id="{6E7562C8-2CCE-8C4F-AC6F-7C8489C38DE8}"/>
              </a:ext>
            </a:extLst>
          </p:cNvPr>
          <p:cNvGraphicFramePr>
            <a:graphicFrameLocks/>
          </p:cNvGraphicFramePr>
          <p:nvPr>
            <p:extLst>
              <p:ext uri="{D42A27DB-BD31-4B8C-83A1-F6EECF244321}">
                <p14:modId xmlns:p14="http://schemas.microsoft.com/office/powerpoint/2010/main" val="3692788564"/>
              </p:ext>
            </p:extLst>
          </p:nvPr>
        </p:nvGraphicFramePr>
        <p:xfrm>
          <a:off x="6199632" y="2092625"/>
          <a:ext cx="4572000" cy="2286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4894A28-E287-134E-9F79-3552DEA0F1B4}"/>
              </a:ext>
            </a:extLst>
          </p:cNvPr>
          <p:cNvGraphicFramePr>
            <a:graphicFrameLocks/>
          </p:cNvGraphicFramePr>
          <p:nvPr>
            <p:extLst>
              <p:ext uri="{D42A27DB-BD31-4B8C-83A1-F6EECF244321}">
                <p14:modId xmlns:p14="http://schemas.microsoft.com/office/powerpoint/2010/main" val="159026935"/>
              </p:ext>
            </p:extLst>
          </p:nvPr>
        </p:nvGraphicFramePr>
        <p:xfrm>
          <a:off x="6277269" y="4502126"/>
          <a:ext cx="45720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3F65F8E4-C573-764B-A917-A6EB07B6A54C}"/>
              </a:ext>
            </a:extLst>
          </p:cNvPr>
          <p:cNvSpPr txBox="1"/>
          <p:nvPr/>
        </p:nvSpPr>
        <p:spPr>
          <a:xfrm>
            <a:off x="759125" y="2406770"/>
            <a:ext cx="4416724" cy="1477328"/>
          </a:xfrm>
          <a:prstGeom prst="rect">
            <a:avLst/>
          </a:prstGeom>
          <a:noFill/>
        </p:spPr>
        <p:txBody>
          <a:bodyPr wrap="square" rtlCol="0">
            <a:spAutoFit/>
          </a:bodyPr>
          <a:lstStyle/>
          <a:p>
            <a:r>
              <a:rPr lang="en-US" dirty="0">
                <a:latin typeface="Cambria" panose="02040503050406030204" pitchFamily="18" charset="0"/>
              </a:rPr>
              <a:t>Borrowers with more education are less likely to default.</a:t>
            </a:r>
          </a:p>
          <a:p>
            <a:endParaRPr lang="en-US" dirty="0">
              <a:latin typeface="Cambria" panose="02040503050406030204" pitchFamily="18" charset="0"/>
            </a:endParaRPr>
          </a:p>
          <a:p>
            <a:r>
              <a:rPr lang="en-US" dirty="0">
                <a:latin typeface="Cambria" panose="02040503050406030204" pitchFamily="18" charset="0"/>
              </a:rPr>
              <a:t>Male borrowers are more likely to default than female.</a:t>
            </a:r>
          </a:p>
        </p:txBody>
      </p:sp>
    </p:spTree>
    <p:extLst>
      <p:ext uri="{BB962C8B-B14F-4D97-AF65-F5344CB8AC3E}">
        <p14:creationId xmlns:p14="http://schemas.microsoft.com/office/powerpoint/2010/main" val="367949356"/>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353B21"/>
      </a:dk2>
      <a:lt2>
        <a:srgbClr val="E2E6E8"/>
      </a:lt2>
      <a:accent1>
        <a:srgbClr val="BE9A86"/>
      </a:accent1>
      <a:accent2>
        <a:srgbClr val="ADA176"/>
      </a:accent2>
      <a:accent3>
        <a:srgbClr val="A0A77F"/>
      </a:accent3>
      <a:accent4>
        <a:srgbClr val="8AAB75"/>
      </a:accent4>
      <a:accent5>
        <a:srgbClr val="81AD82"/>
      </a:accent5>
      <a:accent6>
        <a:srgbClr val="77AE8F"/>
      </a:accent6>
      <a:hlink>
        <a:srgbClr val="5B879F"/>
      </a:hlink>
      <a:folHlink>
        <a:srgbClr val="828282"/>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624</Words>
  <Application>Microsoft Macintosh PowerPoint</Application>
  <PresentationFormat>Widescreen</PresentationFormat>
  <Paragraphs>72</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Cambria</vt:lpstr>
      <vt:lpstr>AccentBoxVTI</vt:lpstr>
      <vt:lpstr>Credit One</vt:lpstr>
      <vt:lpstr>Statement of Goals</vt:lpstr>
      <vt:lpstr>Data Science Framework</vt:lpstr>
      <vt:lpstr>The Data</vt:lpstr>
      <vt:lpstr>Data Management</vt:lpstr>
      <vt:lpstr>Initial Insights</vt:lpstr>
      <vt:lpstr>Initial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dc:title>
  <dc:creator>Jon Hartman</dc:creator>
  <cp:lastModifiedBy>Jon Hartman</cp:lastModifiedBy>
  <cp:revision>3</cp:revision>
  <dcterms:created xsi:type="dcterms:W3CDTF">2020-08-30T19:59:25Z</dcterms:created>
  <dcterms:modified xsi:type="dcterms:W3CDTF">2020-08-30T21:19:26Z</dcterms:modified>
</cp:coreProperties>
</file>