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698" r:id="rId2"/>
    <p:sldMasterId id="2147483753" r:id="rId3"/>
  </p:sldMasterIdLst>
  <p:notesMasterIdLst>
    <p:notesMasterId r:id="rId12"/>
  </p:notesMasterIdLst>
  <p:handoutMasterIdLst>
    <p:handoutMasterId r:id="rId13"/>
  </p:handoutMasterIdLst>
  <p:sldIdLst>
    <p:sldId id="828" r:id="rId4"/>
    <p:sldId id="840" r:id="rId5"/>
    <p:sldId id="847" r:id="rId6"/>
    <p:sldId id="849" r:id="rId7"/>
    <p:sldId id="851" r:id="rId8"/>
    <p:sldId id="850" r:id="rId9"/>
    <p:sldId id="852" r:id="rId10"/>
    <p:sldId id="846" r:id="rId11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96C5"/>
    <a:srgbClr val="FFFFFF"/>
    <a:srgbClr val="EDEDED"/>
    <a:srgbClr val="403C36"/>
    <a:srgbClr val="3A4446"/>
    <a:srgbClr val="24221F"/>
    <a:srgbClr val="DDDAD8"/>
    <a:srgbClr val="FBDED1"/>
    <a:srgbClr val="CAE8F2"/>
    <a:srgbClr val="40A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49" autoAdjust="0"/>
    <p:restoredTop sz="94848" autoAdjust="0"/>
  </p:normalViewPr>
  <p:slideViewPr>
    <p:cSldViewPr>
      <p:cViewPr varScale="1">
        <p:scale>
          <a:sx n="82" d="100"/>
          <a:sy n="82" d="100"/>
        </p:scale>
        <p:origin x="173" y="62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5466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76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0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64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4064000" y="3200400"/>
            <a:ext cx="8128000" cy="1828800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0" y="1371600"/>
            <a:ext cx="8129016" cy="3657600"/>
          </a:xfrm>
          <a:custGeom>
            <a:avLst/>
            <a:gdLst>
              <a:gd name="connsiteX0" fmla="*/ 0 w 8129016"/>
              <a:gd name="connsiteY0" fmla="*/ 0 h 3657600"/>
              <a:gd name="connsiteX1" fmla="*/ 8129016 w 8129016"/>
              <a:gd name="connsiteY1" fmla="*/ 0 h 3657600"/>
              <a:gd name="connsiteX2" fmla="*/ 8129016 w 8129016"/>
              <a:gd name="connsiteY2" fmla="*/ 1828800 h 3657600"/>
              <a:gd name="connsiteX3" fmla="*/ 8128000 w 8129016"/>
              <a:gd name="connsiteY3" fmla="*/ 1828800 h 3657600"/>
              <a:gd name="connsiteX4" fmla="*/ 4064000 w 8129016"/>
              <a:gd name="connsiteY4" fmla="*/ 1828800 h 3657600"/>
              <a:gd name="connsiteX5" fmla="*/ 4064000 w 8129016"/>
              <a:gd name="connsiteY5" fmla="*/ 3657600 h 3657600"/>
              <a:gd name="connsiteX6" fmla="*/ 0 w 8129016"/>
              <a:gd name="connsiteY6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29016" h="3657600">
                <a:moveTo>
                  <a:pt x="0" y="0"/>
                </a:moveTo>
                <a:lnTo>
                  <a:pt x="8129016" y="0"/>
                </a:lnTo>
                <a:lnTo>
                  <a:pt x="8129016" y="182880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4064000" y="3657600"/>
                </a:lnTo>
                <a:lnTo>
                  <a:pt x="0" y="36576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128000" y="1371600"/>
            <a:ext cx="40640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064000" y="5029200"/>
            <a:ext cx="40640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128000" y="5029200"/>
            <a:ext cx="4064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0" y="3225452"/>
            <a:ext cx="8128000" cy="1067644"/>
          </a:xfrm>
          <a:prstGeom prst="rect">
            <a:avLst/>
          </a:prstGeom>
        </p:spPr>
        <p:txBody>
          <a:bodyPr lIns="274320" rIns="457200" anchor="b">
            <a:no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0" y="6356349"/>
            <a:ext cx="4064000" cy="365125"/>
          </a:xfrm>
          <a:prstGeom prst="rect">
            <a:avLst/>
          </a:prstGeom>
        </p:spPr>
        <p:txBody>
          <a:bodyPr rIns="45720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0640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64000" y="6356350"/>
            <a:ext cx="4064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C1CF07D-8B3F-4D32-B059-0039CEA46DB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0" y="4323604"/>
            <a:ext cx="8128000" cy="407890"/>
          </a:xfrm>
          <a:prstGeom prst="rect">
            <a:avLst/>
          </a:prstGeom>
        </p:spPr>
        <p:txBody>
          <a:bodyPr lIns="274320"/>
          <a:lstStyle>
            <a:lvl1pPr marL="0" indent="0" algn="l">
              <a:buNone/>
              <a:defRPr sz="24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801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0" y="5029200"/>
            <a:ext cx="12192000" cy="1828800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1371601"/>
            <a:ext cx="12192000" cy="3657600"/>
          </a:xfrm>
          <a:custGeom>
            <a:avLst/>
            <a:gdLst>
              <a:gd name="connsiteX0" fmla="*/ 0 w 8129016"/>
              <a:gd name="connsiteY0" fmla="*/ 0 h 3657600"/>
              <a:gd name="connsiteX1" fmla="*/ 8129016 w 8129016"/>
              <a:gd name="connsiteY1" fmla="*/ 0 h 3657600"/>
              <a:gd name="connsiteX2" fmla="*/ 8129016 w 8129016"/>
              <a:gd name="connsiteY2" fmla="*/ 1828800 h 3657600"/>
              <a:gd name="connsiteX3" fmla="*/ 8129016 w 8129016"/>
              <a:gd name="connsiteY3" fmla="*/ 3657600 h 3657600"/>
              <a:gd name="connsiteX4" fmla="*/ 4064000 w 8129016"/>
              <a:gd name="connsiteY4" fmla="*/ 3657600 h 3657600"/>
              <a:gd name="connsiteX5" fmla="*/ 0 w 8129016"/>
              <a:gd name="connsiteY5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9016" h="3657600">
                <a:moveTo>
                  <a:pt x="0" y="0"/>
                </a:moveTo>
                <a:lnTo>
                  <a:pt x="8129016" y="0"/>
                </a:lnTo>
                <a:lnTo>
                  <a:pt x="8129016" y="1828800"/>
                </a:lnTo>
                <a:lnTo>
                  <a:pt x="8129016" y="3657600"/>
                </a:lnTo>
                <a:lnTo>
                  <a:pt x="4064000" y="3657600"/>
                </a:lnTo>
                <a:lnTo>
                  <a:pt x="0" y="36576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452" y="5207651"/>
            <a:ext cx="9865096" cy="1067644"/>
          </a:xfrm>
          <a:prstGeom prst="rect">
            <a:avLst/>
          </a:prstGeom>
        </p:spPr>
        <p:txBody>
          <a:bodyPr lIns="274320" rIns="274320" anchor="ctr">
            <a:noAutofit/>
          </a:bodyPr>
          <a:lstStyle>
            <a:lvl1pPr algn="ctr">
              <a:defRPr sz="54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3452" y="6165304"/>
            <a:ext cx="9865096" cy="480131"/>
          </a:xfrm>
          <a:prstGeom prst="rect">
            <a:avLst/>
          </a:prstGeom>
        </p:spPr>
        <p:txBody>
          <a:bodyPr wrap="square" lIns="274320" rIns="274320">
            <a:spAutoFit/>
          </a:bodyPr>
          <a:lstStyle>
            <a:lvl1pPr marL="0" indent="0" algn="ctr">
              <a:buNone/>
              <a:defRPr sz="28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2083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0" y="5029200"/>
            <a:ext cx="12192000" cy="1828800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1371601"/>
            <a:ext cx="12192000" cy="3657600"/>
          </a:xfrm>
          <a:custGeom>
            <a:avLst/>
            <a:gdLst>
              <a:gd name="connsiteX0" fmla="*/ 0 w 8129016"/>
              <a:gd name="connsiteY0" fmla="*/ 0 h 3657600"/>
              <a:gd name="connsiteX1" fmla="*/ 8129016 w 8129016"/>
              <a:gd name="connsiteY1" fmla="*/ 0 h 3657600"/>
              <a:gd name="connsiteX2" fmla="*/ 8129016 w 8129016"/>
              <a:gd name="connsiteY2" fmla="*/ 1828800 h 3657600"/>
              <a:gd name="connsiteX3" fmla="*/ 8129016 w 8129016"/>
              <a:gd name="connsiteY3" fmla="*/ 3657600 h 3657600"/>
              <a:gd name="connsiteX4" fmla="*/ 4064000 w 8129016"/>
              <a:gd name="connsiteY4" fmla="*/ 3657600 h 3657600"/>
              <a:gd name="connsiteX5" fmla="*/ 0 w 8129016"/>
              <a:gd name="connsiteY5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9016" h="3657600">
                <a:moveTo>
                  <a:pt x="0" y="0"/>
                </a:moveTo>
                <a:lnTo>
                  <a:pt x="8129016" y="0"/>
                </a:lnTo>
                <a:lnTo>
                  <a:pt x="8129016" y="1828800"/>
                </a:lnTo>
                <a:lnTo>
                  <a:pt x="8129016" y="3657600"/>
                </a:lnTo>
                <a:lnTo>
                  <a:pt x="4064000" y="3657600"/>
                </a:lnTo>
                <a:lnTo>
                  <a:pt x="0" y="36576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452" y="5207651"/>
            <a:ext cx="9865096" cy="1067644"/>
          </a:xfrm>
          <a:prstGeom prst="rect">
            <a:avLst/>
          </a:prstGeom>
        </p:spPr>
        <p:txBody>
          <a:bodyPr lIns="274320" rIns="274320" anchor="ctr">
            <a:noAutofit/>
          </a:bodyPr>
          <a:lstStyle>
            <a:lvl1pPr algn="ctr">
              <a:defRPr sz="54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3452" y="6165304"/>
            <a:ext cx="9865096" cy="480131"/>
          </a:xfrm>
          <a:prstGeom prst="rect">
            <a:avLst/>
          </a:prstGeom>
        </p:spPr>
        <p:txBody>
          <a:bodyPr wrap="square" lIns="274320" rIns="274320">
            <a:spAutoFit/>
          </a:bodyPr>
          <a:lstStyle>
            <a:lvl1pPr marL="0" indent="0" algn="ctr">
              <a:buNone/>
              <a:defRPr sz="28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578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0" y="5029200"/>
            <a:ext cx="12192000" cy="1828800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1371601"/>
            <a:ext cx="12192000" cy="3657600"/>
          </a:xfrm>
          <a:custGeom>
            <a:avLst/>
            <a:gdLst>
              <a:gd name="connsiteX0" fmla="*/ 0 w 8129016"/>
              <a:gd name="connsiteY0" fmla="*/ 0 h 3657600"/>
              <a:gd name="connsiteX1" fmla="*/ 8129016 w 8129016"/>
              <a:gd name="connsiteY1" fmla="*/ 0 h 3657600"/>
              <a:gd name="connsiteX2" fmla="*/ 8129016 w 8129016"/>
              <a:gd name="connsiteY2" fmla="*/ 1828800 h 3657600"/>
              <a:gd name="connsiteX3" fmla="*/ 8129016 w 8129016"/>
              <a:gd name="connsiteY3" fmla="*/ 3657600 h 3657600"/>
              <a:gd name="connsiteX4" fmla="*/ 4064000 w 8129016"/>
              <a:gd name="connsiteY4" fmla="*/ 3657600 h 3657600"/>
              <a:gd name="connsiteX5" fmla="*/ 0 w 8129016"/>
              <a:gd name="connsiteY5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9016" h="3657600">
                <a:moveTo>
                  <a:pt x="0" y="0"/>
                </a:moveTo>
                <a:lnTo>
                  <a:pt x="8129016" y="0"/>
                </a:lnTo>
                <a:lnTo>
                  <a:pt x="8129016" y="1828800"/>
                </a:lnTo>
                <a:lnTo>
                  <a:pt x="8129016" y="3657600"/>
                </a:lnTo>
                <a:lnTo>
                  <a:pt x="4064000" y="3657600"/>
                </a:lnTo>
                <a:lnTo>
                  <a:pt x="0" y="36576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452" y="5207651"/>
            <a:ext cx="9865096" cy="1067644"/>
          </a:xfrm>
          <a:prstGeom prst="rect">
            <a:avLst/>
          </a:prstGeom>
        </p:spPr>
        <p:txBody>
          <a:bodyPr lIns="274320" rIns="274320" anchor="ctr">
            <a:noAutofit/>
          </a:bodyPr>
          <a:lstStyle>
            <a:lvl1pPr algn="ctr">
              <a:defRPr sz="54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3452" y="6165304"/>
            <a:ext cx="9865096" cy="480131"/>
          </a:xfrm>
          <a:prstGeom prst="rect">
            <a:avLst/>
          </a:prstGeom>
        </p:spPr>
        <p:txBody>
          <a:bodyPr wrap="square" lIns="274320" rIns="274320">
            <a:spAutoFit/>
          </a:bodyPr>
          <a:lstStyle>
            <a:lvl1pPr marL="0" indent="0" algn="ctr">
              <a:buNone/>
              <a:defRPr sz="28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7901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3287688" y="4074661"/>
            <a:ext cx="8434459" cy="1067644"/>
          </a:xfrm>
          <a:prstGeom prst="rect">
            <a:avLst/>
          </a:prstGeom>
        </p:spPr>
        <p:txBody>
          <a:bodyPr lIns="274320" rIns="0" anchor="b">
            <a:noAutofit/>
          </a:bodyPr>
          <a:lstStyle>
            <a:lvl1pPr algn="l">
              <a:defRPr sz="5400" b="1" cap="all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" name="Subtitle 2"/>
          <p:cNvSpPr>
            <a:spLocks noGrp="1"/>
          </p:cNvSpPr>
          <p:nvPr>
            <p:ph type="subTitle" idx="1"/>
          </p:nvPr>
        </p:nvSpPr>
        <p:spPr>
          <a:xfrm>
            <a:off x="3287688" y="5172813"/>
            <a:ext cx="8434459" cy="480131"/>
          </a:xfrm>
          <a:prstGeom prst="rect">
            <a:avLst/>
          </a:prstGeom>
        </p:spPr>
        <p:txBody>
          <a:bodyPr wrap="square" lIns="274320" rIns="0">
            <a:spAutoFit/>
          </a:bodyPr>
          <a:lstStyle>
            <a:lvl1pPr marL="0" indent="0" algn="l">
              <a:buNone/>
              <a:defRPr sz="2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Freeform: Shape 11"/>
          <p:cNvSpPr/>
          <p:nvPr userDrawn="1"/>
        </p:nvSpPr>
        <p:spPr>
          <a:xfrm rot="5400000">
            <a:off x="-267349" y="4414555"/>
            <a:ext cx="1674590" cy="1139894"/>
          </a:xfrm>
          <a:custGeom>
            <a:avLst/>
            <a:gdLst>
              <a:gd name="connsiteX0" fmla="*/ 0 w 1674590"/>
              <a:gd name="connsiteY0" fmla="*/ 1139893 h 1139894"/>
              <a:gd name="connsiteX1" fmla="*/ 824542 w 1674590"/>
              <a:gd name="connsiteY1" fmla="*/ 0 h 1139894"/>
              <a:gd name="connsiteX2" fmla="*/ 1674590 w 1674590"/>
              <a:gd name="connsiteY2" fmla="*/ 1139894 h 113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4590" h="1139894">
                <a:moveTo>
                  <a:pt x="0" y="1139893"/>
                </a:moveTo>
                <a:lnTo>
                  <a:pt x="824542" y="0"/>
                </a:lnTo>
                <a:lnTo>
                  <a:pt x="1674590" y="11398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7806889" cy="4723331"/>
          </a:xfrm>
          <a:custGeom>
            <a:avLst/>
            <a:gdLst>
              <a:gd name="connsiteX0" fmla="*/ 0 w 7806889"/>
              <a:gd name="connsiteY0" fmla="*/ 0 h 4723331"/>
              <a:gd name="connsiteX1" fmla="*/ 7806889 w 7806889"/>
              <a:gd name="connsiteY1" fmla="*/ 0 h 4723331"/>
              <a:gd name="connsiteX2" fmla="*/ 1473016 w 7806889"/>
              <a:gd name="connsiteY2" fmla="*/ 4723331 h 4723331"/>
              <a:gd name="connsiteX3" fmla="*/ 0 w 7806889"/>
              <a:gd name="connsiteY3" fmla="*/ 3657825 h 472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06889" h="4723331">
                <a:moveTo>
                  <a:pt x="0" y="0"/>
                </a:moveTo>
                <a:lnTo>
                  <a:pt x="7806889" y="0"/>
                </a:lnTo>
                <a:lnTo>
                  <a:pt x="1473016" y="4723331"/>
                </a:lnTo>
                <a:lnTo>
                  <a:pt x="0" y="36578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Freeform: Shape 13"/>
          <p:cNvSpPr/>
          <p:nvPr userDrawn="1"/>
        </p:nvSpPr>
        <p:spPr>
          <a:xfrm rot="10800000" flipV="1">
            <a:off x="0" y="5213253"/>
            <a:ext cx="3747554" cy="1644747"/>
          </a:xfrm>
          <a:custGeom>
            <a:avLst/>
            <a:gdLst>
              <a:gd name="connsiteX0" fmla="*/ 2273790 w 3747554"/>
              <a:gd name="connsiteY0" fmla="*/ 0 h 1644747"/>
              <a:gd name="connsiteX1" fmla="*/ 0 w 3747554"/>
              <a:gd name="connsiteY1" fmla="*/ 1644747 h 1644747"/>
              <a:gd name="connsiteX2" fmla="*/ 3747554 w 3747554"/>
              <a:gd name="connsiteY2" fmla="*/ 1644747 h 1644747"/>
              <a:gd name="connsiteX3" fmla="*/ 3747554 w 3747554"/>
              <a:gd name="connsiteY3" fmla="*/ 1099025 h 16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554" h="1644747">
                <a:moveTo>
                  <a:pt x="2273790" y="0"/>
                </a:moveTo>
                <a:lnTo>
                  <a:pt x="0" y="1644747"/>
                </a:lnTo>
                <a:lnTo>
                  <a:pt x="3747554" y="1644747"/>
                </a:lnTo>
                <a:lnTo>
                  <a:pt x="3747554" y="10990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ate Placeholder 3"/>
          <p:cNvSpPr>
            <a:spLocks noGrp="1"/>
          </p:cNvSpPr>
          <p:nvPr>
            <p:ph type="dt" sz="half" idx="11"/>
          </p:nvPr>
        </p:nvSpPr>
        <p:spPr>
          <a:xfrm>
            <a:off x="569946" y="6356349"/>
            <a:ext cx="1931877" cy="365125"/>
          </a:xfrm>
          <a:prstGeom prst="rect">
            <a:avLst/>
          </a:prstGeom>
        </p:spPr>
        <p:txBody>
          <a:bodyPr lIns="0" rIns="0"/>
          <a:lstStyle>
            <a:lvl1pPr algn="ctr"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747555" y="6356350"/>
            <a:ext cx="5647713" cy="365125"/>
          </a:xfrm>
          <a:prstGeom prst="rect">
            <a:avLst/>
          </a:prstGeom>
        </p:spPr>
        <p:txBody>
          <a:bodyPr/>
          <a:lstStyle>
            <a:lvl1pPr algn="l">
              <a:defRPr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10856835" y="6356350"/>
            <a:ext cx="8653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FC1CF07D-8B3F-4D32-B059-0039CEA46DB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31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838200" y="6268542"/>
            <a:ext cx="10515600" cy="0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</p:spPr>
        <p:txBody>
          <a:bodyPr lIns="0"/>
          <a:lstStyle>
            <a:lvl1pPr>
              <a:defRPr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>
            <a:normAutofit/>
          </a:bodyPr>
          <a:lstStyle>
            <a:lvl1pPr>
              <a:spcAft>
                <a:spcPts val="120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spcAft>
                <a:spcPts val="1200"/>
              </a:spcAft>
              <a:defRPr sz="3600">
                <a:solidFill>
                  <a:schemeClr val="accent3"/>
                </a:solidFill>
                <a:latin typeface="+mj-lt"/>
              </a:defRPr>
            </a:lvl2pPr>
            <a:lvl3pPr>
              <a:spcAft>
                <a:spcPts val="1200"/>
              </a:spcAft>
              <a:defRPr sz="3200">
                <a:solidFill>
                  <a:schemeClr val="accent3"/>
                </a:solidFill>
                <a:latin typeface="+mj-lt"/>
              </a:defRPr>
            </a:lvl3pPr>
            <a:lvl4pPr>
              <a:spcAft>
                <a:spcPts val="1200"/>
              </a:spcAft>
              <a:defRPr sz="2800">
                <a:solidFill>
                  <a:schemeClr val="accent3"/>
                </a:solidFill>
                <a:latin typeface="+mj-lt"/>
              </a:defRPr>
            </a:lvl4pPr>
            <a:lvl5pPr>
              <a:spcAft>
                <a:spcPts val="1200"/>
              </a:spcAft>
              <a:defRPr sz="28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</p:spPr>
        <p:txBody>
          <a:bodyPr rIns="36576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 smtClean="0">
                <a:solidFill>
                  <a:schemeClr val="accent2"/>
                </a:solidFill>
              </a:defRPr>
            </a:lvl1pPr>
          </a:lstStyle>
          <a:p>
            <a:fld id="{FC1CF07D-8B3F-4D32-B059-0039CEA46DB1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0374766" y="6356350"/>
            <a:ext cx="0" cy="36512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779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838200" y="6268542"/>
            <a:ext cx="10515600" cy="0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</p:spPr>
        <p:txBody>
          <a:bodyPr lIns="0"/>
          <a:lstStyle>
            <a:lvl1pPr>
              <a:defRPr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</p:spPr>
        <p:txBody>
          <a:bodyPr rIns="36576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 smtClean="0">
                <a:solidFill>
                  <a:schemeClr val="accent2"/>
                </a:solidFill>
              </a:defRPr>
            </a:lvl1pPr>
          </a:lstStyle>
          <a:p>
            <a:fld id="{FC1CF07D-8B3F-4D32-B059-0039CEA46DB1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0374766" y="6356350"/>
            <a:ext cx="0" cy="36512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463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838200" y="6268542"/>
            <a:ext cx="10515600" cy="0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</p:spPr>
        <p:txBody>
          <a:bodyPr lIns="0"/>
          <a:lstStyle>
            <a:lvl1pPr>
              <a:defRPr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</p:spPr>
        <p:txBody>
          <a:bodyPr rIns="36576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 smtClean="0">
                <a:solidFill>
                  <a:schemeClr val="accent2"/>
                </a:solidFill>
              </a:defRPr>
            </a:lvl1pPr>
          </a:lstStyle>
          <a:p>
            <a:fld id="{FC1CF07D-8B3F-4D32-B059-0039CEA46DB1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0374766" y="6356350"/>
            <a:ext cx="0" cy="36512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89240"/>
            <a:ext cx="10515600" cy="62636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/>
              <a:t>Insert a short 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324308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838200" y="6268542"/>
            <a:ext cx="10515600" cy="0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</p:spPr>
        <p:txBody>
          <a:bodyPr lIns="0"/>
          <a:lstStyle>
            <a:lvl1pPr>
              <a:defRPr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</p:spPr>
        <p:txBody>
          <a:bodyPr rIns="36576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 smtClean="0">
                <a:solidFill>
                  <a:schemeClr val="accent2"/>
                </a:solidFill>
              </a:defRPr>
            </a:lvl1pPr>
          </a:lstStyle>
          <a:p>
            <a:fld id="{FC1CF07D-8B3F-4D32-B059-0039CEA46DB1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0374766" y="6356350"/>
            <a:ext cx="0" cy="36512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41776" cy="43513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>
              <a:spcAft>
                <a:spcPts val="1800"/>
              </a:spcAft>
              <a:defRPr lang="en-US" sz="3200">
                <a:solidFill>
                  <a:schemeClr val="accent3"/>
                </a:solidFill>
                <a:latin typeface="+mj-lt"/>
              </a:defRPr>
            </a:lvl1pPr>
            <a:lvl2pPr>
              <a:spcAft>
                <a:spcPts val="1800"/>
              </a:spcAft>
              <a:defRPr lang="en-US" sz="2800">
                <a:solidFill>
                  <a:schemeClr val="accent3"/>
                </a:solidFill>
                <a:latin typeface="+mj-lt"/>
              </a:defRPr>
            </a:lvl2pPr>
            <a:lvl3pPr>
              <a:spcAft>
                <a:spcPts val="1800"/>
              </a:spcAft>
              <a:defRPr lang="en-US" sz="2400">
                <a:solidFill>
                  <a:schemeClr val="accent3"/>
                </a:solidFill>
                <a:latin typeface="+mj-lt"/>
              </a:defRPr>
            </a:lvl3pPr>
            <a:lvl4pPr>
              <a:spcAft>
                <a:spcPts val="1800"/>
              </a:spcAft>
              <a:defRPr lang="en-US" sz="2000">
                <a:solidFill>
                  <a:schemeClr val="accent3"/>
                </a:solidFill>
                <a:latin typeface="+mj-lt"/>
              </a:defRPr>
            </a:lvl4pPr>
            <a:lvl5pPr>
              <a:spcAft>
                <a:spcPts val="1800"/>
              </a:spcAft>
              <a:defRPr lang="en-US" sz="20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312024" y="1825625"/>
            <a:ext cx="5041776" cy="43513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>
              <a:spcAft>
                <a:spcPts val="1800"/>
              </a:spcAft>
              <a:defRPr lang="en-US" sz="3200">
                <a:solidFill>
                  <a:schemeClr val="accent3"/>
                </a:solidFill>
                <a:latin typeface="+mj-lt"/>
              </a:defRPr>
            </a:lvl1pPr>
            <a:lvl2pPr>
              <a:spcAft>
                <a:spcPts val="1800"/>
              </a:spcAft>
              <a:defRPr lang="en-US" sz="2800">
                <a:solidFill>
                  <a:schemeClr val="accent3"/>
                </a:solidFill>
                <a:latin typeface="+mj-lt"/>
              </a:defRPr>
            </a:lvl2pPr>
            <a:lvl3pPr>
              <a:spcAft>
                <a:spcPts val="1800"/>
              </a:spcAft>
              <a:defRPr lang="en-US" sz="2400">
                <a:solidFill>
                  <a:schemeClr val="accent3"/>
                </a:solidFill>
                <a:latin typeface="+mj-lt"/>
              </a:defRPr>
            </a:lvl3pPr>
            <a:lvl4pPr>
              <a:spcAft>
                <a:spcPts val="1800"/>
              </a:spcAft>
              <a:defRPr lang="en-US" sz="2000">
                <a:solidFill>
                  <a:schemeClr val="accent3"/>
                </a:solidFill>
                <a:latin typeface="+mj-lt"/>
              </a:defRPr>
            </a:lvl4pPr>
            <a:lvl5pPr>
              <a:spcAft>
                <a:spcPts val="1800"/>
              </a:spcAft>
              <a:defRPr lang="en-US" sz="20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0095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838200" y="6268542"/>
            <a:ext cx="10515600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</p:spPr>
        <p:txBody>
          <a:bodyPr lIns="0"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>
            <a:normAutofit/>
          </a:bodyPr>
          <a:lstStyle>
            <a:lvl1pPr>
              <a:spcAft>
                <a:spcPts val="120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spcAft>
                <a:spcPts val="1200"/>
              </a:spcAft>
              <a:defRPr sz="3600">
                <a:solidFill>
                  <a:schemeClr val="bg1"/>
                </a:solidFill>
                <a:latin typeface="+mj-lt"/>
              </a:defRPr>
            </a:lvl2pPr>
            <a:lvl3pPr>
              <a:spcAft>
                <a:spcPts val="1200"/>
              </a:spcAft>
              <a:defRPr sz="3200">
                <a:solidFill>
                  <a:schemeClr val="bg1"/>
                </a:solidFill>
                <a:latin typeface="+mj-lt"/>
              </a:defRPr>
            </a:lvl3pPr>
            <a:lvl4pPr>
              <a:spcAft>
                <a:spcPts val="1200"/>
              </a:spcAft>
              <a:defRPr sz="2800">
                <a:solidFill>
                  <a:schemeClr val="bg1"/>
                </a:solidFill>
                <a:latin typeface="+mj-lt"/>
              </a:defRPr>
            </a:lvl4pPr>
            <a:lvl5pPr>
              <a:spcAft>
                <a:spcPts val="1200"/>
              </a:spcAft>
              <a:defRPr sz="2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</p:spPr>
        <p:txBody>
          <a:bodyPr rIns="36576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 smtClean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C1CF07D-8B3F-4D32-B059-0039CEA46DB1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0374766" y="6356350"/>
            <a:ext cx="0" cy="365125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54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838200" y="6268542"/>
            <a:ext cx="10515600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7"/>
            <a:ext cx="9578280" cy="1325563"/>
          </a:xfrm>
          <a:prstGeom prst="rect">
            <a:avLst/>
          </a:prstGeom>
        </p:spPr>
        <p:txBody>
          <a:bodyPr lIns="0"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</p:spPr>
        <p:txBody>
          <a:bodyPr rIns="36576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 smtClean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C1CF07D-8B3F-4D32-B059-0039CEA46DB1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0374766" y="6356350"/>
            <a:ext cx="0" cy="365125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7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4757682" y="4074661"/>
            <a:ext cx="6964465" cy="1067644"/>
          </a:xfrm>
          <a:prstGeom prst="rect">
            <a:avLst/>
          </a:prstGeom>
        </p:spPr>
        <p:txBody>
          <a:bodyPr lIns="274320" rIns="0" anchor="b">
            <a:noAutofit/>
          </a:bodyPr>
          <a:lstStyle>
            <a:lvl1pPr algn="l">
              <a:defRPr sz="3200" b="1" cap="all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" name="Subtitle 2"/>
          <p:cNvSpPr>
            <a:spLocks noGrp="1"/>
          </p:cNvSpPr>
          <p:nvPr>
            <p:ph type="subTitle" idx="1"/>
          </p:nvPr>
        </p:nvSpPr>
        <p:spPr>
          <a:xfrm>
            <a:off x="4757682" y="5172813"/>
            <a:ext cx="6964465" cy="407890"/>
          </a:xfrm>
          <a:prstGeom prst="rect">
            <a:avLst/>
          </a:prstGeom>
        </p:spPr>
        <p:txBody>
          <a:bodyPr lIns="274320" rIns="0"/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1" name="Freeform: Shape 30"/>
          <p:cNvSpPr/>
          <p:nvPr userDrawn="1"/>
        </p:nvSpPr>
        <p:spPr>
          <a:xfrm rot="5400000">
            <a:off x="-487322" y="3075509"/>
            <a:ext cx="4269815" cy="3295170"/>
          </a:xfrm>
          <a:custGeom>
            <a:avLst/>
            <a:gdLst>
              <a:gd name="connsiteX0" fmla="*/ 0 w 4269815"/>
              <a:gd name="connsiteY0" fmla="*/ 3295170 h 3295170"/>
              <a:gd name="connsiteX1" fmla="*/ 2383562 w 4269815"/>
              <a:gd name="connsiteY1" fmla="*/ 0 h 3295170"/>
              <a:gd name="connsiteX2" fmla="*/ 4269815 w 4269815"/>
              <a:gd name="connsiteY2" fmla="*/ 2529419 h 3295170"/>
              <a:gd name="connsiteX3" fmla="*/ 4269815 w 4269815"/>
              <a:gd name="connsiteY3" fmla="*/ 3295170 h 329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9815" h="3295170">
                <a:moveTo>
                  <a:pt x="0" y="3295170"/>
                </a:moveTo>
                <a:lnTo>
                  <a:pt x="2383562" y="0"/>
                </a:lnTo>
                <a:lnTo>
                  <a:pt x="4269815" y="2529419"/>
                </a:lnTo>
                <a:lnTo>
                  <a:pt x="4269815" y="32951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62166" cy="4723331"/>
          </a:xfrm>
          <a:custGeom>
            <a:avLst/>
            <a:gdLst>
              <a:gd name="connsiteX0" fmla="*/ 0 w 9962166"/>
              <a:gd name="connsiteY0" fmla="*/ 0 h 4723331"/>
              <a:gd name="connsiteX1" fmla="*/ 9962166 w 9962166"/>
              <a:gd name="connsiteY1" fmla="*/ 0 h 4723331"/>
              <a:gd name="connsiteX2" fmla="*/ 3628293 w 9962166"/>
              <a:gd name="connsiteY2" fmla="*/ 4723331 h 4723331"/>
              <a:gd name="connsiteX3" fmla="*/ 0 w 9962166"/>
              <a:gd name="connsiteY3" fmla="*/ 2098805 h 472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2166" h="4723331">
                <a:moveTo>
                  <a:pt x="0" y="0"/>
                </a:moveTo>
                <a:lnTo>
                  <a:pt x="9962166" y="0"/>
                </a:lnTo>
                <a:lnTo>
                  <a:pt x="3628293" y="4723331"/>
                </a:lnTo>
                <a:lnTo>
                  <a:pt x="0" y="20988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Freeform: Shape 34"/>
          <p:cNvSpPr/>
          <p:nvPr userDrawn="1"/>
        </p:nvSpPr>
        <p:spPr>
          <a:xfrm rot="10800000" flipV="1">
            <a:off x="1423477" y="5213253"/>
            <a:ext cx="4479354" cy="1644747"/>
          </a:xfrm>
          <a:custGeom>
            <a:avLst/>
            <a:gdLst>
              <a:gd name="connsiteX0" fmla="*/ 2273790 w 4479354"/>
              <a:gd name="connsiteY0" fmla="*/ 0 h 1644747"/>
              <a:gd name="connsiteX1" fmla="*/ 0 w 4479354"/>
              <a:gd name="connsiteY1" fmla="*/ 1644747 h 1644747"/>
              <a:gd name="connsiteX2" fmla="*/ 4479354 w 4479354"/>
              <a:gd name="connsiteY2" fmla="*/ 1644747 h 16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9354" h="1644747">
                <a:moveTo>
                  <a:pt x="2273790" y="0"/>
                </a:moveTo>
                <a:lnTo>
                  <a:pt x="0" y="1644747"/>
                </a:lnTo>
                <a:lnTo>
                  <a:pt x="4479354" y="164474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ate Placeholder 3"/>
          <p:cNvSpPr>
            <a:spLocks noGrp="1"/>
          </p:cNvSpPr>
          <p:nvPr>
            <p:ph type="dt" sz="half" idx="11"/>
          </p:nvPr>
        </p:nvSpPr>
        <p:spPr>
          <a:xfrm>
            <a:off x="2825806" y="6356349"/>
            <a:ext cx="1931877" cy="365125"/>
          </a:xfrm>
          <a:prstGeom prst="rect">
            <a:avLst/>
          </a:prstGeom>
        </p:spPr>
        <p:txBody>
          <a:bodyPr lIns="0" rIns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6074434" y="6356350"/>
            <a:ext cx="5647713" cy="365125"/>
          </a:xfrm>
          <a:prstGeom prst="rect">
            <a:avLst/>
          </a:prstGeom>
        </p:spPr>
        <p:txBody>
          <a:bodyPr/>
          <a:lstStyle>
            <a:lvl1pPr algn="l">
              <a:defRPr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4174063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/>
          <p:nvPr userDrawn="1"/>
        </p:nvSpPr>
        <p:spPr>
          <a:xfrm>
            <a:off x="0" y="1"/>
            <a:ext cx="9962166" cy="4723331"/>
          </a:xfrm>
          <a:custGeom>
            <a:avLst/>
            <a:gdLst>
              <a:gd name="connsiteX0" fmla="*/ 0 w 9962166"/>
              <a:gd name="connsiteY0" fmla="*/ 0 h 4723331"/>
              <a:gd name="connsiteX1" fmla="*/ 9962166 w 9962166"/>
              <a:gd name="connsiteY1" fmla="*/ 0 h 4723331"/>
              <a:gd name="connsiteX2" fmla="*/ 3628293 w 9962166"/>
              <a:gd name="connsiteY2" fmla="*/ 4723331 h 4723331"/>
              <a:gd name="connsiteX3" fmla="*/ 0 w 9962166"/>
              <a:gd name="connsiteY3" fmla="*/ 2098805 h 472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2166" h="4723331">
                <a:moveTo>
                  <a:pt x="0" y="0"/>
                </a:moveTo>
                <a:lnTo>
                  <a:pt x="9962166" y="0"/>
                </a:lnTo>
                <a:lnTo>
                  <a:pt x="3628293" y="4723331"/>
                </a:lnTo>
                <a:lnTo>
                  <a:pt x="0" y="2098805"/>
                </a:lnTo>
                <a:close/>
              </a:path>
            </a:pathLst>
          </a:custGeom>
          <a:solidFill>
            <a:schemeClr val="bg1">
              <a:lumMod val="95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/>
          <p:nvPr userDrawn="1"/>
        </p:nvSpPr>
        <p:spPr>
          <a:xfrm rot="5400000">
            <a:off x="-487322" y="3075509"/>
            <a:ext cx="4269815" cy="3295170"/>
          </a:xfrm>
          <a:custGeom>
            <a:avLst/>
            <a:gdLst>
              <a:gd name="connsiteX0" fmla="*/ 0 w 4269815"/>
              <a:gd name="connsiteY0" fmla="*/ 3295170 h 3295170"/>
              <a:gd name="connsiteX1" fmla="*/ 2383562 w 4269815"/>
              <a:gd name="connsiteY1" fmla="*/ 0 h 3295170"/>
              <a:gd name="connsiteX2" fmla="*/ 4269815 w 4269815"/>
              <a:gd name="connsiteY2" fmla="*/ 2529419 h 3295170"/>
              <a:gd name="connsiteX3" fmla="*/ 4269815 w 4269815"/>
              <a:gd name="connsiteY3" fmla="*/ 3295170 h 329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9815" h="3295170">
                <a:moveTo>
                  <a:pt x="0" y="3295170"/>
                </a:moveTo>
                <a:lnTo>
                  <a:pt x="2383562" y="0"/>
                </a:lnTo>
                <a:lnTo>
                  <a:pt x="4269815" y="2529419"/>
                </a:lnTo>
                <a:lnTo>
                  <a:pt x="4269815" y="3295170"/>
                </a:lnTo>
                <a:close/>
              </a:path>
            </a:pathLst>
          </a:custGeom>
          <a:solidFill>
            <a:schemeClr val="bg1">
              <a:lumMod val="95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/>
          <p:cNvSpPr/>
          <p:nvPr userDrawn="1"/>
        </p:nvSpPr>
        <p:spPr>
          <a:xfrm rot="10800000" flipV="1">
            <a:off x="1423477" y="5213253"/>
            <a:ext cx="4479354" cy="1644747"/>
          </a:xfrm>
          <a:custGeom>
            <a:avLst/>
            <a:gdLst>
              <a:gd name="connsiteX0" fmla="*/ 2273790 w 4479354"/>
              <a:gd name="connsiteY0" fmla="*/ 0 h 1644747"/>
              <a:gd name="connsiteX1" fmla="*/ 0 w 4479354"/>
              <a:gd name="connsiteY1" fmla="*/ 1644747 h 1644747"/>
              <a:gd name="connsiteX2" fmla="*/ 4479354 w 4479354"/>
              <a:gd name="connsiteY2" fmla="*/ 1644747 h 16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9354" h="1644747">
                <a:moveTo>
                  <a:pt x="2273790" y="0"/>
                </a:moveTo>
                <a:lnTo>
                  <a:pt x="0" y="1644747"/>
                </a:lnTo>
                <a:lnTo>
                  <a:pt x="4479354" y="1644747"/>
                </a:lnTo>
                <a:close/>
              </a:path>
            </a:pathLst>
          </a:custGeom>
          <a:solidFill>
            <a:schemeClr val="bg1">
              <a:lumMod val="95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036486"/>
            <a:ext cx="10515600" cy="3379551"/>
          </a:xfrm>
          <a:prstGeom prst="rect">
            <a:avLst/>
          </a:prstGeom>
        </p:spPr>
        <p:txBody>
          <a:bodyPr lIns="0" tIns="274320" rIns="0" bIns="0" anchor="ctr">
            <a:normAutofit/>
          </a:bodyPr>
          <a:lstStyle>
            <a:lvl1pPr marL="0" indent="0" algn="r">
              <a:spcBef>
                <a:spcPts val="1200"/>
              </a:spcBef>
              <a:buNone/>
              <a:defRPr sz="720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 marL="457200" indent="0" algn="ctr">
              <a:spcBef>
                <a:spcPts val="1200"/>
              </a:spcBef>
              <a:buNone/>
              <a:defRPr sz="2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 algn="ctr">
              <a:spcBef>
                <a:spcPts val="1200"/>
              </a:spcBef>
              <a:buNone/>
              <a:defRPr sz="2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 algn="ctr">
              <a:spcBef>
                <a:spcPts val="1200"/>
              </a:spcBef>
              <a:buNone/>
              <a:defRPr sz="2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 algn="ctr">
              <a:spcBef>
                <a:spcPts val="1200"/>
              </a:spcBef>
              <a:buNone/>
              <a:defRPr sz="2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Your Quote Goes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416037"/>
            <a:ext cx="10515599" cy="50484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14" name="Freeform: Shape 13"/>
          <p:cNvSpPr/>
          <p:nvPr userDrawn="1"/>
        </p:nvSpPr>
        <p:spPr>
          <a:xfrm>
            <a:off x="8820597" y="548680"/>
            <a:ext cx="2533203" cy="1745300"/>
          </a:xfrm>
          <a:custGeom>
            <a:avLst/>
            <a:gdLst>
              <a:gd name="connsiteX0" fmla="*/ 850180 w 1028774"/>
              <a:gd name="connsiteY0" fmla="*/ 0 h 708794"/>
              <a:gd name="connsiteX1" fmla="*/ 958081 w 1028774"/>
              <a:gd name="connsiteY1" fmla="*/ 89297 h 708794"/>
              <a:gd name="connsiteX2" fmla="*/ 820415 w 1028774"/>
              <a:gd name="connsiteY2" fmla="*/ 319981 h 708794"/>
              <a:gd name="connsiteX3" fmla="*/ 1028774 w 1028774"/>
              <a:gd name="connsiteY3" fmla="*/ 319981 h 708794"/>
              <a:gd name="connsiteX4" fmla="*/ 1028774 w 1028774"/>
              <a:gd name="connsiteY4" fmla="*/ 708794 h 708794"/>
              <a:gd name="connsiteX5" fmla="*/ 545083 w 1028774"/>
              <a:gd name="connsiteY5" fmla="*/ 708794 h 708794"/>
              <a:gd name="connsiteX6" fmla="*/ 545083 w 1028774"/>
              <a:gd name="connsiteY6" fmla="*/ 442764 h 708794"/>
              <a:gd name="connsiteX7" fmla="*/ 850180 w 1028774"/>
              <a:gd name="connsiteY7" fmla="*/ 0 h 708794"/>
              <a:gd name="connsiteX8" fmla="*/ 303731 w 1028774"/>
              <a:gd name="connsiteY8" fmla="*/ 0 h 708794"/>
              <a:gd name="connsiteX9" fmla="*/ 411137 w 1028774"/>
              <a:gd name="connsiteY9" fmla="*/ 89297 h 708794"/>
              <a:gd name="connsiteX10" fmla="*/ 275332 w 1028774"/>
              <a:gd name="connsiteY10" fmla="*/ 319981 h 708794"/>
              <a:gd name="connsiteX11" fmla="*/ 483691 w 1028774"/>
              <a:gd name="connsiteY11" fmla="*/ 319981 h 708794"/>
              <a:gd name="connsiteX12" fmla="*/ 483691 w 1028774"/>
              <a:gd name="connsiteY12" fmla="*/ 708794 h 708794"/>
              <a:gd name="connsiteX13" fmla="*/ 0 w 1028774"/>
              <a:gd name="connsiteY13" fmla="*/ 708794 h 708794"/>
              <a:gd name="connsiteX14" fmla="*/ 0 w 1028774"/>
              <a:gd name="connsiteY14" fmla="*/ 442764 h 708794"/>
              <a:gd name="connsiteX15" fmla="*/ 303731 w 1028774"/>
              <a:gd name="connsiteY15" fmla="*/ 0 h 70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28774" h="708794">
                <a:moveTo>
                  <a:pt x="850180" y="0"/>
                </a:moveTo>
                <a:lnTo>
                  <a:pt x="958081" y="89297"/>
                </a:lnTo>
                <a:cubicBezTo>
                  <a:pt x="873745" y="173633"/>
                  <a:pt x="827856" y="250527"/>
                  <a:pt x="820415" y="319981"/>
                </a:cubicBezTo>
                <a:lnTo>
                  <a:pt x="1028774" y="319981"/>
                </a:lnTo>
                <a:lnTo>
                  <a:pt x="1028774" y="708794"/>
                </a:lnTo>
                <a:lnTo>
                  <a:pt x="545083" y="708794"/>
                </a:lnTo>
                <a:lnTo>
                  <a:pt x="545083" y="442764"/>
                </a:lnTo>
                <a:cubicBezTo>
                  <a:pt x="545083" y="281533"/>
                  <a:pt x="646782" y="133945"/>
                  <a:pt x="850180" y="0"/>
                </a:cubicBezTo>
                <a:close/>
                <a:moveTo>
                  <a:pt x="303731" y="0"/>
                </a:moveTo>
                <a:lnTo>
                  <a:pt x="411137" y="89297"/>
                </a:lnTo>
                <a:cubicBezTo>
                  <a:pt x="327945" y="173633"/>
                  <a:pt x="282676" y="250527"/>
                  <a:pt x="275332" y="319981"/>
                </a:cubicBezTo>
                <a:lnTo>
                  <a:pt x="483691" y="319981"/>
                </a:lnTo>
                <a:lnTo>
                  <a:pt x="483691" y="708794"/>
                </a:lnTo>
                <a:lnTo>
                  <a:pt x="0" y="708794"/>
                </a:lnTo>
                <a:lnTo>
                  <a:pt x="0" y="442764"/>
                </a:lnTo>
                <a:cubicBezTo>
                  <a:pt x="0" y="281533"/>
                  <a:pt x="101244" y="133945"/>
                  <a:pt x="3037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6268542"/>
            <a:ext cx="10515600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</p:spPr>
        <p:txBody>
          <a:bodyPr rIns="36576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 smtClean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C1CF07D-8B3F-4D32-B059-0039CEA46DB1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7" name="Straight Connector 16"/>
          <p:cNvCxnSpPr>
            <a:cxnSpLocks/>
          </p:cNvCxnSpPr>
          <p:nvPr userDrawn="1"/>
        </p:nvCxnSpPr>
        <p:spPr>
          <a:xfrm>
            <a:off x="10374766" y="6356350"/>
            <a:ext cx="0" cy="365125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831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>
            <a:off x="0" y="1"/>
            <a:ext cx="9962166" cy="4723331"/>
          </a:xfrm>
          <a:custGeom>
            <a:avLst/>
            <a:gdLst>
              <a:gd name="connsiteX0" fmla="*/ 0 w 9962166"/>
              <a:gd name="connsiteY0" fmla="*/ 0 h 4723331"/>
              <a:gd name="connsiteX1" fmla="*/ 9962166 w 9962166"/>
              <a:gd name="connsiteY1" fmla="*/ 0 h 4723331"/>
              <a:gd name="connsiteX2" fmla="*/ 3628293 w 9962166"/>
              <a:gd name="connsiteY2" fmla="*/ 4723331 h 4723331"/>
              <a:gd name="connsiteX3" fmla="*/ 0 w 9962166"/>
              <a:gd name="connsiteY3" fmla="*/ 2098805 h 472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2166" h="4723331">
                <a:moveTo>
                  <a:pt x="0" y="0"/>
                </a:moveTo>
                <a:lnTo>
                  <a:pt x="9962166" y="0"/>
                </a:lnTo>
                <a:lnTo>
                  <a:pt x="3628293" y="4723331"/>
                </a:lnTo>
                <a:lnTo>
                  <a:pt x="0" y="2098805"/>
                </a:lnTo>
                <a:close/>
              </a:path>
            </a:pathLst>
          </a:custGeom>
          <a:solidFill>
            <a:schemeClr val="bg1">
              <a:lumMod val="95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/>
          <p:cNvSpPr/>
          <p:nvPr userDrawn="1"/>
        </p:nvSpPr>
        <p:spPr>
          <a:xfrm rot="5400000">
            <a:off x="-487322" y="3075509"/>
            <a:ext cx="4269815" cy="3295170"/>
          </a:xfrm>
          <a:custGeom>
            <a:avLst/>
            <a:gdLst>
              <a:gd name="connsiteX0" fmla="*/ 0 w 4269815"/>
              <a:gd name="connsiteY0" fmla="*/ 3295170 h 3295170"/>
              <a:gd name="connsiteX1" fmla="*/ 2383562 w 4269815"/>
              <a:gd name="connsiteY1" fmla="*/ 0 h 3295170"/>
              <a:gd name="connsiteX2" fmla="*/ 4269815 w 4269815"/>
              <a:gd name="connsiteY2" fmla="*/ 2529419 h 3295170"/>
              <a:gd name="connsiteX3" fmla="*/ 4269815 w 4269815"/>
              <a:gd name="connsiteY3" fmla="*/ 3295170 h 329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9815" h="3295170">
                <a:moveTo>
                  <a:pt x="0" y="3295170"/>
                </a:moveTo>
                <a:lnTo>
                  <a:pt x="2383562" y="0"/>
                </a:lnTo>
                <a:lnTo>
                  <a:pt x="4269815" y="2529419"/>
                </a:lnTo>
                <a:lnTo>
                  <a:pt x="4269815" y="3295170"/>
                </a:lnTo>
                <a:close/>
              </a:path>
            </a:pathLst>
          </a:custGeom>
          <a:solidFill>
            <a:schemeClr val="bg1">
              <a:lumMod val="95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/>
          <p:nvPr userDrawn="1"/>
        </p:nvSpPr>
        <p:spPr>
          <a:xfrm rot="10800000" flipV="1">
            <a:off x="1423477" y="5213253"/>
            <a:ext cx="4479354" cy="1644747"/>
          </a:xfrm>
          <a:custGeom>
            <a:avLst/>
            <a:gdLst>
              <a:gd name="connsiteX0" fmla="*/ 2273790 w 4479354"/>
              <a:gd name="connsiteY0" fmla="*/ 0 h 1644747"/>
              <a:gd name="connsiteX1" fmla="*/ 0 w 4479354"/>
              <a:gd name="connsiteY1" fmla="*/ 1644747 h 1644747"/>
              <a:gd name="connsiteX2" fmla="*/ 4479354 w 4479354"/>
              <a:gd name="connsiteY2" fmla="*/ 1644747 h 16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9354" h="1644747">
                <a:moveTo>
                  <a:pt x="2273790" y="0"/>
                </a:moveTo>
                <a:lnTo>
                  <a:pt x="0" y="1644747"/>
                </a:lnTo>
                <a:lnTo>
                  <a:pt x="4479354" y="1644747"/>
                </a:lnTo>
                <a:close/>
              </a:path>
            </a:pathLst>
          </a:custGeom>
          <a:solidFill>
            <a:schemeClr val="bg1">
              <a:lumMod val="95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1525" y="2580"/>
            <a:ext cx="7168950" cy="524451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>
              <a:defRPr lang="en-US" sz="37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914354"/>
            <a:r>
              <a:rPr lang="en-US"/>
              <a:t>BIG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809875" y="5565922"/>
            <a:ext cx="6572251" cy="7904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032250" y="4381100"/>
            <a:ext cx="4127500" cy="977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4800" b="1">
                <a:solidFill>
                  <a:schemeClr val="accent3"/>
                </a:solidFill>
              </a:defRPr>
            </a:lvl2pPr>
            <a:lvl3pPr marL="914400" indent="0" algn="ctr">
              <a:buNone/>
              <a:defRPr sz="4400" b="1">
                <a:solidFill>
                  <a:schemeClr val="accent3"/>
                </a:solidFill>
              </a:defRPr>
            </a:lvl3pPr>
            <a:lvl4pPr marL="1371600" indent="0" algn="ctr">
              <a:buNone/>
              <a:defRPr sz="4000" b="1">
                <a:solidFill>
                  <a:schemeClr val="accent3"/>
                </a:solidFill>
              </a:defRPr>
            </a:lvl4pPr>
            <a:lvl5pPr marL="1828800" indent="0" algn="ctr">
              <a:buNone/>
              <a:defRPr sz="40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…is beautiful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838200" y="6268542"/>
            <a:ext cx="10515600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</p:spPr>
        <p:txBody>
          <a:bodyPr rIns="36576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 smtClean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C1CF07D-8B3F-4D32-B059-0039CEA46DB1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24" name="Straight Connector 23"/>
          <p:cNvCxnSpPr>
            <a:cxnSpLocks/>
          </p:cNvCxnSpPr>
          <p:nvPr userDrawn="1"/>
        </p:nvCxnSpPr>
        <p:spPr>
          <a:xfrm>
            <a:off x="10374766" y="6356350"/>
            <a:ext cx="0" cy="365125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364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1" y="-1"/>
            <a:ext cx="12191999" cy="6858003"/>
          </a:xfrm>
          <a:custGeom>
            <a:avLst/>
            <a:gdLst>
              <a:gd name="connsiteX0" fmla="*/ 3629041 w 12191999"/>
              <a:gd name="connsiteY0" fmla="*/ 5213254 h 6858003"/>
              <a:gd name="connsiteX1" fmla="*/ 5902830 w 12191999"/>
              <a:gd name="connsiteY1" fmla="*/ 6858001 h 6858003"/>
              <a:gd name="connsiteX2" fmla="*/ 1423476 w 12191999"/>
              <a:gd name="connsiteY2" fmla="*/ 6858001 h 6858003"/>
              <a:gd name="connsiteX3" fmla="*/ 0 w 12191999"/>
              <a:gd name="connsiteY3" fmla="*/ 2588188 h 6858003"/>
              <a:gd name="connsiteX4" fmla="*/ 3295170 w 12191999"/>
              <a:gd name="connsiteY4" fmla="*/ 4971750 h 6858003"/>
              <a:gd name="connsiteX5" fmla="*/ 765751 w 12191999"/>
              <a:gd name="connsiteY5" fmla="*/ 6858003 h 6858003"/>
              <a:gd name="connsiteX6" fmla="*/ 0 w 12191999"/>
              <a:gd name="connsiteY6" fmla="*/ 6858003 h 6858003"/>
              <a:gd name="connsiteX7" fmla="*/ 0 w 12191999"/>
              <a:gd name="connsiteY7" fmla="*/ 1 h 6858003"/>
              <a:gd name="connsiteX8" fmla="*/ 9962165 w 12191999"/>
              <a:gd name="connsiteY8" fmla="*/ 1 h 6858003"/>
              <a:gd name="connsiteX9" fmla="*/ 3628293 w 12191999"/>
              <a:gd name="connsiteY9" fmla="*/ 4723332 h 6858003"/>
              <a:gd name="connsiteX10" fmla="*/ 0 w 12191999"/>
              <a:gd name="connsiteY10" fmla="*/ 2098807 h 6858003"/>
              <a:gd name="connsiteX11" fmla="*/ 10628317 w 12191999"/>
              <a:gd name="connsiteY11" fmla="*/ 0 h 6858003"/>
              <a:gd name="connsiteX12" fmla="*/ 12191999 w 12191999"/>
              <a:gd name="connsiteY12" fmla="*/ 0 h 6858003"/>
              <a:gd name="connsiteX13" fmla="*/ 12191999 w 12191999"/>
              <a:gd name="connsiteY13" fmla="*/ 6858002 h 6858003"/>
              <a:gd name="connsiteX14" fmla="*/ 6601008 w 12191999"/>
              <a:gd name="connsiteY14" fmla="*/ 6858002 h 6858003"/>
              <a:gd name="connsiteX15" fmla="*/ 3959920 w 12191999"/>
              <a:gd name="connsiteY15" fmla="*/ 4953147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1999" h="6858003">
                <a:moveTo>
                  <a:pt x="3629041" y="5213254"/>
                </a:moveTo>
                <a:lnTo>
                  <a:pt x="5902830" y="6858001"/>
                </a:lnTo>
                <a:lnTo>
                  <a:pt x="1423476" y="6858001"/>
                </a:lnTo>
                <a:close/>
                <a:moveTo>
                  <a:pt x="0" y="2588188"/>
                </a:moveTo>
                <a:lnTo>
                  <a:pt x="3295170" y="4971750"/>
                </a:lnTo>
                <a:lnTo>
                  <a:pt x="765751" y="6858003"/>
                </a:lnTo>
                <a:lnTo>
                  <a:pt x="0" y="6858003"/>
                </a:lnTo>
                <a:close/>
                <a:moveTo>
                  <a:pt x="0" y="1"/>
                </a:moveTo>
                <a:lnTo>
                  <a:pt x="9962165" y="1"/>
                </a:lnTo>
                <a:lnTo>
                  <a:pt x="3628293" y="4723332"/>
                </a:lnTo>
                <a:lnTo>
                  <a:pt x="0" y="2098807"/>
                </a:lnTo>
                <a:close/>
                <a:moveTo>
                  <a:pt x="10628317" y="0"/>
                </a:moveTo>
                <a:lnTo>
                  <a:pt x="12191999" y="0"/>
                </a:lnTo>
                <a:lnTo>
                  <a:pt x="12191999" y="6858002"/>
                </a:lnTo>
                <a:lnTo>
                  <a:pt x="6601008" y="6858002"/>
                </a:lnTo>
                <a:lnTo>
                  <a:pt x="3959920" y="49531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5879976" y="4851128"/>
            <a:ext cx="5842171" cy="1067644"/>
          </a:xfrm>
          <a:prstGeom prst="rect">
            <a:avLst/>
          </a:prstGeom>
        </p:spPr>
        <p:txBody>
          <a:bodyPr lIns="274320" rIns="0" anchor="b">
            <a:noAutofit/>
          </a:bodyPr>
          <a:lstStyle>
            <a:lvl1pPr algn="l">
              <a:defRPr sz="5400" b="1" cap="all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5879976" y="5949280"/>
            <a:ext cx="5842171" cy="480131"/>
          </a:xfrm>
          <a:prstGeom prst="rect">
            <a:avLst/>
          </a:prstGeom>
        </p:spPr>
        <p:txBody>
          <a:bodyPr wrap="square" lIns="274320" rIns="0">
            <a:spAutoFit/>
          </a:bodyPr>
          <a:lstStyle>
            <a:lvl1pPr marL="0" indent="0" algn="l">
              <a:buNone/>
              <a:defRPr sz="2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29140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0" y="4293096"/>
            <a:ext cx="12192000" cy="2564904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5029201"/>
          </a:xfrm>
          <a:custGeom>
            <a:avLst/>
            <a:gdLst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6096000 w 12192000"/>
              <a:gd name="connsiteY5" fmla="*/ 4524815 h 5029201"/>
              <a:gd name="connsiteX6" fmla="*/ 5577400 w 12192000"/>
              <a:gd name="connsiteY6" fmla="*/ 5029201 h 5029201"/>
              <a:gd name="connsiteX7" fmla="*/ 0 w 12192000"/>
              <a:gd name="connsiteY7" fmla="*/ 5029201 h 502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029201">
                <a:moveTo>
                  <a:pt x="0" y="0"/>
                </a:moveTo>
                <a:lnTo>
                  <a:pt x="12192000" y="0"/>
                </a:lnTo>
                <a:lnTo>
                  <a:pt x="12192000" y="2514601"/>
                </a:lnTo>
                <a:lnTo>
                  <a:pt x="12192000" y="5029201"/>
                </a:lnTo>
                <a:lnTo>
                  <a:pt x="6614601" y="5029201"/>
                </a:lnTo>
                <a:lnTo>
                  <a:pt x="6096000" y="4524815"/>
                </a:lnTo>
                <a:lnTo>
                  <a:pt x="5577400" y="5029201"/>
                </a:lnTo>
                <a:lnTo>
                  <a:pt x="0" y="50292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368" y="5207650"/>
            <a:ext cx="11377264" cy="1533717"/>
          </a:xfrm>
          <a:prstGeom prst="rect">
            <a:avLst/>
          </a:prstGeom>
        </p:spPr>
        <p:txBody>
          <a:bodyPr lIns="274320" rIns="274320" anchor="ctr">
            <a:noAutofit/>
          </a:bodyPr>
          <a:lstStyle>
            <a:lvl1pPr algn="ctr">
              <a:defRPr sz="48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4991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3287688" y="4074661"/>
            <a:ext cx="8434459" cy="1067644"/>
          </a:xfrm>
          <a:prstGeom prst="rect">
            <a:avLst/>
          </a:prstGeom>
        </p:spPr>
        <p:txBody>
          <a:bodyPr lIns="274320" rIns="0" anchor="b">
            <a:noAutofit/>
          </a:bodyPr>
          <a:lstStyle>
            <a:lvl1pPr algn="l">
              <a:defRPr sz="4400" b="1" cap="all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" name="Subtitle 2"/>
          <p:cNvSpPr>
            <a:spLocks noGrp="1"/>
          </p:cNvSpPr>
          <p:nvPr>
            <p:ph type="subTitle" idx="1"/>
          </p:nvPr>
        </p:nvSpPr>
        <p:spPr>
          <a:xfrm>
            <a:off x="3287688" y="5172813"/>
            <a:ext cx="8434459" cy="480131"/>
          </a:xfrm>
          <a:prstGeom prst="rect">
            <a:avLst/>
          </a:prstGeom>
        </p:spPr>
        <p:txBody>
          <a:bodyPr wrap="square" lIns="274320" rIns="0">
            <a:spAutoFit/>
          </a:bodyPr>
          <a:lstStyle>
            <a:lvl1pPr marL="0" indent="0" algn="l">
              <a:buNone/>
              <a:defRPr sz="28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Freeform: Shape 11"/>
          <p:cNvSpPr/>
          <p:nvPr userDrawn="1"/>
        </p:nvSpPr>
        <p:spPr>
          <a:xfrm rot="5400000">
            <a:off x="-267349" y="4414555"/>
            <a:ext cx="1674590" cy="1139894"/>
          </a:xfrm>
          <a:custGeom>
            <a:avLst/>
            <a:gdLst>
              <a:gd name="connsiteX0" fmla="*/ 0 w 1674590"/>
              <a:gd name="connsiteY0" fmla="*/ 1139893 h 1139894"/>
              <a:gd name="connsiteX1" fmla="*/ 824542 w 1674590"/>
              <a:gd name="connsiteY1" fmla="*/ 0 h 1139894"/>
              <a:gd name="connsiteX2" fmla="*/ 1674590 w 1674590"/>
              <a:gd name="connsiteY2" fmla="*/ 1139894 h 113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4590" h="1139894">
                <a:moveTo>
                  <a:pt x="0" y="1139893"/>
                </a:moveTo>
                <a:lnTo>
                  <a:pt x="824542" y="0"/>
                </a:lnTo>
                <a:lnTo>
                  <a:pt x="1674590" y="11398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7806889" cy="4723331"/>
          </a:xfrm>
          <a:custGeom>
            <a:avLst/>
            <a:gdLst>
              <a:gd name="connsiteX0" fmla="*/ 0 w 7806889"/>
              <a:gd name="connsiteY0" fmla="*/ 0 h 4723331"/>
              <a:gd name="connsiteX1" fmla="*/ 7806889 w 7806889"/>
              <a:gd name="connsiteY1" fmla="*/ 0 h 4723331"/>
              <a:gd name="connsiteX2" fmla="*/ 1473016 w 7806889"/>
              <a:gd name="connsiteY2" fmla="*/ 4723331 h 4723331"/>
              <a:gd name="connsiteX3" fmla="*/ 0 w 7806889"/>
              <a:gd name="connsiteY3" fmla="*/ 3657825 h 472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06889" h="4723331">
                <a:moveTo>
                  <a:pt x="0" y="0"/>
                </a:moveTo>
                <a:lnTo>
                  <a:pt x="7806889" y="0"/>
                </a:lnTo>
                <a:lnTo>
                  <a:pt x="1473016" y="4723331"/>
                </a:lnTo>
                <a:lnTo>
                  <a:pt x="0" y="36578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Freeform: Shape 13"/>
          <p:cNvSpPr/>
          <p:nvPr userDrawn="1"/>
        </p:nvSpPr>
        <p:spPr>
          <a:xfrm rot="10800000" flipV="1">
            <a:off x="0" y="5213253"/>
            <a:ext cx="3747554" cy="1644747"/>
          </a:xfrm>
          <a:custGeom>
            <a:avLst/>
            <a:gdLst>
              <a:gd name="connsiteX0" fmla="*/ 2273790 w 3747554"/>
              <a:gd name="connsiteY0" fmla="*/ 0 h 1644747"/>
              <a:gd name="connsiteX1" fmla="*/ 0 w 3747554"/>
              <a:gd name="connsiteY1" fmla="*/ 1644747 h 1644747"/>
              <a:gd name="connsiteX2" fmla="*/ 3747554 w 3747554"/>
              <a:gd name="connsiteY2" fmla="*/ 1644747 h 1644747"/>
              <a:gd name="connsiteX3" fmla="*/ 3747554 w 3747554"/>
              <a:gd name="connsiteY3" fmla="*/ 1099025 h 16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554" h="1644747">
                <a:moveTo>
                  <a:pt x="2273790" y="0"/>
                </a:moveTo>
                <a:lnTo>
                  <a:pt x="0" y="1644747"/>
                </a:lnTo>
                <a:lnTo>
                  <a:pt x="3747554" y="1644747"/>
                </a:lnTo>
                <a:lnTo>
                  <a:pt x="3747554" y="10990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ate Placeholder 3"/>
          <p:cNvSpPr>
            <a:spLocks noGrp="1"/>
          </p:cNvSpPr>
          <p:nvPr>
            <p:ph type="dt" sz="half" idx="11"/>
          </p:nvPr>
        </p:nvSpPr>
        <p:spPr>
          <a:xfrm>
            <a:off x="569946" y="6356349"/>
            <a:ext cx="1931877" cy="365125"/>
          </a:xfrm>
          <a:prstGeom prst="rect">
            <a:avLst/>
          </a:prstGeom>
        </p:spPr>
        <p:txBody>
          <a:bodyPr lIns="0" rIns="0"/>
          <a:lstStyle>
            <a:lvl1pPr algn="ctr"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747555" y="6356350"/>
            <a:ext cx="5647713" cy="365125"/>
          </a:xfrm>
          <a:prstGeom prst="rect">
            <a:avLst/>
          </a:prstGeom>
        </p:spPr>
        <p:txBody>
          <a:bodyPr/>
          <a:lstStyle>
            <a:lvl1pPr algn="l">
              <a:defRPr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9" name="Freeform: Shape 18"/>
          <p:cNvSpPr/>
          <p:nvPr userDrawn="1"/>
        </p:nvSpPr>
        <p:spPr>
          <a:xfrm flipV="1">
            <a:off x="7333860" y="-1"/>
            <a:ext cx="4858141" cy="2684911"/>
          </a:xfrm>
          <a:custGeom>
            <a:avLst/>
            <a:gdLst>
              <a:gd name="connsiteX0" fmla="*/ 1229424 w 4858141"/>
              <a:gd name="connsiteY0" fmla="*/ 2684911 h 2684911"/>
              <a:gd name="connsiteX1" fmla="*/ 4858141 w 4858141"/>
              <a:gd name="connsiteY1" fmla="*/ 2684911 h 2684911"/>
              <a:gd name="connsiteX2" fmla="*/ 4858141 w 4858141"/>
              <a:gd name="connsiteY2" fmla="*/ 1794066 h 2684911"/>
              <a:gd name="connsiteX3" fmla="*/ 2452345 w 4858141"/>
              <a:gd name="connsiteY3" fmla="*/ 0 h 2684911"/>
              <a:gd name="connsiteX4" fmla="*/ 0 w 4858141"/>
              <a:gd name="connsiteY4" fmla="*/ 1773905 h 268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8141" h="2684911">
                <a:moveTo>
                  <a:pt x="1229424" y="2684911"/>
                </a:moveTo>
                <a:lnTo>
                  <a:pt x="4858141" y="2684911"/>
                </a:lnTo>
                <a:lnTo>
                  <a:pt x="4858141" y="1794066"/>
                </a:lnTo>
                <a:lnTo>
                  <a:pt x="2452345" y="0"/>
                </a:lnTo>
                <a:lnTo>
                  <a:pt x="0" y="177390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000322" y="235007"/>
            <a:ext cx="3528392" cy="16434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800" cap="all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#00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10856835" y="6356350"/>
            <a:ext cx="8653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FC1CF07D-8B3F-4D32-B059-0039CEA46DB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4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4064000" y="3200400"/>
            <a:ext cx="8128000" cy="3657600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0" y="1371600"/>
            <a:ext cx="8129016" cy="3657600"/>
          </a:xfrm>
          <a:custGeom>
            <a:avLst/>
            <a:gdLst>
              <a:gd name="connsiteX0" fmla="*/ 0 w 8129016"/>
              <a:gd name="connsiteY0" fmla="*/ 0 h 3657600"/>
              <a:gd name="connsiteX1" fmla="*/ 8129016 w 8129016"/>
              <a:gd name="connsiteY1" fmla="*/ 0 h 3657600"/>
              <a:gd name="connsiteX2" fmla="*/ 8129016 w 8129016"/>
              <a:gd name="connsiteY2" fmla="*/ 1828800 h 3657600"/>
              <a:gd name="connsiteX3" fmla="*/ 8128000 w 8129016"/>
              <a:gd name="connsiteY3" fmla="*/ 1828800 h 3657600"/>
              <a:gd name="connsiteX4" fmla="*/ 4064000 w 8129016"/>
              <a:gd name="connsiteY4" fmla="*/ 1828800 h 3657600"/>
              <a:gd name="connsiteX5" fmla="*/ 4064000 w 8129016"/>
              <a:gd name="connsiteY5" fmla="*/ 3657600 h 3657600"/>
              <a:gd name="connsiteX6" fmla="*/ 0 w 8129016"/>
              <a:gd name="connsiteY6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29016" h="3657600">
                <a:moveTo>
                  <a:pt x="0" y="0"/>
                </a:moveTo>
                <a:lnTo>
                  <a:pt x="8129016" y="0"/>
                </a:lnTo>
                <a:lnTo>
                  <a:pt x="8129016" y="182880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4064000" y="3657600"/>
                </a:lnTo>
                <a:lnTo>
                  <a:pt x="0" y="36576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128000" y="1371600"/>
            <a:ext cx="40640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0" y="3975732"/>
            <a:ext cx="8128000" cy="1067644"/>
          </a:xfrm>
          <a:prstGeom prst="rect">
            <a:avLst/>
          </a:prstGeom>
        </p:spPr>
        <p:txBody>
          <a:bodyPr lIns="274320" rIns="274320" anchor="b">
            <a:noAutofit/>
          </a:bodyPr>
          <a:lstStyle>
            <a:lvl1pPr algn="ctr">
              <a:defRPr sz="44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0" y="6356349"/>
            <a:ext cx="4064000" cy="365125"/>
          </a:xfrm>
          <a:prstGeom prst="rect">
            <a:avLst/>
          </a:prstGeom>
        </p:spPr>
        <p:txBody>
          <a:bodyPr rIns="457200"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064000" cy="365125"/>
          </a:xfrm>
          <a:prstGeom prst="rect">
            <a:avLst/>
          </a:prstGeom>
        </p:spPr>
        <p:txBody>
          <a:bodyPr/>
          <a:lstStyle>
            <a:lvl1pPr>
              <a:defRPr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64000" y="6356350"/>
            <a:ext cx="4064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C1CF07D-8B3F-4D32-B059-0039CEA46DB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0" y="5296049"/>
            <a:ext cx="8128000" cy="480131"/>
          </a:xfrm>
          <a:prstGeom prst="rect">
            <a:avLst/>
          </a:prstGeom>
        </p:spPr>
        <p:txBody>
          <a:bodyPr lIns="274320" rIns="274320">
            <a:spAutoFit/>
          </a:bodyPr>
          <a:lstStyle>
            <a:lvl1pPr marL="0" indent="0" algn="ctr">
              <a:buNone/>
              <a:defRPr sz="28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96312" y="1673729"/>
            <a:ext cx="3528392" cy="12239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800" cap="all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#00</a:t>
            </a:r>
          </a:p>
        </p:txBody>
      </p:sp>
    </p:spTree>
    <p:extLst>
      <p:ext uri="{BB962C8B-B14F-4D97-AF65-F5344CB8AC3E}">
        <p14:creationId xmlns:p14="http://schemas.microsoft.com/office/powerpoint/2010/main" val="381846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4397394"/>
            <a:ext cx="8128000" cy="1067644"/>
          </a:xfrm>
          <a:prstGeom prst="rect">
            <a:avLst/>
          </a:prstGeom>
        </p:spPr>
        <p:txBody>
          <a:bodyPr lIns="274320" rIns="274320" anchor="b">
            <a:noAutofit/>
          </a:bodyPr>
          <a:lstStyle>
            <a:lvl1pPr algn="ctr">
              <a:defRPr sz="4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0" y="6356349"/>
            <a:ext cx="4064000" cy="365125"/>
          </a:xfrm>
          <a:prstGeom prst="rect">
            <a:avLst/>
          </a:prstGeom>
        </p:spPr>
        <p:txBody>
          <a:bodyPr rIns="457200"/>
          <a:lstStyle>
            <a:lvl1pPr algn="r"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4000" y="6356350"/>
            <a:ext cx="4064000" cy="365125"/>
          </a:xfrm>
          <a:prstGeom prst="rect">
            <a:avLst/>
          </a:prstGeom>
        </p:spPr>
        <p:txBody>
          <a:bodyPr/>
          <a:lstStyle>
            <a:lvl1pPr>
              <a:defRPr cap="none" baseline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406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cap="none" baseline="0" smtClean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FC1CF07D-8B3F-4D32-B059-0039CEA46DB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5717711"/>
            <a:ext cx="8128000" cy="480131"/>
          </a:xfrm>
          <a:prstGeom prst="rect">
            <a:avLst/>
          </a:prstGeom>
        </p:spPr>
        <p:txBody>
          <a:bodyPr lIns="274320" rIns="274320">
            <a:spAutoFit/>
          </a:bodyPr>
          <a:lstStyle>
            <a:lvl1pPr marL="0" indent="0" algn="ctr">
              <a:buNone/>
              <a:defRPr sz="28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31804" y="3345071"/>
            <a:ext cx="3528392" cy="12239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800" cap="all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#00</a:t>
            </a:r>
          </a:p>
        </p:txBody>
      </p:sp>
    </p:spTree>
    <p:extLst>
      <p:ext uri="{BB962C8B-B14F-4D97-AF65-F5344CB8AC3E}">
        <p14:creationId xmlns:p14="http://schemas.microsoft.com/office/powerpoint/2010/main" val="320047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3287688" y="4074661"/>
            <a:ext cx="8434459" cy="1067644"/>
          </a:xfrm>
          <a:prstGeom prst="rect">
            <a:avLst/>
          </a:prstGeom>
        </p:spPr>
        <p:txBody>
          <a:bodyPr lIns="274320" rIns="0" anchor="b">
            <a:noAutofit/>
          </a:bodyPr>
          <a:lstStyle>
            <a:lvl1pPr algn="l">
              <a:defRPr sz="5400" b="1" cap="all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" name="Subtitle 2"/>
          <p:cNvSpPr>
            <a:spLocks noGrp="1"/>
          </p:cNvSpPr>
          <p:nvPr>
            <p:ph type="subTitle" idx="1"/>
          </p:nvPr>
        </p:nvSpPr>
        <p:spPr>
          <a:xfrm>
            <a:off x="3287688" y="5172813"/>
            <a:ext cx="8434459" cy="480131"/>
          </a:xfrm>
          <a:prstGeom prst="rect">
            <a:avLst/>
          </a:prstGeom>
        </p:spPr>
        <p:txBody>
          <a:bodyPr wrap="square" lIns="274320" rIns="0">
            <a:spAutoFit/>
          </a:bodyPr>
          <a:lstStyle>
            <a:lvl1pPr marL="0" indent="0" algn="l">
              <a:buNone/>
              <a:defRPr sz="2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Freeform: Shape 11"/>
          <p:cNvSpPr/>
          <p:nvPr userDrawn="1"/>
        </p:nvSpPr>
        <p:spPr>
          <a:xfrm rot="5400000">
            <a:off x="-267349" y="4414555"/>
            <a:ext cx="1674590" cy="1139894"/>
          </a:xfrm>
          <a:custGeom>
            <a:avLst/>
            <a:gdLst>
              <a:gd name="connsiteX0" fmla="*/ 0 w 1674590"/>
              <a:gd name="connsiteY0" fmla="*/ 1139893 h 1139894"/>
              <a:gd name="connsiteX1" fmla="*/ 824542 w 1674590"/>
              <a:gd name="connsiteY1" fmla="*/ 0 h 1139894"/>
              <a:gd name="connsiteX2" fmla="*/ 1674590 w 1674590"/>
              <a:gd name="connsiteY2" fmla="*/ 1139894 h 113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4590" h="1139894">
                <a:moveTo>
                  <a:pt x="0" y="1139893"/>
                </a:moveTo>
                <a:lnTo>
                  <a:pt x="824542" y="0"/>
                </a:lnTo>
                <a:lnTo>
                  <a:pt x="1674590" y="11398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7806889" cy="4723331"/>
          </a:xfrm>
          <a:custGeom>
            <a:avLst/>
            <a:gdLst>
              <a:gd name="connsiteX0" fmla="*/ 0 w 7806889"/>
              <a:gd name="connsiteY0" fmla="*/ 0 h 4723331"/>
              <a:gd name="connsiteX1" fmla="*/ 7806889 w 7806889"/>
              <a:gd name="connsiteY1" fmla="*/ 0 h 4723331"/>
              <a:gd name="connsiteX2" fmla="*/ 1473016 w 7806889"/>
              <a:gd name="connsiteY2" fmla="*/ 4723331 h 4723331"/>
              <a:gd name="connsiteX3" fmla="*/ 0 w 7806889"/>
              <a:gd name="connsiteY3" fmla="*/ 3657825 h 472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06889" h="4723331">
                <a:moveTo>
                  <a:pt x="0" y="0"/>
                </a:moveTo>
                <a:lnTo>
                  <a:pt x="7806889" y="0"/>
                </a:lnTo>
                <a:lnTo>
                  <a:pt x="1473016" y="4723331"/>
                </a:lnTo>
                <a:lnTo>
                  <a:pt x="0" y="36578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Freeform: Shape 13"/>
          <p:cNvSpPr/>
          <p:nvPr userDrawn="1"/>
        </p:nvSpPr>
        <p:spPr>
          <a:xfrm rot="10800000" flipV="1">
            <a:off x="0" y="5213253"/>
            <a:ext cx="3747554" cy="1644747"/>
          </a:xfrm>
          <a:custGeom>
            <a:avLst/>
            <a:gdLst>
              <a:gd name="connsiteX0" fmla="*/ 2273790 w 3747554"/>
              <a:gd name="connsiteY0" fmla="*/ 0 h 1644747"/>
              <a:gd name="connsiteX1" fmla="*/ 0 w 3747554"/>
              <a:gd name="connsiteY1" fmla="*/ 1644747 h 1644747"/>
              <a:gd name="connsiteX2" fmla="*/ 3747554 w 3747554"/>
              <a:gd name="connsiteY2" fmla="*/ 1644747 h 1644747"/>
              <a:gd name="connsiteX3" fmla="*/ 3747554 w 3747554"/>
              <a:gd name="connsiteY3" fmla="*/ 1099025 h 16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554" h="1644747">
                <a:moveTo>
                  <a:pt x="2273790" y="0"/>
                </a:moveTo>
                <a:lnTo>
                  <a:pt x="0" y="1644747"/>
                </a:lnTo>
                <a:lnTo>
                  <a:pt x="3747554" y="1644747"/>
                </a:lnTo>
                <a:lnTo>
                  <a:pt x="3747554" y="10990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ate Placeholder 3"/>
          <p:cNvSpPr>
            <a:spLocks noGrp="1"/>
          </p:cNvSpPr>
          <p:nvPr>
            <p:ph type="dt" sz="half" idx="11"/>
          </p:nvPr>
        </p:nvSpPr>
        <p:spPr>
          <a:xfrm>
            <a:off x="569946" y="6356349"/>
            <a:ext cx="1931877" cy="365125"/>
          </a:xfrm>
          <a:prstGeom prst="rect">
            <a:avLst/>
          </a:prstGeom>
        </p:spPr>
        <p:txBody>
          <a:bodyPr lIns="0" rIns="0"/>
          <a:lstStyle>
            <a:lvl1pPr algn="ctr"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747555" y="6356350"/>
            <a:ext cx="5647713" cy="365125"/>
          </a:xfrm>
          <a:prstGeom prst="rect">
            <a:avLst/>
          </a:prstGeom>
        </p:spPr>
        <p:txBody>
          <a:bodyPr/>
          <a:lstStyle>
            <a:lvl1pPr algn="l">
              <a:defRPr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9" name="Freeform: Shape 18"/>
          <p:cNvSpPr/>
          <p:nvPr userDrawn="1"/>
        </p:nvSpPr>
        <p:spPr>
          <a:xfrm flipV="1">
            <a:off x="7333860" y="-1"/>
            <a:ext cx="4858141" cy="2684911"/>
          </a:xfrm>
          <a:custGeom>
            <a:avLst/>
            <a:gdLst>
              <a:gd name="connsiteX0" fmla="*/ 1229424 w 4858141"/>
              <a:gd name="connsiteY0" fmla="*/ 2684911 h 2684911"/>
              <a:gd name="connsiteX1" fmla="*/ 4858141 w 4858141"/>
              <a:gd name="connsiteY1" fmla="*/ 2684911 h 2684911"/>
              <a:gd name="connsiteX2" fmla="*/ 4858141 w 4858141"/>
              <a:gd name="connsiteY2" fmla="*/ 1794066 h 2684911"/>
              <a:gd name="connsiteX3" fmla="*/ 2452345 w 4858141"/>
              <a:gd name="connsiteY3" fmla="*/ 0 h 2684911"/>
              <a:gd name="connsiteX4" fmla="*/ 0 w 4858141"/>
              <a:gd name="connsiteY4" fmla="*/ 1773905 h 268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8141" h="2684911">
                <a:moveTo>
                  <a:pt x="1229424" y="2684911"/>
                </a:moveTo>
                <a:lnTo>
                  <a:pt x="4858141" y="2684911"/>
                </a:lnTo>
                <a:lnTo>
                  <a:pt x="4858141" y="1794066"/>
                </a:lnTo>
                <a:lnTo>
                  <a:pt x="2452345" y="0"/>
                </a:lnTo>
                <a:lnTo>
                  <a:pt x="0" y="17739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000322" y="235007"/>
            <a:ext cx="3528392" cy="16434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8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#00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10856835" y="6356350"/>
            <a:ext cx="8653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FC1CF07D-8B3F-4D32-B059-0039CEA46DB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5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0" y="5029200"/>
            <a:ext cx="12192000" cy="1828800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1371601"/>
            <a:ext cx="12192000" cy="3657600"/>
          </a:xfrm>
          <a:custGeom>
            <a:avLst/>
            <a:gdLst>
              <a:gd name="connsiteX0" fmla="*/ 0 w 8129016"/>
              <a:gd name="connsiteY0" fmla="*/ 0 h 3657600"/>
              <a:gd name="connsiteX1" fmla="*/ 8129016 w 8129016"/>
              <a:gd name="connsiteY1" fmla="*/ 0 h 3657600"/>
              <a:gd name="connsiteX2" fmla="*/ 8129016 w 8129016"/>
              <a:gd name="connsiteY2" fmla="*/ 1828800 h 3657600"/>
              <a:gd name="connsiteX3" fmla="*/ 8129016 w 8129016"/>
              <a:gd name="connsiteY3" fmla="*/ 3657600 h 3657600"/>
              <a:gd name="connsiteX4" fmla="*/ 4064000 w 8129016"/>
              <a:gd name="connsiteY4" fmla="*/ 3657600 h 3657600"/>
              <a:gd name="connsiteX5" fmla="*/ 0 w 8129016"/>
              <a:gd name="connsiteY5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9016" h="3657600">
                <a:moveTo>
                  <a:pt x="0" y="0"/>
                </a:moveTo>
                <a:lnTo>
                  <a:pt x="8129016" y="0"/>
                </a:lnTo>
                <a:lnTo>
                  <a:pt x="8129016" y="1828800"/>
                </a:lnTo>
                <a:lnTo>
                  <a:pt x="8129016" y="3657600"/>
                </a:lnTo>
                <a:lnTo>
                  <a:pt x="4064000" y="3657600"/>
                </a:lnTo>
                <a:lnTo>
                  <a:pt x="0" y="36576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452" y="5207651"/>
            <a:ext cx="9865096" cy="1067644"/>
          </a:xfrm>
          <a:prstGeom prst="rect">
            <a:avLst/>
          </a:prstGeom>
        </p:spPr>
        <p:txBody>
          <a:bodyPr lIns="274320" rIns="274320" anchor="ctr">
            <a:noAutofit/>
          </a:bodyPr>
          <a:lstStyle>
            <a:lvl1pPr algn="ctr">
              <a:defRPr sz="54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3452" y="6165304"/>
            <a:ext cx="9865096" cy="480131"/>
          </a:xfrm>
          <a:prstGeom prst="rect">
            <a:avLst/>
          </a:prstGeom>
        </p:spPr>
        <p:txBody>
          <a:bodyPr wrap="square" lIns="274320" rIns="274320">
            <a:spAutoFit/>
          </a:bodyPr>
          <a:lstStyle>
            <a:lvl1pPr marL="0" indent="0" algn="ctr">
              <a:buNone/>
              <a:defRPr sz="28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631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0" y="5029200"/>
            <a:ext cx="12192000" cy="1828800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1371601"/>
            <a:ext cx="12192000" cy="3657600"/>
          </a:xfrm>
          <a:custGeom>
            <a:avLst/>
            <a:gdLst>
              <a:gd name="connsiteX0" fmla="*/ 0 w 8129016"/>
              <a:gd name="connsiteY0" fmla="*/ 0 h 3657600"/>
              <a:gd name="connsiteX1" fmla="*/ 8129016 w 8129016"/>
              <a:gd name="connsiteY1" fmla="*/ 0 h 3657600"/>
              <a:gd name="connsiteX2" fmla="*/ 8129016 w 8129016"/>
              <a:gd name="connsiteY2" fmla="*/ 1828800 h 3657600"/>
              <a:gd name="connsiteX3" fmla="*/ 8129016 w 8129016"/>
              <a:gd name="connsiteY3" fmla="*/ 3657600 h 3657600"/>
              <a:gd name="connsiteX4" fmla="*/ 4064000 w 8129016"/>
              <a:gd name="connsiteY4" fmla="*/ 3657600 h 3657600"/>
              <a:gd name="connsiteX5" fmla="*/ 0 w 8129016"/>
              <a:gd name="connsiteY5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9016" h="3657600">
                <a:moveTo>
                  <a:pt x="0" y="0"/>
                </a:moveTo>
                <a:lnTo>
                  <a:pt x="8129016" y="0"/>
                </a:lnTo>
                <a:lnTo>
                  <a:pt x="8129016" y="1828800"/>
                </a:lnTo>
                <a:lnTo>
                  <a:pt x="8129016" y="3657600"/>
                </a:lnTo>
                <a:lnTo>
                  <a:pt x="4064000" y="3657600"/>
                </a:lnTo>
                <a:lnTo>
                  <a:pt x="0" y="36576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452" y="5207651"/>
            <a:ext cx="9865096" cy="1067644"/>
          </a:xfrm>
          <a:prstGeom prst="rect">
            <a:avLst/>
          </a:prstGeom>
        </p:spPr>
        <p:txBody>
          <a:bodyPr lIns="274320" rIns="274320" anchor="ctr">
            <a:noAutofit/>
          </a:bodyPr>
          <a:lstStyle>
            <a:lvl1pPr algn="ctr">
              <a:defRPr sz="54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3452" y="6165304"/>
            <a:ext cx="9865096" cy="480131"/>
          </a:xfrm>
          <a:prstGeom prst="rect">
            <a:avLst/>
          </a:prstGeom>
        </p:spPr>
        <p:txBody>
          <a:bodyPr wrap="square" lIns="274320" rIns="274320">
            <a:spAutoFit/>
          </a:bodyPr>
          <a:lstStyle>
            <a:lvl1pPr marL="0" indent="0" algn="ctr">
              <a:buNone/>
              <a:defRPr sz="28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279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0" y="5029200"/>
            <a:ext cx="12192000" cy="1828800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1371601"/>
            <a:ext cx="12192000" cy="3657600"/>
          </a:xfrm>
          <a:custGeom>
            <a:avLst/>
            <a:gdLst>
              <a:gd name="connsiteX0" fmla="*/ 0 w 8129016"/>
              <a:gd name="connsiteY0" fmla="*/ 0 h 3657600"/>
              <a:gd name="connsiteX1" fmla="*/ 8129016 w 8129016"/>
              <a:gd name="connsiteY1" fmla="*/ 0 h 3657600"/>
              <a:gd name="connsiteX2" fmla="*/ 8129016 w 8129016"/>
              <a:gd name="connsiteY2" fmla="*/ 1828800 h 3657600"/>
              <a:gd name="connsiteX3" fmla="*/ 8129016 w 8129016"/>
              <a:gd name="connsiteY3" fmla="*/ 3657600 h 3657600"/>
              <a:gd name="connsiteX4" fmla="*/ 4064000 w 8129016"/>
              <a:gd name="connsiteY4" fmla="*/ 3657600 h 3657600"/>
              <a:gd name="connsiteX5" fmla="*/ 0 w 8129016"/>
              <a:gd name="connsiteY5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9016" h="3657600">
                <a:moveTo>
                  <a:pt x="0" y="0"/>
                </a:moveTo>
                <a:lnTo>
                  <a:pt x="8129016" y="0"/>
                </a:lnTo>
                <a:lnTo>
                  <a:pt x="8129016" y="1828800"/>
                </a:lnTo>
                <a:lnTo>
                  <a:pt x="8129016" y="3657600"/>
                </a:lnTo>
                <a:lnTo>
                  <a:pt x="4064000" y="3657600"/>
                </a:lnTo>
                <a:lnTo>
                  <a:pt x="0" y="36576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452" y="5207651"/>
            <a:ext cx="9865096" cy="1067644"/>
          </a:xfrm>
          <a:prstGeom prst="rect">
            <a:avLst/>
          </a:prstGeom>
        </p:spPr>
        <p:txBody>
          <a:bodyPr lIns="274320" rIns="274320" anchor="ctr">
            <a:noAutofit/>
          </a:bodyPr>
          <a:lstStyle>
            <a:lvl1pPr algn="ctr">
              <a:defRPr sz="54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3452" y="6165304"/>
            <a:ext cx="9865096" cy="480131"/>
          </a:xfrm>
          <a:prstGeom prst="rect">
            <a:avLst/>
          </a:prstGeom>
        </p:spPr>
        <p:txBody>
          <a:bodyPr wrap="square" lIns="274320" rIns="274320">
            <a:spAutoFit/>
          </a:bodyPr>
          <a:lstStyle>
            <a:lvl1pPr marL="0" indent="0" algn="ctr">
              <a:buNone/>
              <a:defRPr sz="28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044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CF07D-8B3F-4D32-B059-0039CEA46DB1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00942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7" r:id="rId2"/>
    <p:sldLayoutId id="2147483861" r:id="rId3"/>
    <p:sldLayoutId id="2147483858" r:id="rId4"/>
    <p:sldLayoutId id="2147483860" r:id="rId5"/>
    <p:sldLayoutId id="2147483859" r:id="rId6"/>
    <p:sldLayoutId id="2147483862" r:id="rId7"/>
    <p:sldLayoutId id="2147483864" r:id="rId8"/>
    <p:sldLayoutId id="2147483863" r:id="rId9"/>
    <p:sldLayoutId id="2147483865" r:id="rId10"/>
    <p:sldLayoutId id="2147483866" r:id="rId11"/>
    <p:sldLayoutId id="2147483883" r:id="rId12"/>
    <p:sldLayoutId id="2147483874" r:id="rId13"/>
    <p:sldLayoutId id="2147483875" r:id="rId14"/>
    <p:sldLayoutId id="2147483877" r:id="rId15"/>
    <p:sldLayoutId id="2147483882" r:id="rId16"/>
    <p:sldLayoutId id="2147483876" r:id="rId17"/>
    <p:sldLayoutId id="2147483872" r:id="rId18"/>
    <p:sldLayoutId id="2147483878" r:id="rId19"/>
    <p:sldLayoutId id="2147483856" r:id="rId20"/>
    <p:sldLayoutId id="2147483880" r:id="rId21"/>
    <p:sldLayoutId id="2147483879" r:id="rId22"/>
    <p:sldLayoutId id="2147483881" r:id="rId2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LabTrigger.mp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hyperlink" Target="LabEstadoBD.mp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LabEstadoETL.mp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HypnoArt-202249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g"/><Relationship Id="rId4" Type="http://schemas.openxmlformats.org/officeDocument/2006/relationships/hyperlink" Target="https://pixabay.com/en/service/faq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valoraanalitik.com/wp-content/uploads/2019/03/bnp-paribas-cardif-colombia.png">
            <a:extLst>
              <a:ext uri="{FF2B5EF4-FFF2-40B4-BE49-F238E27FC236}">
                <a16:creationId xmlns:a16="http://schemas.microsoft.com/office/drawing/2014/main" id="{4F796A79-5FCD-493D-8A3C-DB71B3309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0"/>
            <a:ext cx="3935760" cy="129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B017986-822C-44AF-86B6-EDA02114E11A}"/>
              </a:ext>
            </a:extLst>
          </p:cNvPr>
          <p:cNvSpPr txBox="1"/>
          <p:nvPr/>
        </p:nvSpPr>
        <p:spPr>
          <a:xfrm>
            <a:off x="6456040" y="5380672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Componentes transversales y mantenimiento BD cobra.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1509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758549" y="1988840"/>
            <a:ext cx="4212468" cy="792088"/>
            <a:chOff x="2063552" y="2564904"/>
            <a:chExt cx="3744416" cy="792088"/>
          </a:xfrm>
        </p:grpSpPr>
        <p:sp>
          <p:nvSpPr>
            <p:cNvPr id="22" name="TextBox 21"/>
            <p:cNvSpPr txBox="1"/>
            <p:nvPr/>
          </p:nvSpPr>
          <p:spPr>
            <a:xfrm>
              <a:off x="2063552" y="2564904"/>
              <a:ext cx="3744416" cy="43088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s-CO" sz="2800" b="1">
                  <a:solidFill>
                    <a:schemeClr val="tx2"/>
                  </a:solidFill>
                </a:rPr>
                <a:t>Auditoria de tablas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63552" y="3049215"/>
              <a:ext cx="3744416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s-CO" sz="200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Laboratorio Trigger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822445" y="1988840"/>
            <a:ext cx="792088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>
                <a:latin typeface="Calibri" panose="020F0502020204030204" pitchFamily="34" charset="0"/>
                <a:ea typeface="Roboto Black" panose="02000000000000000000" pitchFamily="2" charset="0"/>
                <a:cs typeface="Calibri" panose="020F0502020204030204" pitchFamily="34" charset="0"/>
              </a:rPr>
              <a:t>01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758549" y="3214553"/>
            <a:ext cx="4212468" cy="792088"/>
            <a:chOff x="2063552" y="2564904"/>
            <a:chExt cx="3744416" cy="792088"/>
          </a:xfrm>
        </p:grpSpPr>
        <p:sp>
          <p:nvSpPr>
            <p:cNvPr id="29" name="TextBox 28"/>
            <p:cNvSpPr txBox="1"/>
            <p:nvPr/>
          </p:nvSpPr>
          <p:spPr>
            <a:xfrm>
              <a:off x="2063552" y="2564904"/>
              <a:ext cx="3744416" cy="43088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s-CO" sz="2800" b="1">
                  <a:solidFill>
                    <a:schemeClr val="accent1"/>
                  </a:solidFill>
                </a:rPr>
                <a:t>Nomenclatura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3552" y="3049215"/>
              <a:ext cx="3744416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s-CO" sz="200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Nombramiento de objetos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822445" y="3214553"/>
            <a:ext cx="792088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>
                <a:latin typeface="Calibri" panose="020F0502020204030204" pitchFamily="34" charset="0"/>
                <a:ea typeface="Roboto Black" panose="02000000000000000000" pitchFamily="2" charset="0"/>
                <a:cs typeface="Calibri" panose="020F0502020204030204" pitchFamily="34" charset="0"/>
              </a:rPr>
              <a:t>02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758549" y="4440267"/>
            <a:ext cx="4212468" cy="792088"/>
            <a:chOff x="2063552" y="2564904"/>
            <a:chExt cx="3744416" cy="792088"/>
          </a:xfrm>
        </p:grpSpPr>
        <p:sp>
          <p:nvSpPr>
            <p:cNvPr id="34" name="TextBox 33"/>
            <p:cNvSpPr txBox="1"/>
            <p:nvPr/>
          </p:nvSpPr>
          <p:spPr>
            <a:xfrm>
              <a:off x="2063552" y="2564904"/>
              <a:ext cx="3744416" cy="43088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s-CO" sz="2800" b="1">
                  <a:solidFill>
                    <a:schemeClr val="accent2"/>
                  </a:solidFill>
                </a:rPr>
                <a:t>Consultas estado BD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063552" y="3049215"/>
              <a:ext cx="3744416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s-CO" sz="20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Laboratorio y Reporting Services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>
            <a:off x="822445" y="4440267"/>
            <a:ext cx="792088" cy="792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>
                <a:latin typeface="Calibri" panose="020F0502020204030204" pitchFamily="34" charset="0"/>
                <a:ea typeface="Roboto Black" panose="02000000000000000000" pitchFamily="2" charset="0"/>
                <a:cs typeface="Calibri" panose="020F0502020204030204" pitchFamily="34" charset="0"/>
              </a:rPr>
              <a:t>03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7013894" y="1988840"/>
            <a:ext cx="4212468" cy="792088"/>
            <a:chOff x="2063552" y="2564904"/>
            <a:chExt cx="3744416" cy="792088"/>
          </a:xfrm>
        </p:grpSpPr>
        <p:sp>
          <p:nvSpPr>
            <p:cNvPr id="52" name="TextBox 51"/>
            <p:cNvSpPr txBox="1"/>
            <p:nvPr/>
          </p:nvSpPr>
          <p:spPr>
            <a:xfrm>
              <a:off x="2063552" y="2564904"/>
              <a:ext cx="3744416" cy="43088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s-CO" sz="2800" b="1">
                  <a:solidFill>
                    <a:schemeClr val="tx2"/>
                  </a:solidFill>
                </a:rPr>
                <a:t>Reporte ejecuciones ETL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63552" y="3049215"/>
              <a:ext cx="3744416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s-CO" sz="200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Laboratorio y Reporting Services</a:t>
              </a:r>
            </a:p>
          </p:txBody>
        </p:sp>
      </p:grpSp>
      <p:sp>
        <p:nvSpPr>
          <p:cNvPr id="51" name="Rectangle 50"/>
          <p:cNvSpPr/>
          <p:nvPr/>
        </p:nvSpPr>
        <p:spPr>
          <a:xfrm>
            <a:off x="6077790" y="1988840"/>
            <a:ext cx="792088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>
                <a:latin typeface="Calibri" panose="020F0502020204030204" pitchFamily="34" charset="0"/>
                <a:ea typeface="Roboto Black" panose="02000000000000000000" pitchFamily="2" charset="0"/>
                <a:cs typeface="Calibri" panose="020F0502020204030204" pitchFamily="34" charset="0"/>
              </a:rPr>
              <a:t>04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013893" y="3214553"/>
            <a:ext cx="4356475" cy="792088"/>
            <a:chOff x="2063551" y="2564904"/>
            <a:chExt cx="3872422" cy="792088"/>
          </a:xfrm>
        </p:grpSpPr>
        <p:sp>
          <p:nvSpPr>
            <p:cNvPr id="48" name="TextBox 47"/>
            <p:cNvSpPr txBox="1"/>
            <p:nvPr/>
          </p:nvSpPr>
          <p:spPr>
            <a:xfrm>
              <a:off x="2063551" y="2564904"/>
              <a:ext cx="3872422" cy="43088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s-CO" sz="2800" b="1">
                  <a:solidFill>
                    <a:schemeClr val="accent1"/>
                  </a:solidFill>
                </a:rPr>
                <a:t>Conceptos generales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063552" y="3049215"/>
              <a:ext cx="3744416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s-CO" sz="200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Metadata, Estadisticas, Indices, etc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6077790" y="3214553"/>
            <a:ext cx="792088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>
                <a:latin typeface="Calibri" panose="020F0502020204030204" pitchFamily="34" charset="0"/>
                <a:ea typeface="Roboto Black" panose="02000000000000000000" pitchFamily="2" charset="0"/>
                <a:cs typeface="Calibri" panose="020F0502020204030204" pitchFamily="34" charset="0"/>
              </a:rPr>
              <a:t>05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7013894" y="4440267"/>
            <a:ext cx="4212468" cy="792088"/>
            <a:chOff x="2063552" y="2564904"/>
            <a:chExt cx="3744416" cy="792088"/>
          </a:xfrm>
        </p:grpSpPr>
        <p:sp>
          <p:nvSpPr>
            <p:cNvPr id="44" name="TextBox 43"/>
            <p:cNvSpPr txBox="1"/>
            <p:nvPr/>
          </p:nvSpPr>
          <p:spPr>
            <a:xfrm>
              <a:off x="2063552" y="2564904"/>
              <a:ext cx="3744416" cy="43088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s-CO" sz="2800" b="1">
                  <a:solidFill>
                    <a:schemeClr val="accent2"/>
                  </a:solidFill>
                </a:rPr>
                <a:t>Aplicacion BD Cobra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63552" y="3049215"/>
              <a:ext cx="3744416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s-CO" sz="20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Aplicacion conceptos aprendidos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6077790" y="4440267"/>
            <a:ext cx="792088" cy="792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>
                <a:latin typeface="Calibri" panose="020F0502020204030204" pitchFamily="34" charset="0"/>
                <a:ea typeface="Roboto Black" panose="02000000000000000000" pitchFamily="2" charset="0"/>
                <a:cs typeface="Calibri" panose="020F0502020204030204" pitchFamily="34" charset="0"/>
              </a:rPr>
              <a:t>06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218489" y="2814860"/>
            <a:ext cx="0" cy="1591474"/>
            <a:chOff x="1317803" y="3030884"/>
            <a:chExt cx="0" cy="1591474"/>
          </a:xfrm>
        </p:grpSpPr>
        <p:cxnSp>
          <p:nvCxnSpPr>
            <p:cNvPr id="3" name="Straight Connector 2"/>
            <p:cNvCxnSpPr>
              <a:cxnSpLocks/>
            </p:cNvCxnSpPr>
            <p:nvPr/>
          </p:nvCxnSpPr>
          <p:spPr>
            <a:xfrm>
              <a:off x="1317803" y="3030884"/>
              <a:ext cx="0" cy="36576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</p:cNvCxnSpPr>
            <p:nvPr/>
          </p:nvCxnSpPr>
          <p:spPr>
            <a:xfrm>
              <a:off x="1317803" y="4256598"/>
              <a:ext cx="0" cy="36576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6473834" y="2814860"/>
            <a:ext cx="0" cy="1591474"/>
            <a:chOff x="1317803" y="3030884"/>
            <a:chExt cx="0" cy="1591474"/>
          </a:xfrm>
        </p:grpSpPr>
        <p:cxnSp>
          <p:nvCxnSpPr>
            <p:cNvPr id="60" name="Straight Connector 59"/>
            <p:cNvCxnSpPr>
              <a:cxnSpLocks/>
            </p:cNvCxnSpPr>
            <p:nvPr/>
          </p:nvCxnSpPr>
          <p:spPr>
            <a:xfrm>
              <a:off x="1317803" y="3030884"/>
              <a:ext cx="0" cy="36576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cxnSpLocks/>
            </p:cNvCxnSpPr>
            <p:nvPr/>
          </p:nvCxnSpPr>
          <p:spPr>
            <a:xfrm>
              <a:off x="1317803" y="4256598"/>
              <a:ext cx="0" cy="36576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19073" y="40418"/>
            <a:ext cx="7490048" cy="1036415"/>
          </a:xfrm>
        </p:spPr>
        <p:txBody>
          <a:bodyPr>
            <a:normAutofit/>
          </a:bodyPr>
          <a:lstStyle/>
          <a:p>
            <a:r>
              <a:rPr lang="es-CO">
                <a:solidFill>
                  <a:schemeClr val="accent2"/>
                </a:solidFill>
              </a:rPr>
              <a:t>Agenda.</a:t>
            </a:r>
            <a:endParaRPr lang="es-CO"/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/>
              <a:t>13-04-2020</a:t>
            </a:r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Agenda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s-CO" smtClean="0"/>
              <a:pPr/>
              <a:t>2</a:t>
            </a:fld>
            <a:endParaRPr lang="es-CO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1D781DF-2E19-40D0-B595-2BFF66031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315" y="136525"/>
            <a:ext cx="1350725" cy="84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5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3BDAEF-3412-4ED3-A10F-E6B5CE99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97360" cy="365125"/>
          </a:xfrm>
        </p:spPr>
        <p:txBody>
          <a:bodyPr/>
          <a:lstStyle/>
          <a:p>
            <a:r>
              <a:rPr lang="en-US" dirty="0"/>
              <a:t>13-04-2020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EDCC74-238F-40EF-9F6F-836AAA85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8638" y="6356350"/>
            <a:ext cx="6914724" cy="365125"/>
          </a:xfrm>
        </p:spPr>
        <p:txBody>
          <a:bodyPr/>
          <a:lstStyle/>
          <a:p>
            <a:r>
              <a:rPr lang="en-US" dirty="0"/>
              <a:t>Auditoria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C07AD6-47E9-40F0-AB03-D16A8913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356350"/>
            <a:ext cx="865312" cy="365125"/>
          </a:xfrm>
        </p:spPr>
        <p:txBody>
          <a:bodyPr/>
          <a:lstStyle/>
          <a:p>
            <a:fld id="{FC1CF07D-8B3F-4D32-B059-0039CEA46DB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17">
            <a:extLst>
              <a:ext uri="{FF2B5EF4-FFF2-40B4-BE49-F238E27FC236}">
                <a16:creationId xmlns:a16="http://schemas.microsoft.com/office/drawing/2014/main" id="{48D919F3-0FF3-4DA7-BE83-68FD7882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149347"/>
            <a:ext cx="5328592" cy="77219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1 - Auditoria de tablas</a:t>
            </a:r>
            <a:endParaRPr lang="en-US" sz="4000" dirty="0"/>
          </a:p>
        </p:txBody>
      </p:sp>
      <p:grpSp>
        <p:nvGrpSpPr>
          <p:cNvPr id="49" name="Group 32">
            <a:extLst>
              <a:ext uri="{FF2B5EF4-FFF2-40B4-BE49-F238E27FC236}">
                <a16:creationId xmlns:a16="http://schemas.microsoft.com/office/drawing/2014/main" id="{D97E71D8-E5E4-413C-B843-B23FB8EF9268}"/>
              </a:ext>
            </a:extLst>
          </p:cNvPr>
          <p:cNvGrpSpPr/>
          <p:nvPr/>
        </p:nvGrpSpPr>
        <p:grpSpPr>
          <a:xfrm>
            <a:off x="3719736" y="1044810"/>
            <a:ext cx="4636613" cy="4636613"/>
            <a:chOff x="3777694" y="1713461"/>
            <a:chExt cx="4636613" cy="4636613"/>
          </a:xfrm>
        </p:grpSpPr>
        <p:sp>
          <p:nvSpPr>
            <p:cNvPr id="50" name="Oval 40">
              <a:extLst>
                <a:ext uri="{FF2B5EF4-FFF2-40B4-BE49-F238E27FC236}">
                  <a16:creationId xmlns:a16="http://schemas.microsoft.com/office/drawing/2014/main" id="{5BC8414F-DF50-491D-968A-1C2182AAC543}"/>
                </a:ext>
              </a:extLst>
            </p:cNvPr>
            <p:cNvSpPr/>
            <p:nvPr/>
          </p:nvSpPr>
          <p:spPr>
            <a:xfrm>
              <a:off x="5273040" y="1713461"/>
              <a:ext cx="1645920" cy="164592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" name="Oval 21">
              <a:extLst>
                <a:ext uri="{FF2B5EF4-FFF2-40B4-BE49-F238E27FC236}">
                  <a16:creationId xmlns:a16="http://schemas.microsoft.com/office/drawing/2014/main" id="{29FC9670-AF47-4952-BBEF-E176A3C8D0D3}"/>
                </a:ext>
              </a:extLst>
            </p:cNvPr>
            <p:cNvSpPr/>
            <p:nvPr/>
          </p:nvSpPr>
          <p:spPr>
            <a:xfrm>
              <a:off x="5273040" y="4704154"/>
              <a:ext cx="1645920" cy="164592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" name="Oval 23">
              <a:extLst>
                <a:ext uri="{FF2B5EF4-FFF2-40B4-BE49-F238E27FC236}">
                  <a16:creationId xmlns:a16="http://schemas.microsoft.com/office/drawing/2014/main" id="{E10967AA-2E1F-4EB5-8E08-2F6218E35C9B}"/>
                </a:ext>
              </a:extLst>
            </p:cNvPr>
            <p:cNvSpPr/>
            <p:nvPr/>
          </p:nvSpPr>
          <p:spPr>
            <a:xfrm>
              <a:off x="3777694" y="3210881"/>
              <a:ext cx="1645920" cy="164592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" name="Oval 24">
              <a:extLst>
                <a:ext uri="{FF2B5EF4-FFF2-40B4-BE49-F238E27FC236}">
                  <a16:creationId xmlns:a16="http://schemas.microsoft.com/office/drawing/2014/main" id="{1F1359B6-2C91-404A-B6BC-3AEE54E7B1A0}"/>
                </a:ext>
              </a:extLst>
            </p:cNvPr>
            <p:cNvSpPr/>
            <p:nvPr/>
          </p:nvSpPr>
          <p:spPr>
            <a:xfrm>
              <a:off x="6768387" y="3210881"/>
              <a:ext cx="1645920" cy="164592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54" name="Freeform: Shape 9">
              <a:extLst>
                <a:ext uri="{FF2B5EF4-FFF2-40B4-BE49-F238E27FC236}">
                  <a16:creationId xmlns:a16="http://schemas.microsoft.com/office/drawing/2014/main" id="{B9E287A9-3962-4EBA-84FB-EF590A2A8659}"/>
                </a:ext>
              </a:extLst>
            </p:cNvPr>
            <p:cNvSpPr/>
            <p:nvPr/>
          </p:nvSpPr>
          <p:spPr>
            <a:xfrm>
              <a:off x="5289772" y="2475376"/>
              <a:ext cx="1612456" cy="884005"/>
            </a:xfrm>
            <a:custGeom>
              <a:avLst/>
              <a:gdLst>
                <a:gd name="connsiteX0" fmla="*/ 806228 w 1612456"/>
                <a:gd name="connsiteY0" fmla="*/ 0 h 884005"/>
                <a:gd name="connsiteX1" fmla="*/ 1548097 w 1612456"/>
                <a:gd name="connsiteY1" fmla="*/ 187848 h 884005"/>
                <a:gd name="connsiteX2" fmla="*/ 1612456 w 1612456"/>
                <a:gd name="connsiteY2" fmla="*/ 226947 h 884005"/>
                <a:gd name="connsiteX3" fmla="*/ 1592189 w 1612456"/>
                <a:gd name="connsiteY3" fmla="*/ 305768 h 884005"/>
                <a:gd name="connsiteX4" fmla="*/ 806228 w 1612456"/>
                <a:gd name="connsiteY4" fmla="*/ 884005 h 884005"/>
                <a:gd name="connsiteX5" fmla="*/ 20267 w 1612456"/>
                <a:gd name="connsiteY5" fmla="*/ 305768 h 884005"/>
                <a:gd name="connsiteX6" fmla="*/ 0 w 1612456"/>
                <a:gd name="connsiteY6" fmla="*/ 226947 h 884005"/>
                <a:gd name="connsiteX7" fmla="*/ 64359 w 1612456"/>
                <a:gd name="connsiteY7" fmla="*/ 187848 h 884005"/>
                <a:gd name="connsiteX8" fmla="*/ 806228 w 1612456"/>
                <a:gd name="connsiteY8" fmla="*/ 0 h 88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2456" h="884005">
                  <a:moveTo>
                    <a:pt x="806228" y="0"/>
                  </a:moveTo>
                  <a:cubicBezTo>
                    <a:pt x="1074844" y="0"/>
                    <a:pt x="1327567" y="68049"/>
                    <a:pt x="1548097" y="187848"/>
                  </a:cubicBezTo>
                  <a:lnTo>
                    <a:pt x="1612456" y="226947"/>
                  </a:lnTo>
                  <a:lnTo>
                    <a:pt x="1592189" y="305768"/>
                  </a:lnTo>
                  <a:cubicBezTo>
                    <a:pt x="1487993" y="640769"/>
                    <a:pt x="1175516" y="884005"/>
                    <a:pt x="806228" y="884005"/>
                  </a:cubicBezTo>
                  <a:cubicBezTo>
                    <a:pt x="436940" y="884005"/>
                    <a:pt x="124463" y="640769"/>
                    <a:pt x="20267" y="305768"/>
                  </a:cubicBezTo>
                  <a:lnTo>
                    <a:pt x="0" y="226947"/>
                  </a:lnTo>
                  <a:lnTo>
                    <a:pt x="64359" y="187848"/>
                  </a:lnTo>
                  <a:cubicBezTo>
                    <a:pt x="284889" y="68049"/>
                    <a:pt x="537612" y="0"/>
                    <a:pt x="806228" y="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b="1" dirty="0"/>
                <a:t>01</a:t>
              </a:r>
              <a:endParaRPr b="1" dirty="0"/>
            </a:p>
          </p:txBody>
        </p:sp>
        <p:sp>
          <p:nvSpPr>
            <p:cNvPr id="55" name="Freeform: Shape 10">
              <a:extLst>
                <a:ext uri="{FF2B5EF4-FFF2-40B4-BE49-F238E27FC236}">
                  <a16:creationId xmlns:a16="http://schemas.microsoft.com/office/drawing/2014/main" id="{56911370-1131-491A-B3A2-1E19A1DC849E}"/>
                </a:ext>
              </a:extLst>
            </p:cNvPr>
            <p:cNvSpPr/>
            <p:nvPr/>
          </p:nvSpPr>
          <p:spPr>
            <a:xfrm>
              <a:off x="4539608" y="3227433"/>
              <a:ext cx="884006" cy="1612356"/>
            </a:xfrm>
            <a:custGeom>
              <a:avLst/>
              <a:gdLst>
                <a:gd name="connsiteX0" fmla="*/ 225797 w 884006"/>
                <a:gd name="connsiteY0" fmla="*/ 0 h 1612356"/>
                <a:gd name="connsiteX1" fmla="*/ 226901 w 884006"/>
                <a:gd name="connsiteY1" fmla="*/ 168 h 1612356"/>
                <a:gd name="connsiteX2" fmla="*/ 884006 w 884006"/>
                <a:gd name="connsiteY2" fmla="*/ 806408 h 1612356"/>
                <a:gd name="connsiteX3" fmla="*/ 305769 w 884006"/>
                <a:gd name="connsiteY3" fmla="*/ 1592369 h 1612356"/>
                <a:gd name="connsiteX4" fmla="*/ 228036 w 884006"/>
                <a:gd name="connsiteY4" fmla="*/ 1612356 h 1612356"/>
                <a:gd name="connsiteX5" fmla="*/ 187848 w 884006"/>
                <a:gd name="connsiteY5" fmla="*/ 1546204 h 1612356"/>
                <a:gd name="connsiteX6" fmla="*/ 0 w 884006"/>
                <a:gd name="connsiteY6" fmla="*/ 804335 h 1612356"/>
                <a:gd name="connsiteX7" fmla="*/ 187848 w 884006"/>
                <a:gd name="connsiteY7" fmla="*/ 62466 h 1612356"/>
                <a:gd name="connsiteX8" fmla="*/ 225797 w 884006"/>
                <a:gd name="connsiteY8" fmla="*/ 0 h 161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4006" h="1612356">
                  <a:moveTo>
                    <a:pt x="225797" y="0"/>
                  </a:moveTo>
                  <a:lnTo>
                    <a:pt x="226901" y="168"/>
                  </a:lnTo>
                  <a:cubicBezTo>
                    <a:pt x="601910" y="76906"/>
                    <a:pt x="884006" y="408714"/>
                    <a:pt x="884006" y="806408"/>
                  </a:cubicBezTo>
                  <a:cubicBezTo>
                    <a:pt x="884006" y="1175696"/>
                    <a:pt x="640770" y="1488173"/>
                    <a:pt x="305769" y="1592369"/>
                  </a:cubicBezTo>
                  <a:lnTo>
                    <a:pt x="228036" y="1612356"/>
                  </a:lnTo>
                  <a:lnTo>
                    <a:pt x="187848" y="1546204"/>
                  </a:lnTo>
                  <a:cubicBezTo>
                    <a:pt x="68049" y="1325674"/>
                    <a:pt x="0" y="1072951"/>
                    <a:pt x="0" y="804335"/>
                  </a:cubicBezTo>
                  <a:cubicBezTo>
                    <a:pt x="0" y="535719"/>
                    <a:pt x="68049" y="282996"/>
                    <a:pt x="187848" y="62466"/>
                  </a:cubicBezTo>
                  <a:lnTo>
                    <a:pt x="225797" y="0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b="1" dirty="0"/>
                <a:t>04</a:t>
              </a:r>
              <a:endParaRPr b="1" dirty="0"/>
            </a:p>
          </p:txBody>
        </p:sp>
        <p:sp>
          <p:nvSpPr>
            <p:cNvPr id="56" name="Freeform: Shape 11">
              <a:extLst>
                <a:ext uri="{FF2B5EF4-FFF2-40B4-BE49-F238E27FC236}">
                  <a16:creationId xmlns:a16="http://schemas.microsoft.com/office/drawing/2014/main" id="{CE77A717-A814-4677-B604-7AD21AAC5326}"/>
                </a:ext>
              </a:extLst>
            </p:cNvPr>
            <p:cNvSpPr/>
            <p:nvPr/>
          </p:nvSpPr>
          <p:spPr>
            <a:xfrm>
              <a:off x="6768387" y="3227433"/>
              <a:ext cx="884005" cy="1612356"/>
            </a:xfrm>
            <a:custGeom>
              <a:avLst/>
              <a:gdLst>
                <a:gd name="connsiteX0" fmla="*/ 658208 w 884005"/>
                <a:gd name="connsiteY0" fmla="*/ 0 h 1612356"/>
                <a:gd name="connsiteX1" fmla="*/ 696157 w 884005"/>
                <a:gd name="connsiteY1" fmla="*/ 62466 h 1612356"/>
                <a:gd name="connsiteX2" fmla="*/ 884005 w 884005"/>
                <a:gd name="connsiteY2" fmla="*/ 804335 h 1612356"/>
                <a:gd name="connsiteX3" fmla="*/ 696157 w 884005"/>
                <a:gd name="connsiteY3" fmla="*/ 1546204 h 1612356"/>
                <a:gd name="connsiteX4" fmla="*/ 655969 w 884005"/>
                <a:gd name="connsiteY4" fmla="*/ 1612356 h 1612356"/>
                <a:gd name="connsiteX5" fmla="*/ 578237 w 884005"/>
                <a:gd name="connsiteY5" fmla="*/ 1592369 h 1612356"/>
                <a:gd name="connsiteX6" fmla="*/ 0 w 884005"/>
                <a:gd name="connsiteY6" fmla="*/ 806408 h 1612356"/>
                <a:gd name="connsiteX7" fmla="*/ 657105 w 884005"/>
                <a:gd name="connsiteY7" fmla="*/ 168 h 1612356"/>
                <a:gd name="connsiteX8" fmla="*/ 658208 w 884005"/>
                <a:gd name="connsiteY8" fmla="*/ 0 h 161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4005" h="1612356">
                  <a:moveTo>
                    <a:pt x="658208" y="0"/>
                  </a:moveTo>
                  <a:lnTo>
                    <a:pt x="696157" y="62466"/>
                  </a:lnTo>
                  <a:cubicBezTo>
                    <a:pt x="815956" y="282996"/>
                    <a:pt x="884005" y="535719"/>
                    <a:pt x="884005" y="804335"/>
                  </a:cubicBezTo>
                  <a:cubicBezTo>
                    <a:pt x="884005" y="1072951"/>
                    <a:pt x="815956" y="1325674"/>
                    <a:pt x="696157" y="1546204"/>
                  </a:cubicBezTo>
                  <a:lnTo>
                    <a:pt x="655969" y="1612356"/>
                  </a:lnTo>
                  <a:lnTo>
                    <a:pt x="578237" y="1592369"/>
                  </a:lnTo>
                  <a:cubicBezTo>
                    <a:pt x="243236" y="1488173"/>
                    <a:pt x="0" y="1175696"/>
                    <a:pt x="0" y="806408"/>
                  </a:cubicBezTo>
                  <a:cubicBezTo>
                    <a:pt x="0" y="408714"/>
                    <a:pt x="282096" y="76906"/>
                    <a:pt x="657105" y="168"/>
                  </a:cubicBezTo>
                  <a:lnTo>
                    <a:pt x="658208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b="1" dirty="0"/>
                <a:t>02</a:t>
              </a:r>
              <a:endParaRPr b="1" dirty="0"/>
            </a:p>
          </p:txBody>
        </p:sp>
        <p:sp>
          <p:nvSpPr>
            <p:cNvPr id="57" name="Freeform: Shape 12">
              <a:extLst>
                <a:ext uri="{FF2B5EF4-FFF2-40B4-BE49-F238E27FC236}">
                  <a16:creationId xmlns:a16="http://schemas.microsoft.com/office/drawing/2014/main" id="{0C0F9CF8-CE17-4DF1-8849-656222522EF5}"/>
                </a:ext>
              </a:extLst>
            </p:cNvPr>
            <p:cNvSpPr/>
            <p:nvPr/>
          </p:nvSpPr>
          <p:spPr>
            <a:xfrm>
              <a:off x="5289772" y="4704154"/>
              <a:ext cx="1612456" cy="884006"/>
            </a:xfrm>
            <a:custGeom>
              <a:avLst/>
              <a:gdLst>
                <a:gd name="connsiteX0" fmla="*/ 806228 w 1612456"/>
                <a:gd name="connsiteY0" fmla="*/ 0 h 884006"/>
                <a:gd name="connsiteX1" fmla="*/ 1592189 w 1612456"/>
                <a:gd name="connsiteY1" fmla="*/ 578237 h 884006"/>
                <a:gd name="connsiteX2" fmla="*/ 1612456 w 1612456"/>
                <a:gd name="connsiteY2" fmla="*/ 657059 h 884006"/>
                <a:gd name="connsiteX3" fmla="*/ 1548097 w 1612456"/>
                <a:gd name="connsiteY3" fmla="*/ 696158 h 884006"/>
                <a:gd name="connsiteX4" fmla="*/ 806228 w 1612456"/>
                <a:gd name="connsiteY4" fmla="*/ 884006 h 884006"/>
                <a:gd name="connsiteX5" fmla="*/ 64359 w 1612456"/>
                <a:gd name="connsiteY5" fmla="*/ 696158 h 884006"/>
                <a:gd name="connsiteX6" fmla="*/ 0 w 1612456"/>
                <a:gd name="connsiteY6" fmla="*/ 657059 h 884006"/>
                <a:gd name="connsiteX7" fmla="*/ 20267 w 1612456"/>
                <a:gd name="connsiteY7" fmla="*/ 578237 h 884006"/>
                <a:gd name="connsiteX8" fmla="*/ 806228 w 1612456"/>
                <a:gd name="connsiteY8" fmla="*/ 0 h 88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2456" h="884006">
                  <a:moveTo>
                    <a:pt x="806228" y="0"/>
                  </a:moveTo>
                  <a:cubicBezTo>
                    <a:pt x="1175516" y="0"/>
                    <a:pt x="1487993" y="243236"/>
                    <a:pt x="1592189" y="578237"/>
                  </a:cubicBezTo>
                  <a:lnTo>
                    <a:pt x="1612456" y="657059"/>
                  </a:lnTo>
                  <a:lnTo>
                    <a:pt x="1548097" y="696158"/>
                  </a:lnTo>
                  <a:cubicBezTo>
                    <a:pt x="1327567" y="815957"/>
                    <a:pt x="1074844" y="884006"/>
                    <a:pt x="806228" y="884006"/>
                  </a:cubicBezTo>
                  <a:cubicBezTo>
                    <a:pt x="537612" y="884006"/>
                    <a:pt x="284889" y="815957"/>
                    <a:pt x="64359" y="696158"/>
                  </a:cubicBezTo>
                  <a:lnTo>
                    <a:pt x="0" y="657059"/>
                  </a:lnTo>
                  <a:lnTo>
                    <a:pt x="20267" y="578237"/>
                  </a:lnTo>
                  <a:cubicBezTo>
                    <a:pt x="124463" y="243236"/>
                    <a:pt x="436940" y="0"/>
                    <a:pt x="806228" y="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b="1" dirty="0"/>
                <a:t>03</a:t>
              </a:r>
              <a:endParaRPr b="1" dirty="0"/>
            </a:p>
          </p:txBody>
        </p:sp>
      </p:grpSp>
      <p:grpSp>
        <p:nvGrpSpPr>
          <p:cNvPr id="58" name="Graphic 13" descr="Suitcase">
            <a:extLst>
              <a:ext uri="{FF2B5EF4-FFF2-40B4-BE49-F238E27FC236}">
                <a16:creationId xmlns:a16="http://schemas.microsoft.com/office/drawing/2014/main" id="{4E9572B3-EC96-4A01-8179-110A7F0D1EED}"/>
              </a:ext>
            </a:extLst>
          </p:cNvPr>
          <p:cNvGrpSpPr/>
          <p:nvPr/>
        </p:nvGrpSpPr>
        <p:grpSpPr>
          <a:xfrm>
            <a:off x="5771717" y="5034998"/>
            <a:ext cx="520646" cy="442550"/>
            <a:chOff x="5829675" y="5703649"/>
            <a:chExt cx="520646" cy="442550"/>
          </a:xfrm>
          <a:solidFill>
            <a:schemeClr val="tx1">
              <a:lumMod val="75000"/>
            </a:schemeClr>
          </a:solidFill>
        </p:grpSpPr>
        <p:sp>
          <p:nvSpPr>
            <p:cNvPr id="59" name="Freeform: Shape 5">
              <a:extLst>
                <a:ext uri="{FF2B5EF4-FFF2-40B4-BE49-F238E27FC236}">
                  <a16:creationId xmlns:a16="http://schemas.microsoft.com/office/drawing/2014/main" id="{E1C12C0B-511C-40DC-8967-D16015238F28}"/>
                </a:ext>
              </a:extLst>
            </p:cNvPr>
            <p:cNvSpPr/>
            <p:nvPr/>
          </p:nvSpPr>
          <p:spPr>
            <a:xfrm>
              <a:off x="5829675" y="5781746"/>
              <a:ext cx="78097" cy="364453"/>
            </a:xfrm>
            <a:custGeom>
              <a:avLst/>
              <a:gdLst>
                <a:gd name="connsiteX0" fmla="*/ 26032 w 78097"/>
                <a:gd name="connsiteY0" fmla="*/ 0 h 364452"/>
                <a:gd name="connsiteX1" fmla="*/ 0 w 78097"/>
                <a:gd name="connsiteY1" fmla="*/ 26032 h 364452"/>
                <a:gd name="connsiteX2" fmla="*/ 0 w 78097"/>
                <a:gd name="connsiteY2" fmla="*/ 338420 h 364452"/>
                <a:gd name="connsiteX3" fmla="*/ 26032 w 78097"/>
                <a:gd name="connsiteY3" fmla="*/ 364453 h 364452"/>
                <a:gd name="connsiteX4" fmla="*/ 78097 w 78097"/>
                <a:gd name="connsiteY4" fmla="*/ 364453 h 364452"/>
                <a:gd name="connsiteX5" fmla="*/ 78097 w 78097"/>
                <a:gd name="connsiteY5" fmla="*/ 0 h 364452"/>
                <a:gd name="connsiteX6" fmla="*/ 26032 w 78097"/>
                <a:gd name="connsiteY6" fmla="*/ 0 h 36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097" h="364452">
                  <a:moveTo>
                    <a:pt x="26032" y="0"/>
                  </a:moveTo>
                  <a:cubicBezTo>
                    <a:pt x="11715" y="0"/>
                    <a:pt x="0" y="11715"/>
                    <a:pt x="0" y="26032"/>
                  </a:cubicBezTo>
                  <a:lnTo>
                    <a:pt x="0" y="338420"/>
                  </a:lnTo>
                  <a:cubicBezTo>
                    <a:pt x="0" y="352738"/>
                    <a:pt x="11715" y="364453"/>
                    <a:pt x="26032" y="364453"/>
                  </a:cubicBezTo>
                  <a:lnTo>
                    <a:pt x="78097" y="364453"/>
                  </a:lnTo>
                  <a:lnTo>
                    <a:pt x="78097" y="0"/>
                  </a:lnTo>
                  <a:lnTo>
                    <a:pt x="26032" y="0"/>
                  </a:lnTo>
                  <a:close/>
                </a:path>
              </a:pathLst>
            </a:custGeom>
            <a:grpFill/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6">
              <a:extLst>
                <a:ext uri="{FF2B5EF4-FFF2-40B4-BE49-F238E27FC236}">
                  <a16:creationId xmlns:a16="http://schemas.microsoft.com/office/drawing/2014/main" id="{D5F050A9-6F25-42FE-A829-D54C73218BD4}"/>
                </a:ext>
              </a:extLst>
            </p:cNvPr>
            <p:cNvSpPr/>
            <p:nvPr/>
          </p:nvSpPr>
          <p:spPr>
            <a:xfrm>
              <a:off x="6272224" y="5781746"/>
              <a:ext cx="78097" cy="364453"/>
            </a:xfrm>
            <a:custGeom>
              <a:avLst/>
              <a:gdLst>
                <a:gd name="connsiteX0" fmla="*/ 52065 w 78097"/>
                <a:gd name="connsiteY0" fmla="*/ 0 h 364452"/>
                <a:gd name="connsiteX1" fmla="*/ 0 w 78097"/>
                <a:gd name="connsiteY1" fmla="*/ 0 h 364452"/>
                <a:gd name="connsiteX2" fmla="*/ 0 w 78097"/>
                <a:gd name="connsiteY2" fmla="*/ 364453 h 364452"/>
                <a:gd name="connsiteX3" fmla="*/ 52065 w 78097"/>
                <a:gd name="connsiteY3" fmla="*/ 364453 h 364452"/>
                <a:gd name="connsiteX4" fmla="*/ 78097 w 78097"/>
                <a:gd name="connsiteY4" fmla="*/ 338420 h 364452"/>
                <a:gd name="connsiteX5" fmla="*/ 78097 w 78097"/>
                <a:gd name="connsiteY5" fmla="*/ 26032 h 364452"/>
                <a:gd name="connsiteX6" fmla="*/ 52065 w 78097"/>
                <a:gd name="connsiteY6" fmla="*/ 0 h 36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097" h="364452">
                  <a:moveTo>
                    <a:pt x="52065" y="0"/>
                  </a:moveTo>
                  <a:lnTo>
                    <a:pt x="0" y="0"/>
                  </a:lnTo>
                  <a:lnTo>
                    <a:pt x="0" y="364453"/>
                  </a:lnTo>
                  <a:lnTo>
                    <a:pt x="52065" y="364453"/>
                  </a:lnTo>
                  <a:cubicBezTo>
                    <a:pt x="66382" y="364453"/>
                    <a:pt x="78097" y="352738"/>
                    <a:pt x="78097" y="338420"/>
                  </a:cubicBezTo>
                  <a:lnTo>
                    <a:pt x="78097" y="26032"/>
                  </a:lnTo>
                  <a:cubicBezTo>
                    <a:pt x="78097" y="11715"/>
                    <a:pt x="66382" y="0"/>
                    <a:pt x="52065" y="0"/>
                  </a:cubicBezTo>
                  <a:close/>
                </a:path>
              </a:pathLst>
            </a:custGeom>
            <a:grpFill/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7">
              <a:extLst>
                <a:ext uri="{FF2B5EF4-FFF2-40B4-BE49-F238E27FC236}">
                  <a16:creationId xmlns:a16="http://schemas.microsoft.com/office/drawing/2014/main" id="{770AA81B-0149-418F-9DCF-77AD11951A8B}"/>
                </a:ext>
              </a:extLst>
            </p:cNvPr>
            <p:cNvSpPr/>
            <p:nvPr/>
          </p:nvSpPr>
          <p:spPr>
            <a:xfrm>
              <a:off x="5933804" y="5703649"/>
              <a:ext cx="312388" cy="442550"/>
            </a:xfrm>
            <a:custGeom>
              <a:avLst/>
              <a:gdLst>
                <a:gd name="connsiteX0" fmla="*/ 240799 w 312388"/>
                <a:gd name="connsiteY0" fmla="*/ 78097 h 442549"/>
                <a:gd name="connsiteX1" fmla="*/ 240799 w 312388"/>
                <a:gd name="connsiteY1" fmla="*/ 45557 h 442549"/>
                <a:gd name="connsiteX2" fmla="*/ 195243 w 312388"/>
                <a:gd name="connsiteY2" fmla="*/ 0 h 442549"/>
                <a:gd name="connsiteX3" fmla="*/ 156194 w 312388"/>
                <a:gd name="connsiteY3" fmla="*/ 0 h 442549"/>
                <a:gd name="connsiteX4" fmla="*/ 117146 w 312388"/>
                <a:gd name="connsiteY4" fmla="*/ 0 h 442549"/>
                <a:gd name="connsiteX5" fmla="*/ 71589 w 312388"/>
                <a:gd name="connsiteY5" fmla="*/ 45557 h 442549"/>
                <a:gd name="connsiteX6" fmla="*/ 71589 w 312388"/>
                <a:gd name="connsiteY6" fmla="*/ 78097 h 442549"/>
                <a:gd name="connsiteX7" fmla="*/ 0 w 312388"/>
                <a:gd name="connsiteY7" fmla="*/ 78097 h 442549"/>
                <a:gd name="connsiteX8" fmla="*/ 0 w 312388"/>
                <a:gd name="connsiteY8" fmla="*/ 442550 h 442549"/>
                <a:gd name="connsiteX9" fmla="*/ 312388 w 312388"/>
                <a:gd name="connsiteY9" fmla="*/ 442550 h 442549"/>
                <a:gd name="connsiteX10" fmla="*/ 312388 w 312388"/>
                <a:gd name="connsiteY10" fmla="*/ 78097 h 442549"/>
                <a:gd name="connsiteX11" fmla="*/ 240799 w 312388"/>
                <a:gd name="connsiteY11" fmla="*/ 78097 h 442549"/>
                <a:gd name="connsiteX12" fmla="*/ 201751 w 312388"/>
                <a:gd name="connsiteY12" fmla="*/ 78097 h 442549"/>
                <a:gd name="connsiteX13" fmla="*/ 110637 w 312388"/>
                <a:gd name="connsiteY13" fmla="*/ 78097 h 442549"/>
                <a:gd name="connsiteX14" fmla="*/ 110637 w 312388"/>
                <a:gd name="connsiteY14" fmla="*/ 45557 h 442549"/>
                <a:gd name="connsiteX15" fmla="*/ 117146 w 312388"/>
                <a:gd name="connsiteY15" fmla="*/ 39049 h 442549"/>
                <a:gd name="connsiteX16" fmla="*/ 156194 w 312388"/>
                <a:gd name="connsiteY16" fmla="*/ 39049 h 442549"/>
                <a:gd name="connsiteX17" fmla="*/ 195243 w 312388"/>
                <a:gd name="connsiteY17" fmla="*/ 39049 h 442549"/>
                <a:gd name="connsiteX18" fmla="*/ 201751 w 312388"/>
                <a:gd name="connsiteY18" fmla="*/ 45557 h 442549"/>
                <a:gd name="connsiteX19" fmla="*/ 201751 w 312388"/>
                <a:gd name="connsiteY19" fmla="*/ 78097 h 442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388" h="442549">
                  <a:moveTo>
                    <a:pt x="240799" y="78097"/>
                  </a:moveTo>
                  <a:lnTo>
                    <a:pt x="240799" y="45557"/>
                  </a:lnTo>
                  <a:cubicBezTo>
                    <a:pt x="240799" y="20175"/>
                    <a:pt x="220624" y="0"/>
                    <a:pt x="195243" y="0"/>
                  </a:cubicBezTo>
                  <a:lnTo>
                    <a:pt x="156194" y="0"/>
                  </a:lnTo>
                  <a:lnTo>
                    <a:pt x="117146" y="0"/>
                  </a:lnTo>
                  <a:cubicBezTo>
                    <a:pt x="91764" y="0"/>
                    <a:pt x="71589" y="20175"/>
                    <a:pt x="71589" y="45557"/>
                  </a:cubicBezTo>
                  <a:lnTo>
                    <a:pt x="71589" y="78097"/>
                  </a:lnTo>
                  <a:lnTo>
                    <a:pt x="0" y="78097"/>
                  </a:lnTo>
                  <a:lnTo>
                    <a:pt x="0" y="442550"/>
                  </a:lnTo>
                  <a:lnTo>
                    <a:pt x="312388" y="442550"/>
                  </a:lnTo>
                  <a:lnTo>
                    <a:pt x="312388" y="78097"/>
                  </a:lnTo>
                  <a:lnTo>
                    <a:pt x="240799" y="78097"/>
                  </a:lnTo>
                  <a:close/>
                  <a:moveTo>
                    <a:pt x="201751" y="78097"/>
                  </a:moveTo>
                  <a:lnTo>
                    <a:pt x="110637" y="78097"/>
                  </a:lnTo>
                  <a:lnTo>
                    <a:pt x="110637" y="45557"/>
                  </a:lnTo>
                  <a:cubicBezTo>
                    <a:pt x="110637" y="41652"/>
                    <a:pt x="113241" y="39049"/>
                    <a:pt x="117146" y="39049"/>
                  </a:cubicBezTo>
                  <a:lnTo>
                    <a:pt x="156194" y="39049"/>
                  </a:lnTo>
                  <a:lnTo>
                    <a:pt x="195243" y="39049"/>
                  </a:lnTo>
                  <a:cubicBezTo>
                    <a:pt x="199147" y="39049"/>
                    <a:pt x="201751" y="41652"/>
                    <a:pt x="201751" y="45557"/>
                  </a:cubicBezTo>
                  <a:lnTo>
                    <a:pt x="201751" y="78097"/>
                  </a:lnTo>
                  <a:close/>
                </a:path>
              </a:pathLst>
            </a:custGeom>
            <a:grpFill/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2" name="Graphic 15" descr="Head with gears">
            <a:extLst>
              <a:ext uri="{FF2B5EF4-FFF2-40B4-BE49-F238E27FC236}">
                <a16:creationId xmlns:a16="http://schemas.microsoft.com/office/drawing/2014/main" id="{AC60C5B6-1A4B-4C5D-984F-21D3FF9F2163}"/>
              </a:ext>
            </a:extLst>
          </p:cNvPr>
          <p:cNvGrpSpPr/>
          <p:nvPr/>
        </p:nvGrpSpPr>
        <p:grpSpPr>
          <a:xfrm>
            <a:off x="3912832" y="3089017"/>
            <a:ext cx="442550" cy="520647"/>
            <a:chOff x="3970790" y="3757668"/>
            <a:chExt cx="442550" cy="520647"/>
          </a:xfrm>
          <a:solidFill>
            <a:schemeClr val="tx1">
              <a:lumMod val="75000"/>
            </a:schemeClr>
          </a:solidFill>
        </p:grpSpPr>
        <p:sp>
          <p:nvSpPr>
            <p:cNvPr id="63" name="Freeform: Shape 17">
              <a:extLst>
                <a:ext uri="{FF2B5EF4-FFF2-40B4-BE49-F238E27FC236}">
                  <a16:creationId xmlns:a16="http://schemas.microsoft.com/office/drawing/2014/main" id="{F5B17058-06E6-4813-AD37-F56F0AB8FB6B}"/>
                </a:ext>
              </a:extLst>
            </p:cNvPr>
            <p:cNvSpPr/>
            <p:nvPr/>
          </p:nvSpPr>
          <p:spPr>
            <a:xfrm>
              <a:off x="4159005" y="3849432"/>
              <a:ext cx="52065" cy="52065"/>
            </a:xfrm>
            <a:custGeom>
              <a:avLst/>
              <a:gdLst>
                <a:gd name="connsiteX0" fmla="*/ 27334 w 52064"/>
                <a:gd name="connsiteY0" fmla="*/ 0 h 52064"/>
                <a:gd name="connsiteX1" fmla="*/ 0 w 52064"/>
                <a:gd name="connsiteY1" fmla="*/ 27334 h 52064"/>
                <a:gd name="connsiteX2" fmla="*/ 27334 w 52064"/>
                <a:gd name="connsiteY2" fmla="*/ 54668 h 52064"/>
                <a:gd name="connsiteX3" fmla="*/ 54668 w 52064"/>
                <a:gd name="connsiteY3" fmla="*/ 27334 h 52064"/>
                <a:gd name="connsiteX4" fmla="*/ 27334 w 52064"/>
                <a:gd name="connsiteY4" fmla="*/ 0 h 5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64" h="52064">
                  <a:moveTo>
                    <a:pt x="27334" y="0"/>
                  </a:moveTo>
                  <a:cubicBezTo>
                    <a:pt x="12365" y="0"/>
                    <a:pt x="0" y="12365"/>
                    <a:pt x="0" y="27334"/>
                  </a:cubicBezTo>
                  <a:cubicBezTo>
                    <a:pt x="0" y="42303"/>
                    <a:pt x="12365" y="54668"/>
                    <a:pt x="27334" y="54668"/>
                  </a:cubicBezTo>
                  <a:cubicBezTo>
                    <a:pt x="42303" y="54668"/>
                    <a:pt x="54668" y="42303"/>
                    <a:pt x="54668" y="27334"/>
                  </a:cubicBezTo>
                  <a:cubicBezTo>
                    <a:pt x="54668" y="12365"/>
                    <a:pt x="42303" y="0"/>
                    <a:pt x="27334" y="0"/>
                  </a:cubicBezTo>
                  <a:close/>
                </a:path>
              </a:pathLst>
            </a:custGeom>
            <a:grpFill/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18">
              <a:extLst>
                <a:ext uri="{FF2B5EF4-FFF2-40B4-BE49-F238E27FC236}">
                  <a16:creationId xmlns:a16="http://schemas.microsoft.com/office/drawing/2014/main" id="{7AEBDF27-A712-40F0-9F00-2E55D1B8B796}"/>
                </a:ext>
              </a:extLst>
            </p:cNvPr>
            <p:cNvSpPr/>
            <p:nvPr/>
          </p:nvSpPr>
          <p:spPr>
            <a:xfrm>
              <a:off x="4077003" y="3981546"/>
              <a:ext cx="52065" cy="52065"/>
            </a:xfrm>
            <a:custGeom>
              <a:avLst/>
              <a:gdLst>
                <a:gd name="connsiteX0" fmla="*/ 54668 w 52064"/>
                <a:gd name="connsiteY0" fmla="*/ 27334 h 52064"/>
                <a:gd name="connsiteX1" fmla="*/ 27334 w 52064"/>
                <a:gd name="connsiteY1" fmla="*/ 54668 h 52064"/>
                <a:gd name="connsiteX2" fmla="*/ 0 w 52064"/>
                <a:gd name="connsiteY2" fmla="*/ 27334 h 52064"/>
                <a:gd name="connsiteX3" fmla="*/ 27334 w 52064"/>
                <a:gd name="connsiteY3" fmla="*/ 0 h 52064"/>
                <a:gd name="connsiteX4" fmla="*/ 54668 w 52064"/>
                <a:gd name="connsiteY4" fmla="*/ 27334 h 5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64" h="52064">
                  <a:moveTo>
                    <a:pt x="54668" y="27334"/>
                  </a:moveTo>
                  <a:cubicBezTo>
                    <a:pt x="54668" y="42430"/>
                    <a:pt x="42430" y="54668"/>
                    <a:pt x="27334" y="54668"/>
                  </a:cubicBezTo>
                  <a:cubicBezTo>
                    <a:pt x="12238" y="54668"/>
                    <a:pt x="0" y="42430"/>
                    <a:pt x="0" y="27334"/>
                  </a:cubicBezTo>
                  <a:cubicBezTo>
                    <a:pt x="0" y="12238"/>
                    <a:pt x="12238" y="0"/>
                    <a:pt x="27334" y="0"/>
                  </a:cubicBezTo>
                  <a:cubicBezTo>
                    <a:pt x="42430" y="0"/>
                    <a:pt x="54668" y="12238"/>
                    <a:pt x="54668" y="27334"/>
                  </a:cubicBezTo>
                  <a:close/>
                </a:path>
              </a:pathLst>
            </a:custGeom>
            <a:grpFill/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19">
              <a:extLst>
                <a:ext uri="{FF2B5EF4-FFF2-40B4-BE49-F238E27FC236}">
                  <a16:creationId xmlns:a16="http://schemas.microsoft.com/office/drawing/2014/main" id="{CC816CD0-A7DF-45E6-9844-21E23EFDDF55}"/>
                </a:ext>
              </a:extLst>
            </p:cNvPr>
            <p:cNvSpPr/>
            <p:nvPr/>
          </p:nvSpPr>
          <p:spPr>
            <a:xfrm>
              <a:off x="3970790" y="3757668"/>
              <a:ext cx="442550" cy="520647"/>
            </a:xfrm>
            <a:custGeom>
              <a:avLst/>
              <a:gdLst>
                <a:gd name="connsiteX0" fmla="*/ 292994 w 442549"/>
                <a:gd name="connsiteY0" fmla="*/ 128209 h 520646"/>
                <a:gd name="connsiteX1" fmla="*/ 276724 w 442549"/>
                <a:gd name="connsiteY1" fmla="*/ 136019 h 520646"/>
                <a:gd name="connsiteX2" fmla="*/ 270216 w 442549"/>
                <a:gd name="connsiteY2" fmla="*/ 150337 h 520646"/>
                <a:gd name="connsiteX3" fmla="*/ 276073 w 442549"/>
                <a:gd name="connsiteY3" fmla="*/ 167258 h 520646"/>
                <a:gd name="connsiteX4" fmla="*/ 263057 w 442549"/>
                <a:gd name="connsiteY4" fmla="*/ 180274 h 520646"/>
                <a:gd name="connsiteX5" fmla="*/ 246136 w 442549"/>
                <a:gd name="connsiteY5" fmla="*/ 174417 h 520646"/>
                <a:gd name="connsiteX6" fmla="*/ 231818 w 442549"/>
                <a:gd name="connsiteY6" fmla="*/ 180274 h 520646"/>
                <a:gd name="connsiteX7" fmla="*/ 224009 w 442549"/>
                <a:gd name="connsiteY7" fmla="*/ 195893 h 520646"/>
                <a:gd name="connsiteX8" fmla="*/ 205786 w 442549"/>
                <a:gd name="connsiteY8" fmla="*/ 195893 h 520646"/>
                <a:gd name="connsiteX9" fmla="*/ 197976 w 442549"/>
                <a:gd name="connsiteY9" fmla="*/ 179623 h 520646"/>
                <a:gd name="connsiteX10" fmla="*/ 183659 w 442549"/>
                <a:gd name="connsiteY10" fmla="*/ 173766 h 520646"/>
                <a:gd name="connsiteX11" fmla="*/ 166738 w 442549"/>
                <a:gd name="connsiteY11" fmla="*/ 179623 h 520646"/>
                <a:gd name="connsiteX12" fmla="*/ 153721 w 442549"/>
                <a:gd name="connsiteY12" fmla="*/ 166607 h 520646"/>
                <a:gd name="connsiteX13" fmla="*/ 159579 w 442549"/>
                <a:gd name="connsiteY13" fmla="*/ 149686 h 520646"/>
                <a:gd name="connsiteX14" fmla="*/ 153721 w 442549"/>
                <a:gd name="connsiteY14" fmla="*/ 135368 h 520646"/>
                <a:gd name="connsiteX15" fmla="*/ 137451 w 442549"/>
                <a:gd name="connsiteY15" fmla="*/ 127558 h 520646"/>
                <a:gd name="connsiteX16" fmla="*/ 137451 w 442549"/>
                <a:gd name="connsiteY16" fmla="*/ 109336 h 520646"/>
                <a:gd name="connsiteX17" fmla="*/ 153721 w 442549"/>
                <a:gd name="connsiteY17" fmla="*/ 101526 h 520646"/>
                <a:gd name="connsiteX18" fmla="*/ 159579 w 442549"/>
                <a:gd name="connsiteY18" fmla="*/ 87208 h 520646"/>
                <a:gd name="connsiteX19" fmla="*/ 154372 w 442549"/>
                <a:gd name="connsiteY19" fmla="*/ 70287 h 520646"/>
                <a:gd name="connsiteX20" fmla="*/ 167388 w 442549"/>
                <a:gd name="connsiteY20" fmla="*/ 57271 h 520646"/>
                <a:gd name="connsiteX21" fmla="*/ 184309 w 442549"/>
                <a:gd name="connsiteY21" fmla="*/ 63128 h 520646"/>
                <a:gd name="connsiteX22" fmla="*/ 198627 w 442549"/>
                <a:gd name="connsiteY22" fmla="*/ 57271 h 520646"/>
                <a:gd name="connsiteX23" fmla="*/ 206437 w 442549"/>
                <a:gd name="connsiteY23" fmla="*/ 41001 h 520646"/>
                <a:gd name="connsiteX24" fmla="*/ 224660 w 442549"/>
                <a:gd name="connsiteY24" fmla="*/ 41001 h 520646"/>
                <a:gd name="connsiteX25" fmla="*/ 232469 w 442549"/>
                <a:gd name="connsiteY25" fmla="*/ 56620 h 520646"/>
                <a:gd name="connsiteX26" fmla="*/ 246787 w 442549"/>
                <a:gd name="connsiteY26" fmla="*/ 62478 h 520646"/>
                <a:gd name="connsiteX27" fmla="*/ 263708 w 442549"/>
                <a:gd name="connsiteY27" fmla="*/ 56620 h 520646"/>
                <a:gd name="connsiteX28" fmla="*/ 276724 w 442549"/>
                <a:gd name="connsiteY28" fmla="*/ 69636 h 520646"/>
                <a:gd name="connsiteX29" fmla="*/ 270867 w 442549"/>
                <a:gd name="connsiteY29" fmla="*/ 86558 h 520646"/>
                <a:gd name="connsiteX30" fmla="*/ 276724 w 442549"/>
                <a:gd name="connsiteY30" fmla="*/ 100875 h 520646"/>
                <a:gd name="connsiteX31" fmla="*/ 292994 w 442549"/>
                <a:gd name="connsiteY31" fmla="*/ 108685 h 520646"/>
                <a:gd name="connsiteX32" fmla="*/ 292994 w 442549"/>
                <a:gd name="connsiteY32" fmla="*/ 128209 h 520646"/>
                <a:gd name="connsiteX33" fmla="*/ 210993 w 442549"/>
                <a:gd name="connsiteY33" fmla="*/ 260323 h 520646"/>
                <a:gd name="connsiteX34" fmla="*/ 194722 w 442549"/>
                <a:gd name="connsiteY34" fmla="*/ 268133 h 520646"/>
                <a:gd name="connsiteX35" fmla="*/ 188865 w 442549"/>
                <a:gd name="connsiteY35" fmla="*/ 282451 h 520646"/>
                <a:gd name="connsiteX36" fmla="*/ 194072 w 442549"/>
                <a:gd name="connsiteY36" fmla="*/ 299372 h 520646"/>
                <a:gd name="connsiteX37" fmla="*/ 181055 w 442549"/>
                <a:gd name="connsiteY37" fmla="*/ 312388 h 520646"/>
                <a:gd name="connsiteX38" fmla="*/ 164134 w 442549"/>
                <a:gd name="connsiteY38" fmla="*/ 306531 h 520646"/>
                <a:gd name="connsiteX39" fmla="*/ 149817 w 442549"/>
                <a:gd name="connsiteY39" fmla="*/ 312388 h 520646"/>
                <a:gd name="connsiteX40" fmla="*/ 142658 w 442549"/>
                <a:gd name="connsiteY40" fmla="*/ 328007 h 520646"/>
                <a:gd name="connsiteX41" fmla="*/ 124435 w 442549"/>
                <a:gd name="connsiteY41" fmla="*/ 328007 h 520646"/>
                <a:gd name="connsiteX42" fmla="*/ 116625 w 442549"/>
                <a:gd name="connsiteY42" fmla="*/ 311737 h 520646"/>
                <a:gd name="connsiteX43" fmla="*/ 102308 w 442549"/>
                <a:gd name="connsiteY43" fmla="*/ 305880 h 520646"/>
                <a:gd name="connsiteX44" fmla="*/ 85387 w 442549"/>
                <a:gd name="connsiteY44" fmla="*/ 311086 h 520646"/>
                <a:gd name="connsiteX45" fmla="*/ 72370 w 442549"/>
                <a:gd name="connsiteY45" fmla="*/ 298070 h 520646"/>
                <a:gd name="connsiteX46" fmla="*/ 78228 w 442549"/>
                <a:gd name="connsiteY46" fmla="*/ 281149 h 520646"/>
                <a:gd name="connsiteX47" fmla="*/ 72370 w 442549"/>
                <a:gd name="connsiteY47" fmla="*/ 266831 h 520646"/>
                <a:gd name="connsiteX48" fmla="*/ 56100 w 442549"/>
                <a:gd name="connsiteY48" fmla="*/ 259022 h 520646"/>
                <a:gd name="connsiteX49" fmla="*/ 56100 w 442549"/>
                <a:gd name="connsiteY49" fmla="*/ 240799 h 520646"/>
                <a:gd name="connsiteX50" fmla="*/ 72370 w 442549"/>
                <a:gd name="connsiteY50" fmla="*/ 232989 h 520646"/>
                <a:gd name="connsiteX51" fmla="*/ 78228 w 442549"/>
                <a:gd name="connsiteY51" fmla="*/ 218672 h 520646"/>
                <a:gd name="connsiteX52" fmla="*/ 72370 w 442549"/>
                <a:gd name="connsiteY52" fmla="*/ 201751 h 520646"/>
                <a:gd name="connsiteX53" fmla="*/ 85387 w 442549"/>
                <a:gd name="connsiteY53" fmla="*/ 188734 h 520646"/>
                <a:gd name="connsiteX54" fmla="*/ 102308 w 442549"/>
                <a:gd name="connsiteY54" fmla="*/ 194592 h 520646"/>
                <a:gd name="connsiteX55" fmla="*/ 116625 w 442549"/>
                <a:gd name="connsiteY55" fmla="*/ 188734 h 520646"/>
                <a:gd name="connsiteX56" fmla="*/ 124435 w 442549"/>
                <a:gd name="connsiteY56" fmla="*/ 172464 h 520646"/>
                <a:gd name="connsiteX57" fmla="*/ 143309 w 442549"/>
                <a:gd name="connsiteY57" fmla="*/ 172464 h 520646"/>
                <a:gd name="connsiteX58" fmla="*/ 151118 w 442549"/>
                <a:gd name="connsiteY58" fmla="*/ 188734 h 520646"/>
                <a:gd name="connsiteX59" fmla="*/ 165436 w 442549"/>
                <a:gd name="connsiteY59" fmla="*/ 194592 h 520646"/>
                <a:gd name="connsiteX60" fmla="*/ 182357 w 442549"/>
                <a:gd name="connsiteY60" fmla="*/ 188734 h 520646"/>
                <a:gd name="connsiteX61" fmla="*/ 195373 w 442549"/>
                <a:gd name="connsiteY61" fmla="*/ 201751 h 520646"/>
                <a:gd name="connsiteX62" fmla="*/ 189516 w 442549"/>
                <a:gd name="connsiteY62" fmla="*/ 218672 h 520646"/>
                <a:gd name="connsiteX63" fmla="*/ 195373 w 442549"/>
                <a:gd name="connsiteY63" fmla="*/ 232989 h 520646"/>
                <a:gd name="connsiteX64" fmla="*/ 211643 w 442549"/>
                <a:gd name="connsiteY64" fmla="*/ 240799 h 520646"/>
                <a:gd name="connsiteX65" fmla="*/ 210993 w 442549"/>
                <a:gd name="connsiteY65" fmla="*/ 260323 h 520646"/>
                <a:gd name="connsiteX66" fmla="*/ 210993 w 442549"/>
                <a:gd name="connsiteY66" fmla="*/ 260323 h 520646"/>
                <a:gd name="connsiteX67" fmla="*/ 436172 w 442549"/>
                <a:gd name="connsiteY67" fmla="*/ 284403 h 520646"/>
                <a:gd name="connsiteX68" fmla="*/ 391266 w 442549"/>
                <a:gd name="connsiteY68" fmla="*/ 206306 h 520646"/>
                <a:gd name="connsiteX69" fmla="*/ 391266 w 442549"/>
                <a:gd name="connsiteY69" fmla="*/ 203052 h 520646"/>
                <a:gd name="connsiteX70" fmla="*/ 295598 w 442549"/>
                <a:gd name="connsiteY70" fmla="*/ 27334 h 520646"/>
                <a:gd name="connsiteX71" fmla="*/ 95800 w 442549"/>
                <a:gd name="connsiteY71" fmla="*/ 27334 h 520646"/>
                <a:gd name="connsiteX72" fmla="*/ 131 w 442549"/>
                <a:gd name="connsiteY72" fmla="*/ 203052 h 520646"/>
                <a:gd name="connsiteX73" fmla="*/ 76926 w 442549"/>
                <a:gd name="connsiteY73" fmla="*/ 360548 h 520646"/>
                <a:gd name="connsiteX74" fmla="*/ 76926 w 442549"/>
                <a:gd name="connsiteY74" fmla="*/ 525202 h 520646"/>
                <a:gd name="connsiteX75" fmla="*/ 282582 w 442549"/>
                <a:gd name="connsiteY75" fmla="*/ 525202 h 520646"/>
                <a:gd name="connsiteX76" fmla="*/ 282582 w 442549"/>
                <a:gd name="connsiteY76" fmla="*/ 447105 h 520646"/>
                <a:gd name="connsiteX77" fmla="*/ 314471 w 442549"/>
                <a:gd name="connsiteY77" fmla="*/ 447105 h 520646"/>
                <a:gd name="connsiteX78" fmla="*/ 369139 w 442549"/>
                <a:gd name="connsiteY78" fmla="*/ 424327 h 520646"/>
                <a:gd name="connsiteX79" fmla="*/ 391266 w 442549"/>
                <a:gd name="connsiteY79" fmla="*/ 369008 h 520646"/>
                <a:gd name="connsiteX80" fmla="*/ 391266 w 442549"/>
                <a:gd name="connsiteY80" fmla="*/ 329960 h 520646"/>
                <a:gd name="connsiteX81" fmla="*/ 419902 w 442549"/>
                <a:gd name="connsiteY81" fmla="*/ 329960 h 520646"/>
                <a:gd name="connsiteX82" fmla="*/ 436172 w 442549"/>
                <a:gd name="connsiteY82" fmla="*/ 284403 h 52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42549" h="520646">
                  <a:moveTo>
                    <a:pt x="292994" y="128209"/>
                  </a:moveTo>
                  <a:lnTo>
                    <a:pt x="276724" y="136019"/>
                  </a:lnTo>
                  <a:cubicBezTo>
                    <a:pt x="275423" y="141225"/>
                    <a:pt x="272819" y="145781"/>
                    <a:pt x="270216" y="150337"/>
                  </a:cubicBezTo>
                  <a:lnTo>
                    <a:pt x="276073" y="167258"/>
                  </a:lnTo>
                  <a:lnTo>
                    <a:pt x="263057" y="180274"/>
                  </a:lnTo>
                  <a:lnTo>
                    <a:pt x="246136" y="174417"/>
                  </a:lnTo>
                  <a:cubicBezTo>
                    <a:pt x="241581" y="177020"/>
                    <a:pt x="237025" y="178972"/>
                    <a:pt x="231818" y="180274"/>
                  </a:cubicBezTo>
                  <a:lnTo>
                    <a:pt x="224009" y="195893"/>
                  </a:lnTo>
                  <a:lnTo>
                    <a:pt x="205786" y="195893"/>
                  </a:lnTo>
                  <a:lnTo>
                    <a:pt x="197976" y="179623"/>
                  </a:lnTo>
                  <a:cubicBezTo>
                    <a:pt x="192770" y="178321"/>
                    <a:pt x="188214" y="176369"/>
                    <a:pt x="183659" y="173766"/>
                  </a:cubicBezTo>
                  <a:lnTo>
                    <a:pt x="166738" y="179623"/>
                  </a:lnTo>
                  <a:lnTo>
                    <a:pt x="153721" y="166607"/>
                  </a:lnTo>
                  <a:lnTo>
                    <a:pt x="159579" y="149686"/>
                  </a:lnTo>
                  <a:cubicBezTo>
                    <a:pt x="156975" y="145130"/>
                    <a:pt x="155023" y="140575"/>
                    <a:pt x="153721" y="135368"/>
                  </a:cubicBezTo>
                  <a:lnTo>
                    <a:pt x="137451" y="127558"/>
                  </a:lnTo>
                  <a:lnTo>
                    <a:pt x="137451" y="109336"/>
                  </a:lnTo>
                  <a:lnTo>
                    <a:pt x="153721" y="101526"/>
                  </a:lnTo>
                  <a:cubicBezTo>
                    <a:pt x="155023" y="96320"/>
                    <a:pt x="156975" y="91764"/>
                    <a:pt x="159579" y="87208"/>
                  </a:cubicBezTo>
                  <a:lnTo>
                    <a:pt x="154372" y="70287"/>
                  </a:lnTo>
                  <a:lnTo>
                    <a:pt x="167388" y="57271"/>
                  </a:lnTo>
                  <a:lnTo>
                    <a:pt x="184309" y="63128"/>
                  </a:lnTo>
                  <a:cubicBezTo>
                    <a:pt x="188865" y="60525"/>
                    <a:pt x="193421" y="58573"/>
                    <a:pt x="198627" y="57271"/>
                  </a:cubicBezTo>
                  <a:lnTo>
                    <a:pt x="206437" y="41001"/>
                  </a:lnTo>
                  <a:lnTo>
                    <a:pt x="224660" y="41001"/>
                  </a:lnTo>
                  <a:lnTo>
                    <a:pt x="232469" y="56620"/>
                  </a:lnTo>
                  <a:cubicBezTo>
                    <a:pt x="237676" y="57922"/>
                    <a:pt x="242231" y="59874"/>
                    <a:pt x="246787" y="62478"/>
                  </a:cubicBezTo>
                  <a:lnTo>
                    <a:pt x="263708" y="56620"/>
                  </a:lnTo>
                  <a:lnTo>
                    <a:pt x="276724" y="69636"/>
                  </a:lnTo>
                  <a:lnTo>
                    <a:pt x="270867" y="86558"/>
                  </a:lnTo>
                  <a:cubicBezTo>
                    <a:pt x="273470" y="91113"/>
                    <a:pt x="275423" y="95669"/>
                    <a:pt x="276724" y="100875"/>
                  </a:cubicBezTo>
                  <a:lnTo>
                    <a:pt x="292994" y="108685"/>
                  </a:lnTo>
                  <a:lnTo>
                    <a:pt x="292994" y="128209"/>
                  </a:lnTo>
                  <a:close/>
                  <a:moveTo>
                    <a:pt x="210993" y="260323"/>
                  </a:moveTo>
                  <a:lnTo>
                    <a:pt x="194722" y="268133"/>
                  </a:lnTo>
                  <a:cubicBezTo>
                    <a:pt x="193421" y="273340"/>
                    <a:pt x="191468" y="277895"/>
                    <a:pt x="188865" y="282451"/>
                  </a:cubicBezTo>
                  <a:lnTo>
                    <a:pt x="194072" y="299372"/>
                  </a:lnTo>
                  <a:lnTo>
                    <a:pt x="181055" y="312388"/>
                  </a:lnTo>
                  <a:lnTo>
                    <a:pt x="164134" y="306531"/>
                  </a:lnTo>
                  <a:cubicBezTo>
                    <a:pt x="159579" y="309134"/>
                    <a:pt x="155023" y="311086"/>
                    <a:pt x="149817" y="312388"/>
                  </a:cubicBezTo>
                  <a:lnTo>
                    <a:pt x="142658" y="328007"/>
                  </a:lnTo>
                  <a:lnTo>
                    <a:pt x="124435" y="328007"/>
                  </a:lnTo>
                  <a:lnTo>
                    <a:pt x="116625" y="311737"/>
                  </a:lnTo>
                  <a:cubicBezTo>
                    <a:pt x="111419" y="310436"/>
                    <a:pt x="106863" y="308483"/>
                    <a:pt x="102308" y="305880"/>
                  </a:cubicBezTo>
                  <a:lnTo>
                    <a:pt x="85387" y="311086"/>
                  </a:lnTo>
                  <a:lnTo>
                    <a:pt x="72370" y="298070"/>
                  </a:lnTo>
                  <a:lnTo>
                    <a:pt x="78228" y="281149"/>
                  </a:lnTo>
                  <a:cubicBezTo>
                    <a:pt x="75624" y="276594"/>
                    <a:pt x="73672" y="272038"/>
                    <a:pt x="72370" y="266831"/>
                  </a:cubicBezTo>
                  <a:lnTo>
                    <a:pt x="56100" y="259022"/>
                  </a:lnTo>
                  <a:lnTo>
                    <a:pt x="56100" y="240799"/>
                  </a:lnTo>
                  <a:lnTo>
                    <a:pt x="72370" y="232989"/>
                  </a:lnTo>
                  <a:cubicBezTo>
                    <a:pt x="73672" y="227783"/>
                    <a:pt x="75624" y="223227"/>
                    <a:pt x="78228" y="218672"/>
                  </a:cubicBezTo>
                  <a:lnTo>
                    <a:pt x="72370" y="201751"/>
                  </a:lnTo>
                  <a:lnTo>
                    <a:pt x="85387" y="188734"/>
                  </a:lnTo>
                  <a:lnTo>
                    <a:pt x="102308" y="194592"/>
                  </a:lnTo>
                  <a:cubicBezTo>
                    <a:pt x="106863" y="191988"/>
                    <a:pt x="111419" y="190036"/>
                    <a:pt x="116625" y="188734"/>
                  </a:cubicBezTo>
                  <a:lnTo>
                    <a:pt x="124435" y="172464"/>
                  </a:lnTo>
                  <a:lnTo>
                    <a:pt x="143309" y="172464"/>
                  </a:lnTo>
                  <a:lnTo>
                    <a:pt x="151118" y="188734"/>
                  </a:lnTo>
                  <a:cubicBezTo>
                    <a:pt x="156325" y="190036"/>
                    <a:pt x="160880" y="191988"/>
                    <a:pt x="165436" y="194592"/>
                  </a:cubicBezTo>
                  <a:lnTo>
                    <a:pt x="182357" y="188734"/>
                  </a:lnTo>
                  <a:lnTo>
                    <a:pt x="195373" y="201751"/>
                  </a:lnTo>
                  <a:lnTo>
                    <a:pt x="189516" y="218672"/>
                  </a:lnTo>
                  <a:cubicBezTo>
                    <a:pt x="192119" y="223227"/>
                    <a:pt x="194072" y="227783"/>
                    <a:pt x="195373" y="232989"/>
                  </a:cubicBezTo>
                  <a:lnTo>
                    <a:pt x="211643" y="240799"/>
                  </a:lnTo>
                  <a:lnTo>
                    <a:pt x="210993" y="260323"/>
                  </a:lnTo>
                  <a:lnTo>
                    <a:pt x="210993" y="260323"/>
                  </a:lnTo>
                  <a:close/>
                  <a:moveTo>
                    <a:pt x="436172" y="284403"/>
                  </a:moveTo>
                  <a:lnTo>
                    <a:pt x="391266" y="206306"/>
                  </a:lnTo>
                  <a:lnTo>
                    <a:pt x="391266" y="203052"/>
                  </a:lnTo>
                  <a:cubicBezTo>
                    <a:pt x="393870" y="131463"/>
                    <a:pt x="357424" y="64430"/>
                    <a:pt x="295598" y="27334"/>
                  </a:cubicBezTo>
                  <a:cubicBezTo>
                    <a:pt x="233771" y="-9111"/>
                    <a:pt x="157626" y="-9111"/>
                    <a:pt x="95800" y="27334"/>
                  </a:cubicBezTo>
                  <a:cubicBezTo>
                    <a:pt x="33973" y="63779"/>
                    <a:pt x="-2473" y="131463"/>
                    <a:pt x="131" y="203052"/>
                  </a:cubicBezTo>
                  <a:cubicBezTo>
                    <a:pt x="131" y="264879"/>
                    <a:pt x="28115" y="322801"/>
                    <a:pt x="76926" y="360548"/>
                  </a:cubicBezTo>
                  <a:lnTo>
                    <a:pt x="76926" y="525202"/>
                  </a:lnTo>
                  <a:lnTo>
                    <a:pt x="282582" y="525202"/>
                  </a:lnTo>
                  <a:lnTo>
                    <a:pt x="282582" y="447105"/>
                  </a:lnTo>
                  <a:lnTo>
                    <a:pt x="314471" y="447105"/>
                  </a:lnTo>
                  <a:cubicBezTo>
                    <a:pt x="335297" y="447105"/>
                    <a:pt x="354821" y="438645"/>
                    <a:pt x="369139" y="424327"/>
                  </a:cubicBezTo>
                  <a:cubicBezTo>
                    <a:pt x="383457" y="409358"/>
                    <a:pt x="391266" y="389834"/>
                    <a:pt x="391266" y="369008"/>
                  </a:cubicBezTo>
                  <a:lnTo>
                    <a:pt x="391266" y="329960"/>
                  </a:lnTo>
                  <a:lnTo>
                    <a:pt x="419902" y="329960"/>
                  </a:lnTo>
                  <a:cubicBezTo>
                    <a:pt x="436823" y="328007"/>
                    <a:pt x="451792" y="308483"/>
                    <a:pt x="436172" y="284403"/>
                  </a:cubicBezTo>
                  <a:close/>
                </a:path>
              </a:pathLst>
            </a:custGeom>
            <a:grpFill/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6" name="Graphic 16" descr="Lightbulb">
            <a:extLst>
              <a:ext uri="{FF2B5EF4-FFF2-40B4-BE49-F238E27FC236}">
                <a16:creationId xmlns:a16="http://schemas.microsoft.com/office/drawing/2014/main" id="{0D39BB64-D62F-4303-9E0A-83052D988509}"/>
              </a:ext>
            </a:extLst>
          </p:cNvPr>
          <p:cNvGrpSpPr/>
          <p:nvPr/>
        </p:nvGrpSpPr>
        <p:grpSpPr>
          <a:xfrm>
            <a:off x="7737612" y="3091621"/>
            <a:ext cx="338420" cy="546679"/>
            <a:chOff x="7795570" y="3760272"/>
            <a:chExt cx="338420" cy="546679"/>
          </a:xfrm>
          <a:solidFill>
            <a:schemeClr val="tx1">
              <a:lumMod val="75000"/>
            </a:schemeClr>
          </a:solidFill>
        </p:grpSpPr>
        <p:sp>
          <p:nvSpPr>
            <p:cNvPr id="67" name="Freeform: Shape 22">
              <a:extLst>
                <a:ext uri="{FF2B5EF4-FFF2-40B4-BE49-F238E27FC236}">
                  <a16:creationId xmlns:a16="http://schemas.microsoft.com/office/drawing/2014/main" id="{25518BAE-8907-48E0-BAB8-A440A597A294}"/>
                </a:ext>
              </a:extLst>
            </p:cNvPr>
            <p:cNvSpPr/>
            <p:nvPr/>
          </p:nvSpPr>
          <p:spPr>
            <a:xfrm>
              <a:off x="7880175" y="4137740"/>
              <a:ext cx="169210" cy="39049"/>
            </a:xfrm>
            <a:custGeom>
              <a:avLst/>
              <a:gdLst>
                <a:gd name="connsiteX0" fmla="*/ 19524 w 169210"/>
                <a:gd name="connsiteY0" fmla="*/ 0 h 39048"/>
                <a:gd name="connsiteX1" fmla="*/ 149686 w 169210"/>
                <a:gd name="connsiteY1" fmla="*/ 0 h 39048"/>
                <a:gd name="connsiteX2" fmla="*/ 169210 w 169210"/>
                <a:gd name="connsiteY2" fmla="*/ 19524 h 39048"/>
                <a:gd name="connsiteX3" fmla="*/ 149686 w 169210"/>
                <a:gd name="connsiteY3" fmla="*/ 39049 h 39048"/>
                <a:gd name="connsiteX4" fmla="*/ 19524 w 169210"/>
                <a:gd name="connsiteY4" fmla="*/ 39049 h 39048"/>
                <a:gd name="connsiteX5" fmla="*/ 0 w 169210"/>
                <a:gd name="connsiteY5" fmla="*/ 19524 h 39048"/>
                <a:gd name="connsiteX6" fmla="*/ 19524 w 169210"/>
                <a:gd name="connsiteY6" fmla="*/ 0 h 3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210" h="39048">
                  <a:moveTo>
                    <a:pt x="19524" y="0"/>
                  </a:moveTo>
                  <a:lnTo>
                    <a:pt x="149686" y="0"/>
                  </a:lnTo>
                  <a:cubicBezTo>
                    <a:pt x="160750" y="0"/>
                    <a:pt x="169210" y="8461"/>
                    <a:pt x="169210" y="19524"/>
                  </a:cubicBezTo>
                  <a:cubicBezTo>
                    <a:pt x="169210" y="30588"/>
                    <a:pt x="160750" y="39049"/>
                    <a:pt x="149686" y="39049"/>
                  </a:cubicBezTo>
                  <a:lnTo>
                    <a:pt x="19524" y="39049"/>
                  </a:lnTo>
                  <a:cubicBezTo>
                    <a:pt x="8461" y="39049"/>
                    <a:pt x="0" y="30588"/>
                    <a:pt x="0" y="19524"/>
                  </a:cubicBezTo>
                  <a:cubicBezTo>
                    <a:pt x="0" y="8461"/>
                    <a:pt x="8461" y="0"/>
                    <a:pt x="19524" y="0"/>
                  </a:cubicBezTo>
                  <a:close/>
                </a:path>
              </a:pathLst>
            </a:custGeom>
            <a:grpFill/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25">
              <a:extLst>
                <a:ext uri="{FF2B5EF4-FFF2-40B4-BE49-F238E27FC236}">
                  <a16:creationId xmlns:a16="http://schemas.microsoft.com/office/drawing/2014/main" id="{E32DD99A-1C12-43AD-BBD9-1D3958E9F321}"/>
                </a:ext>
              </a:extLst>
            </p:cNvPr>
            <p:cNvSpPr/>
            <p:nvPr/>
          </p:nvSpPr>
          <p:spPr>
            <a:xfrm>
              <a:off x="7880175" y="4202821"/>
              <a:ext cx="169210" cy="39049"/>
            </a:xfrm>
            <a:custGeom>
              <a:avLst/>
              <a:gdLst>
                <a:gd name="connsiteX0" fmla="*/ 19524 w 169210"/>
                <a:gd name="connsiteY0" fmla="*/ 0 h 39048"/>
                <a:gd name="connsiteX1" fmla="*/ 149686 w 169210"/>
                <a:gd name="connsiteY1" fmla="*/ 0 h 39048"/>
                <a:gd name="connsiteX2" fmla="*/ 169210 w 169210"/>
                <a:gd name="connsiteY2" fmla="*/ 19524 h 39048"/>
                <a:gd name="connsiteX3" fmla="*/ 149686 w 169210"/>
                <a:gd name="connsiteY3" fmla="*/ 39049 h 39048"/>
                <a:gd name="connsiteX4" fmla="*/ 19524 w 169210"/>
                <a:gd name="connsiteY4" fmla="*/ 39049 h 39048"/>
                <a:gd name="connsiteX5" fmla="*/ 0 w 169210"/>
                <a:gd name="connsiteY5" fmla="*/ 19524 h 39048"/>
                <a:gd name="connsiteX6" fmla="*/ 19524 w 169210"/>
                <a:gd name="connsiteY6" fmla="*/ 0 h 3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210" h="39048">
                  <a:moveTo>
                    <a:pt x="19524" y="0"/>
                  </a:moveTo>
                  <a:lnTo>
                    <a:pt x="149686" y="0"/>
                  </a:lnTo>
                  <a:cubicBezTo>
                    <a:pt x="160750" y="0"/>
                    <a:pt x="169210" y="8461"/>
                    <a:pt x="169210" y="19524"/>
                  </a:cubicBezTo>
                  <a:cubicBezTo>
                    <a:pt x="169210" y="30588"/>
                    <a:pt x="160750" y="39049"/>
                    <a:pt x="149686" y="39049"/>
                  </a:cubicBezTo>
                  <a:lnTo>
                    <a:pt x="19524" y="39049"/>
                  </a:lnTo>
                  <a:cubicBezTo>
                    <a:pt x="8461" y="39049"/>
                    <a:pt x="0" y="30588"/>
                    <a:pt x="0" y="19524"/>
                  </a:cubicBezTo>
                  <a:cubicBezTo>
                    <a:pt x="0" y="8461"/>
                    <a:pt x="8461" y="0"/>
                    <a:pt x="19524" y="0"/>
                  </a:cubicBezTo>
                  <a:close/>
                </a:path>
              </a:pathLst>
            </a:custGeom>
            <a:grpFill/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26">
              <a:extLst>
                <a:ext uri="{FF2B5EF4-FFF2-40B4-BE49-F238E27FC236}">
                  <a16:creationId xmlns:a16="http://schemas.microsoft.com/office/drawing/2014/main" id="{920C9BDA-A993-485C-9CAB-B1E7AF91DD4A}"/>
                </a:ext>
              </a:extLst>
            </p:cNvPr>
            <p:cNvSpPr/>
            <p:nvPr/>
          </p:nvSpPr>
          <p:spPr>
            <a:xfrm>
              <a:off x="7922477" y="4267902"/>
              <a:ext cx="84605" cy="39049"/>
            </a:xfrm>
            <a:custGeom>
              <a:avLst/>
              <a:gdLst>
                <a:gd name="connsiteX0" fmla="*/ 0 w 84605"/>
                <a:gd name="connsiteY0" fmla="*/ 0 h 39048"/>
                <a:gd name="connsiteX1" fmla="*/ 42303 w 84605"/>
                <a:gd name="connsiteY1" fmla="*/ 39049 h 39048"/>
                <a:gd name="connsiteX2" fmla="*/ 84605 w 84605"/>
                <a:gd name="connsiteY2" fmla="*/ 0 h 39048"/>
                <a:gd name="connsiteX3" fmla="*/ 0 w 84605"/>
                <a:gd name="connsiteY3" fmla="*/ 0 h 3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05" h="39048">
                  <a:moveTo>
                    <a:pt x="0" y="0"/>
                  </a:moveTo>
                  <a:cubicBezTo>
                    <a:pt x="1952" y="22127"/>
                    <a:pt x="20175" y="39049"/>
                    <a:pt x="42303" y="39049"/>
                  </a:cubicBezTo>
                  <a:cubicBezTo>
                    <a:pt x="64430" y="39049"/>
                    <a:pt x="82653" y="22127"/>
                    <a:pt x="8460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27">
              <a:extLst>
                <a:ext uri="{FF2B5EF4-FFF2-40B4-BE49-F238E27FC236}">
                  <a16:creationId xmlns:a16="http://schemas.microsoft.com/office/drawing/2014/main" id="{D592431A-9DD6-423C-B414-58F35ECF6D35}"/>
                </a:ext>
              </a:extLst>
            </p:cNvPr>
            <p:cNvSpPr/>
            <p:nvPr/>
          </p:nvSpPr>
          <p:spPr>
            <a:xfrm>
              <a:off x="7795570" y="3760272"/>
              <a:ext cx="338420" cy="351437"/>
            </a:xfrm>
            <a:custGeom>
              <a:avLst/>
              <a:gdLst>
                <a:gd name="connsiteX0" fmla="*/ 169210 w 338420"/>
                <a:gd name="connsiteY0" fmla="*/ 0 h 351436"/>
                <a:gd name="connsiteX1" fmla="*/ 169210 w 338420"/>
                <a:gd name="connsiteY1" fmla="*/ 0 h 351436"/>
                <a:gd name="connsiteX2" fmla="*/ 169210 w 338420"/>
                <a:gd name="connsiteY2" fmla="*/ 0 h 351436"/>
                <a:gd name="connsiteX3" fmla="*/ 0 w 338420"/>
                <a:gd name="connsiteY3" fmla="*/ 167258 h 351436"/>
                <a:gd name="connsiteX4" fmla="*/ 0 w 338420"/>
                <a:gd name="connsiteY4" fmla="*/ 173115 h 351436"/>
                <a:gd name="connsiteX5" fmla="*/ 11715 w 338420"/>
                <a:gd name="connsiteY5" fmla="*/ 231688 h 351436"/>
                <a:gd name="connsiteX6" fmla="*/ 41001 w 338420"/>
                <a:gd name="connsiteY6" fmla="*/ 279848 h 351436"/>
                <a:gd name="connsiteX7" fmla="*/ 80700 w 338420"/>
                <a:gd name="connsiteY7" fmla="*/ 344278 h 351436"/>
                <a:gd name="connsiteX8" fmla="*/ 92415 w 338420"/>
                <a:gd name="connsiteY8" fmla="*/ 351437 h 351436"/>
                <a:gd name="connsiteX9" fmla="*/ 246006 w 338420"/>
                <a:gd name="connsiteY9" fmla="*/ 351437 h 351436"/>
                <a:gd name="connsiteX10" fmla="*/ 257720 w 338420"/>
                <a:gd name="connsiteY10" fmla="*/ 344278 h 351436"/>
                <a:gd name="connsiteX11" fmla="*/ 297419 w 338420"/>
                <a:gd name="connsiteY11" fmla="*/ 279848 h 351436"/>
                <a:gd name="connsiteX12" fmla="*/ 326706 w 338420"/>
                <a:gd name="connsiteY12" fmla="*/ 231688 h 351436"/>
                <a:gd name="connsiteX13" fmla="*/ 338420 w 338420"/>
                <a:gd name="connsiteY13" fmla="*/ 173115 h 351436"/>
                <a:gd name="connsiteX14" fmla="*/ 338420 w 338420"/>
                <a:gd name="connsiteY14" fmla="*/ 167258 h 351436"/>
                <a:gd name="connsiteX15" fmla="*/ 169210 w 338420"/>
                <a:gd name="connsiteY15" fmla="*/ 0 h 351436"/>
                <a:gd name="connsiteX16" fmla="*/ 299372 w 338420"/>
                <a:gd name="connsiteY16" fmla="*/ 172464 h 351436"/>
                <a:gd name="connsiteX17" fmla="*/ 290261 w 338420"/>
                <a:gd name="connsiteY17" fmla="*/ 218021 h 351436"/>
                <a:gd name="connsiteX18" fmla="*/ 268133 w 338420"/>
                <a:gd name="connsiteY18" fmla="*/ 253815 h 351436"/>
                <a:gd name="connsiteX19" fmla="*/ 230386 w 338420"/>
                <a:gd name="connsiteY19" fmla="*/ 312388 h 351436"/>
                <a:gd name="connsiteX20" fmla="*/ 169210 w 338420"/>
                <a:gd name="connsiteY20" fmla="*/ 312388 h 351436"/>
                <a:gd name="connsiteX21" fmla="*/ 108685 w 338420"/>
                <a:gd name="connsiteY21" fmla="*/ 312388 h 351436"/>
                <a:gd name="connsiteX22" fmla="*/ 70938 w 338420"/>
                <a:gd name="connsiteY22" fmla="*/ 253815 h 351436"/>
                <a:gd name="connsiteX23" fmla="*/ 48811 w 338420"/>
                <a:gd name="connsiteY23" fmla="*/ 218021 h 351436"/>
                <a:gd name="connsiteX24" fmla="*/ 39699 w 338420"/>
                <a:gd name="connsiteY24" fmla="*/ 172464 h 351436"/>
                <a:gd name="connsiteX25" fmla="*/ 39699 w 338420"/>
                <a:gd name="connsiteY25" fmla="*/ 167258 h 351436"/>
                <a:gd name="connsiteX26" fmla="*/ 169861 w 338420"/>
                <a:gd name="connsiteY26" fmla="*/ 38398 h 351436"/>
                <a:gd name="connsiteX27" fmla="*/ 169861 w 338420"/>
                <a:gd name="connsiteY27" fmla="*/ 38398 h 351436"/>
                <a:gd name="connsiteX28" fmla="*/ 169861 w 338420"/>
                <a:gd name="connsiteY28" fmla="*/ 38398 h 351436"/>
                <a:gd name="connsiteX29" fmla="*/ 169861 w 338420"/>
                <a:gd name="connsiteY29" fmla="*/ 38398 h 351436"/>
                <a:gd name="connsiteX30" fmla="*/ 169861 w 338420"/>
                <a:gd name="connsiteY30" fmla="*/ 38398 h 351436"/>
                <a:gd name="connsiteX31" fmla="*/ 169861 w 338420"/>
                <a:gd name="connsiteY31" fmla="*/ 38398 h 351436"/>
                <a:gd name="connsiteX32" fmla="*/ 169861 w 338420"/>
                <a:gd name="connsiteY32" fmla="*/ 38398 h 351436"/>
                <a:gd name="connsiteX33" fmla="*/ 300023 w 338420"/>
                <a:gd name="connsiteY33" fmla="*/ 167258 h 351436"/>
                <a:gd name="connsiteX34" fmla="*/ 300023 w 338420"/>
                <a:gd name="connsiteY34" fmla="*/ 172464 h 35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38420" h="351436">
                  <a:moveTo>
                    <a:pt x="169210" y="0"/>
                  </a:moveTo>
                  <a:cubicBezTo>
                    <a:pt x="169210" y="0"/>
                    <a:pt x="169210" y="0"/>
                    <a:pt x="169210" y="0"/>
                  </a:cubicBezTo>
                  <a:cubicBezTo>
                    <a:pt x="169210" y="0"/>
                    <a:pt x="169210" y="0"/>
                    <a:pt x="169210" y="0"/>
                  </a:cubicBezTo>
                  <a:cubicBezTo>
                    <a:pt x="76795" y="651"/>
                    <a:pt x="1952" y="74843"/>
                    <a:pt x="0" y="167258"/>
                  </a:cubicBezTo>
                  <a:lnTo>
                    <a:pt x="0" y="173115"/>
                  </a:lnTo>
                  <a:cubicBezTo>
                    <a:pt x="651" y="193290"/>
                    <a:pt x="4556" y="212814"/>
                    <a:pt x="11715" y="231688"/>
                  </a:cubicBezTo>
                  <a:cubicBezTo>
                    <a:pt x="18873" y="249260"/>
                    <a:pt x="28636" y="265530"/>
                    <a:pt x="41001" y="279848"/>
                  </a:cubicBezTo>
                  <a:cubicBezTo>
                    <a:pt x="56620" y="296769"/>
                    <a:pt x="73541" y="329960"/>
                    <a:pt x="80700" y="344278"/>
                  </a:cubicBezTo>
                  <a:cubicBezTo>
                    <a:pt x="82653" y="348833"/>
                    <a:pt x="87208" y="351437"/>
                    <a:pt x="92415" y="351437"/>
                  </a:cubicBezTo>
                  <a:lnTo>
                    <a:pt x="246006" y="351437"/>
                  </a:lnTo>
                  <a:cubicBezTo>
                    <a:pt x="251212" y="351437"/>
                    <a:pt x="255768" y="348833"/>
                    <a:pt x="257720" y="344278"/>
                  </a:cubicBezTo>
                  <a:cubicBezTo>
                    <a:pt x="264879" y="329960"/>
                    <a:pt x="281800" y="296769"/>
                    <a:pt x="297419" y="279848"/>
                  </a:cubicBezTo>
                  <a:cubicBezTo>
                    <a:pt x="309785" y="265530"/>
                    <a:pt x="320198" y="249260"/>
                    <a:pt x="326706" y="231688"/>
                  </a:cubicBezTo>
                  <a:cubicBezTo>
                    <a:pt x="333865" y="212814"/>
                    <a:pt x="337770" y="193290"/>
                    <a:pt x="338420" y="173115"/>
                  </a:cubicBezTo>
                  <a:lnTo>
                    <a:pt x="338420" y="167258"/>
                  </a:lnTo>
                  <a:cubicBezTo>
                    <a:pt x="336468" y="74843"/>
                    <a:pt x="261625" y="651"/>
                    <a:pt x="169210" y="0"/>
                  </a:cubicBezTo>
                  <a:close/>
                  <a:moveTo>
                    <a:pt x="299372" y="172464"/>
                  </a:moveTo>
                  <a:cubicBezTo>
                    <a:pt x="298721" y="188084"/>
                    <a:pt x="295467" y="203703"/>
                    <a:pt x="290261" y="218021"/>
                  </a:cubicBezTo>
                  <a:cubicBezTo>
                    <a:pt x="285054" y="231037"/>
                    <a:pt x="277895" y="243402"/>
                    <a:pt x="268133" y="253815"/>
                  </a:cubicBezTo>
                  <a:cubicBezTo>
                    <a:pt x="253164" y="272038"/>
                    <a:pt x="240148" y="291562"/>
                    <a:pt x="230386" y="312388"/>
                  </a:cubicBezTo>
                  <a:lnTo>
                    <a:pt x="169210" y="312388"/>
                  </a:lnTo>
                  <a:lnTo>
                    <a:pt x="108685" y="312388"/>
                  </a:lnTo>
                  <a:cubicBezTo>
                    <a:pt x="98272" y="291562"/>
                    <a:pt x="85256" y="272038"/>
                    <a:pt x="70938" y="253815"/>
                  </a:cubicBezTo>
                  <a:cubicBezTo>
                    <a:pt x="61827" y="243402"/>
                    <a:pt x="54017" y="231037"/>
                    <a:pt x="48811" y="218021"/>
                  </a:cubicBezTo>
                  <a:cubicBezTo>
                    <a:pt x="42953" y="203703"/>
                    <a:pt x="40350" y="188084"/>
                    <a:pt x="39699" y="172464"/>
                  </a:cubicBezTo>
                  <a:lnTo>
                    <a:pt x="39699" y="167258"/>
                  </a:lnTo>
                  <a:cubicBezTo>
                    <a:pt x="41001" y="96320"/>
                    <a:pt x="98923" y="39049"/>
                    <a:pt x="169861" y="38398"/>
                  </a:cubicBezTo>
                  <a:lnTo>
                    <a:pt x="169861" y="38398"/>
                  </a:lnTo>
                  <a:lnTo>
                    <a:pt x="169861" y="38398"/>
                  </a:lnTo>
                  <a:cubicBezTo>
                    <a:pt x="169861" y="38398"/>
                    <a:pt x="169861" y="38398"/>
                    <a:pt x="169861" y="38398"/>
                  </a:cubicBezTo>
                  <a:cubicBezTo>
                    <a:pt x="169861" y="38398"/>
                    <a:pt x="169861" y="38398"/>
                    <a:pt x="169861" y="38398"/>
                  </a:cubicBezTo>
                  <a:lnTo>
                    <a:pt x="169861" y="38398"/>
                  </a:lnTo>
                  <a:lnTo>
                    <a:pt x="169861" y="38398"/>
                  </a:lnTo>
                  <a:cubicBezTo>
                    <a:pt x="240799" y="39049"/>
                    <a:pt x="298721" y="95669"/>
                    <a:pt x="300023" y="167258"/>
                  </a:cubicBezTo>
                  <a:lnTo>
                    <a:pt x="300023" y="172464"/>
                  </a:lnTo>
                  <a:close/>
                </a:path>
              </a:pathLst>
            </a:custGeom>
            <a:grpFill/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1" name="Graphic 14" descr="Bullseye">
            <a:extLst>
              <a:ext uri="{FF2B5EF4-FFF2-40B4-BE49-F238E27FC236}">
                <a16:creationId xmlns:a16="http://schemas.microsoft.com/office/drawing/2014/main" id="{524C95D2-BE4D-466C-9B70-A914714D47FE}"/>
              </a:ext>
            </a:extLst>
          </p:cNvPr>
          <p:cNvGrpSpPr/>
          <p:nvPr/>
        </p:nvGrpSpPr>
        <p:grpSpPr>
          <a:xfrm>
            <a:off x="5774971" y="1199389"/>
            <a:ext cx="513487" cy="514138"/>
            <a:chOff x="5832929" y="1868040"/>
            <a:chExt cx="513487" cy="514138"/>
          </a:xfrm>
          <a:solidFill>
            <a:schemeClr val="tx1">
              <a:lumMod val="75000"/>
            </a:schemeClr>
          </a:solidFill>
        </p:grpSpPr>
        <p:sp>
          <p:nvSpPr>
            <p:cNvPr id="72" name="Freeform: Shape 29">
              <a:extLst>
                <a:ext uri="{FF2B5EF4-FFF2-40B4-BE49-F238E27FC236}">
                  <a16:creationId xmlns:a16="http://schemas.microsoft.com/office/drawing/2014/main" id="{DA036E54-AEAB-465B-A6E1-28CCF3C43F33}"/>
                </a:ext>
              </a:extLst>
            </p:cNvPr>
            <p:cNvSpPr/>
            <p:nvPr/>
          </p:nvSpPr>
          <p:spPr>
            <a:xfrm>
              <a:off x="6014504" y="1868040"/>
              <a:ext cx="331912" cy="331912"/>
            </a:xfrm>
            <a:custGeom>
              <a:avLst/>
              <a:gdLst>
                <a:gd name="connsiteX0" fmla="*/ 273990 w 331912"/>
                <a:gd name="connsiteY0" fmla="*/ 58573 h 331912"/>
                <a:gd name="connsiteX1" fmla="*/ 267482 w 331912"/>
                <a:gd name="connsiteY1" fmla="*/ 0 h 331912"/>
                <a:gd name="connsiteX2" fmla="*/ 195893 w 331912"/>
                <a:gd name="connsiteY2" fmla="*/ 71589 h 331912"/>
                <a:gd name="connsiteX3" fmla="*/ 199798 w 331912"/>
                <a:gd name="connsiteY3" fmla="*/ 105431 h 331912"/>
                <a:gd name="connsiteX4" fmla="*/ 95669 w 331912"/>
                <a:gd name="connsiteY4" fmla="*/ 209560 h 331912"/>
                <a:gd name="connsiteX5" fmla="*/ 65081 w 331912"/>
                <a:gd name="connsiteY5" fmla="*/ 201751 h 331912"/>
                <a:gd name="connsiteX6" fmla="*/ 0 w 331912"/>
                <a:gd name="connsiteY6" fmla="*/ 266831 h 331912"/>
                <a:gd name="connsiteX7" fmla="*/ 65081 w 331912"/>
                <a:gd name="connsiteY7" fmla="*/ 331912 h 331912"/>
                <a:gd name="connsiteX8" fmla="*/ 130162 w 331912"/>
                <a:gd name="connsiteY8" fmla="*/ 266831 h 331912"/>
                <a:gd name="connsiteX9" fmla="*/ 123003 w 331912"/>
                <a:gd name="connsiteY9" fmla="*/ 236894 h 331912"/>
                <a:gd name="connsiteX10" fmla="*/ 227132 w 331912"/>
                <a:gd name="connsiteY10" fmla="*/ 132765 h 331912"/>
                <a:gd name="connsiteX11" fmla="*/ 260974 w 331912"/>
                <a:gd name="connsiteY11" fmla="*/ 136670 h 331912"/>
                <a:gd name="connsiteX12" fmla="*/ 332563 w 331912"/>
                <a:gd name="connsiteY12" fmla="*/ 65081 h 331912"/>
                <a:gd name="connsiteX13" fmla="*/ 273990 w 331912"/>
                <a:gd name="connsiteY13" fmla="*/ 58573 h 33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1912" h="331912">
                  <a:moveTo>
                    <a:pt x="273990" y="58573"/>
                  </a:moveTo>
                  <a:lnTo>
                    <a:pt x="267482" y="0"/>
                  </a:lnTo>
                  <a:lnTo>
                    <a:pt x="195893" y="71589"/>
                  </a:lnTo>
                  <a:lnTo>
                    <a:pt x="199798" y="105431"/>
                  </a:lnTo>
                  <a:lnTo>
                    <a:pt x="95669" y="209560"/>
                  </a:lnTo>
                  <a:cubicBezTo>
                    <a:pt x="86558" y="205005"/>
                    <a:pt x="76145" y="201751"/>
                    <a:pt x="65081" y="201751"/>
                  </a:cubicBezTo>
                  <a:cubicBezTo>
                    <a:pt x="29286" y="201751"/>
                    <a:pt x="0" y="231037"/>
                    <a:pt x="0" y="266831"/>
                  </a:cubicBezTo>
                  <a:cubicBezTo>
                    <a:pt x="0" y="302626"/>
                    <a:pt x="29286" y="331912"/>
                    <a:pt x="65081" y="331912"/>
                  </a:cubicBezTo>
                  <a:cubicBezTo>
                    <a:pt x="100875" y="331912"/>
                    <a:pt x="130162" y="302626"/>
                    <a:pt x="130162" y="266831"/>
                  </a:cubicBezTo>
                  <a:cubicBezTo>
                    <a:pt x="130162" y="255768"/>
                    <a:pt x="127558" y="246006"/>
                    <a:pt x="123003" y="236894"/>
                  </a:cubicBezTo>
                  <a:lnTo>
                    <a:pt x="227132" y="132765"/>
                  </a:lnTo>
                  <a:lnTo>
                    <a:pt x="260974" y="136670"/>
                  </a:lnTo>
                  <a:lnTo>
                    <a:pt x="332563" y="65081"/>
                  </a:lnTo>
                  <a:lnTo>
                    <a:pt x="273990" y="58573"/>
                  </a:lnTo>
                  <a:close/>
                </a:path>
              </a:pathLst>
            </a:custGeom>
            <a:grpFill/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30">
              <a:extLst>
                <a:ext uri="{FF2B5EF4-FFF2-40B4-BE49-F238E27FC236}">
                  <a16:creationId xmlns:a16="http://schemas.microsoft.com/office/drawing/2014/main" id="{F2B799E2-1711-4BB5-899C-F6DA56E2BFC7}"/>
                </a:ext>
              </a:extLst>
            </p:cNvPr>
            <p:cNvSpPr/>
            <p:nvPr/>
          </p:nvSpPr>
          <p:spPr>
            <a:xfrm>
              <a:off x="5832929" y="1887564"/>
              <a:ext cx="494614" cy="494614"/>
            </a:xfrm>
            <a:custGeom>
              <a:avLst/>
              <a:gdLst>
                <a:gd name="connsiteX0" fmla="*/ 460772 w 494614"/>
                <a:gd name="connsiteY0" fmla="*/ 135368 h 494614"/>
                <a:gd name="connsiteX1" fmla="*/ 452312 w 494614"/>
                <a:gd name="connsiteY1" fmla="*/ 144479 h 494614"/>
                <a:gd name="connsiteX2" fmla="*/ 439946 w 494614"/>
                <a:gd name="connsiteY2" fmla="*/ 143178 h 494614"/>
                <a:gd name="connsiteX3" fmla="*/ 426279 w 494614"/>
                <a:gd name="connsiteY3" fmla="*/ 141225 h 494614"/>
                <a:gd name="connsiteX4" fmla="*/ 455566 w 494614"/>
                <a:gd name="connsiteY4" fmla="*/ 247307 h 494614"/>
                <a:gd name="connsiteX5" fmla="*/ 247307 w 494614"/>
                <a:gd name="connsiteY5" fmla="*/ 455566 h 494614"/>
                <a:gd name="connsiteX6" fmla="*/ 39049 w 494614"/>
                <a:gd name="connsiteY6" fmla="*/ 247307 h 494614"/>
                <a:gd name="connsiteX7" fmla="*/ 247307 w 494614"/>
                <a:gd name="connsiteY7" fmla="*/ 39049 h 494614"/>
                <a:gd name="connsiteX8" fmla="*/ 353389 w 494614"/>
                <a:gd name="connsiteY8" fmla="*/ 68335 h 494614"/>
                <a:gd name="connsiteX9" fmla="*/ 352087 w 494614"/>
                <a:gd name="connsiteY9" fmla="*/ 55319 h 494614"/>
                <a:gd name="connsiteX10" fmla="*/ 350135 w 494614"/>
                <a:gd name="connsiteY10" fmla="*/ 42303 h 494614"/>
                <a:gd name="connsiteX11" fmla="*/ 359246 w 494614"/>
                <a:gd name="connsiteY11" fmla="*/ 33191 h 494614"/>
                <a:gd name="connsiteX12" fmla="*/ 363802 w 494614"/>
                <a:gd name="connsiteY12" fmla="*/ 28636 h 494614"/>
                <a:gd name="connsiteX13" fmla="*/ 247307 w 494614"/>
                <a:gd name="connsiteY13" fmla="*/ 0 h 494614"/>
                <a:gd name="connsiteX14" fmla="*/ 0 w 494614"/>
                <a:gd name="connsiteY14" fmla="*/ 247307 h 494614"/>
                <a:gd name="connsiteX15" fmla="*/ 247307 w 494614"/>
                <a:gd name="connsiteY15" fmla="*/ 494614 h 494614"/>
                <a:gd name="connsiteX16" fmla="*/ 494614 w 494614"/>
                <a:gd name="connsiteY16" fmla="*/ 247307 h 494614"/>
                <a:gd name="connsiteX17" fmla="*/ 465328 w 494614"/>
                <a:gd name="connsiteY17" fmla="*/ 131463 h 494614"/>
                <a:gd name="connsiteX18" fmla="*/ 460772 w 494614"/>
                <a:gd name="connsiteY18" fmla="*/ 135368 h 4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4614" h="494614">
                  <a:moveTo>
                    <a:pt x="460772" y="135368"/>
                  </a:moveTo>
                  <a:lnTo>
                    <a:pt x="452312" y="144479"/>
                  </a:lnTo>
                  <a:lnTo>
                    <a:pt x="439946" y="143178"/>
                  </a:lnTo>
                  <a:lnTo>
                    <a:pt x="426279" y="141225"/>
                  </a:lnTo>
                  <a:cubicBezTo>
                    <a:pt x="444502" y="172464"/>
                    <a:pt x="455566" y="208259"/>
                    <a:pt x="455566" y="247307"/>
                  </a:cubicBezTo>
                  <a:cubicBezTo>
                    <a:pt x="455566" y="361849"/>
                    <a:pt x="361849" y="455566"/>
                    <a:pt x="247307" y="455566"/>
                  </a:cubicBezTo>
                  <a:cubicBezTo>
                    <a:pt x="132765" y="455566"/>
                    <a:pt x="39049" y="361849"/>
                    <a:pt x="39049" y="247307"/>
                  </a:cubicBezTo>
                  <a:cubicBezTo>
                    <a:pt x="39049" y="132765"/>
                    <a:pt x="132765" y="39049"/>
                    <a:pt x="247307" y="39049"/>
                  </a:cubicBezTo>
                  <a:cubicBezTo>
                    <a:pt x="285705" y="39049"/>
                    <a:pt x="322150" y="49461"/>
                    <a:pt x="353389" y="68335"/>
                  </a:cubicBezTo>
                  <a:lnTo>
                    <a:pt x="352087" y="55319"/>
                  </a:lnTo>
                  <a:lnTo>
                    <a:pt x="350135" y="42303"/>
                  </a:lnTo>
                  <a:lnTo>
                    <a:pt x="359246" y="33191"/>
                  </a:lnTo>
                  <a:lnTo>
                    <a:pt x="363802" y="28636"/>
                  </a:lnTo>
                  <a:cubicBezTo>
                    <a:pt x="328658" y="10413"/>
                    <a:pt x="289610" y="0"/>
                    <a:pt x="247307" y="0"/>
                  </a:cubicBezTo>
                  <a:cubicBezTo>
                    <a:pt x="110637" y="0"/>
                    <a:pt x="0" y="110637"/>
                    <a:pt x="0" y="247307"/>
                  </a:cubicBezTo>
                  <a:cubicBezTo>
                    <a:pt x="0" y="383977"/>
                    <a:pt x="110637" y="494614"/>
                    <a:pt x="247307" y="494614"/>
                  </a:cubicBezTo>
                  <a:cubicBezTo>
                    <a:pt x="383977" y="494614"/>
                    <a:pt x="494614" y="383977"/>
                    <a:pt x="494614" y="247307"/>
                  </a:cubicBezTo>
                  <a:cubicBezTo>
                    <a:pt x="494614" y="205005"/>
                    <a:pt x="484201" y="165956"/>
                    <a:pt x="465328" y="131463"/>
                  </a:cubicBezTo>
                  <a:lnTo>
                    <a:pt x="460772" y="135368"/>
                  </a:lnTo>
                  <a:close/>
                </a:path>
              </a:pathLst>
            </a:custGeom>
            <a:grpFill/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31">
              <a:extLst>
                <a:ext uri="{FF2B5EF4-FFF2-40B4-BE49-F238E27FC236}">
                  <a16:creationId xmlns:a16="http://schemas.microsoft.com/office/drawing/2014/main" id="{16A3A8F2-3707-46DE-8900-F85A60F36831}"/>
                </a:ext>
              </a:extLst>
            </p:cNvPr>
            <p:cNvSpPr/>
            <p:nvPr/>
          </p:nvSpPr>
          <p:spPr>
            <a:xfrm>
              <a:off x="5924042" y="1978677"/>
              <a:ext cx="312388" cy="312388"/>
            </a:xfrm>
            <a:custGeom>
              <a:avLst/>
              <a:gdLst>
                <a:gd name="connsiteX0" fmla="*/ 264879 w 312388"/>
                <a:gd name="connsiteY0" fmla="*/ 111939 h 312388"/>
                <a:gd name="connsiteX1" fmla="*/ 273340 w 312388"/>
                <a:gd name="connsiteY1" fmla="*/ 156194 h 312388"/>
                <a:gd name="connsiteX2" fmla="*/ 156194 w 312388"/>
                <a:gd name="connsiteY2" fmla="*/ 273340 h 312388"/>
                <a:gd name="connsiteX3" fmla="*/ 39049 w 312388"/>
                <a:gd name="connsiteY3" fmla="*/ 156194 h 312388"/>
                <a:gd name="connsiteX4" fmla="*/ 156194 w 312388"/>
                <a:gd name="connsiteY4" fmla="*/ 39049 h 312388"/>
                <a:gd name="connsiteX5" fmla="*/ 200449 w 312388"/>
                <a:gd name="connsiteY5" fmla="*/ 47509 h 312388"/>
                <a:gd name="connsiteX6" fmla="*/ 229735 w 312388"/>
                <a:gd name="connsiteY6" fmla="*/ 18223 h 312388"/>
                <a:gd name="connsiteX7" fmla="*/ 156194 w 312388"/>
                <a:gd name="connsiteY7" fmla="*/ 0 h 312388"/>
                <a:gd name="connsiteX8" fmla="*/ 0 w 312388"/>
                <a:gd name="connsiteY8" fmla="*/ 156194 h 312388"/>
                <a:gd name="connsiteX9" fmla="*/ 156194 w 312388"/>
                <a:gd name="connsiteY9" fmla="*/ 312388 h 312388"/>
                <a:gd name="connsiteX10" fmla="*/ 312388 w 312388"/>
                <a:gd name="connsiteY10" fmla="*/ 156194 h 312388"/>
                <a:gd name="connsiteX11" fmla="*/ 294165 w 312388"/>
                <a:gd name="connsiteY11" fmla="*/ 82653 h 312388"/>
                <a:gd name="connsiteX12" fmla="*/ 264879 w 312388"/>
                <a:gd name="connsiteY12" fmla="*/ 111939 h 31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2388" h="312388">
                  <a:moveTo>
                    <a:pt x="264879" y="111939"/>
                  </a:moveTo>
                  <a:cubicBezTo>
                    <a:pt x="270736" y="125606"/>
                    <a:pt x="273340" y="140575"/>
                    <a:pt x="273340" y="156194"/>
                  </a:cubicBezTo>
                  <a:cubicBezTo>
                    <a:pt x="273340" y="220624"/>
                    <a:pt x="220624" y="273340"/>
                    <a:pt x="156194" y="273340"/>
                  </a:cubicBezTo>
                  <a:cubicBezTo>
                    <a:pt x="91764" y="273340"/>
                    <a:pt x="39049" y="220624"/>
                    <a:pt x="39049" y="156194"/>
                  </a:cubicBezTo>
                  <a:cubicBezTo>
                    <a:pt x="39049" y="91764"/>
                    <a:pt x="91764" y="39049"/>
                    <a:pt x="156194" y="39049"/>
                  </a:cubicBezTo>
                  <a:cubicBezTo>
                    <a:pt x="171813" y="39049"/>
                    <a:pt x="186782" y="42303"/>
                    <a:pt x="200449" y="47509"/>
                  </a:cubicBezTo>
                  <a:lnTo>
                    <a:pt x="229735" y="18223"/>
                  </a:lnTo>
                  <a:cubicBezTo>
                    <a:pt x="207608" y="6508"/>
                    <a:pt x="182877" y="0"/>
                    <a:pt x="156194" y="0"/>
                  </a:cubicBezTo>
                  <a:cubicBezTo>
                    <a:pt x="70287" y="0"/>
                    <a:pt x="0" y="70287"/>
                    <a:pt x="0" y="156194"/>
                  </a:cubicBezTo>
                  <a:cubicBezTo>
                    <a:pt x="0" y="242101"/>
                    <a:pt x="70287" y="312388"/>
                    <a:pt x="156194" y="312388"/>
                  </a:cubicBezTo>
                  <a:cubicBezTo>
                    <a:pt x="242101" y="312388"/>
                    <a:pt x="312388" y="242101"/>
                    <a:pt x="312388" y="156194"/>
                  </a:cubicBezTo>
                  <a:cubicBezTo>
                    <a:pt x="312388" y="129511"/>
                    <a:pt x="305880" y="104780"/>
                    <a:pt x="294165" y="82653"/>
                  </a:cubicBezTo>
                  <a:lnTo>
                    <a:pt x="264879" y="111939"/>
                  </a:lnTo>
                  <a:close/>
                </a:path>
              </a:pathLst>
            </a:custGeom>
            <a:grpFill/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5" name="Group 52">
            <a:extLst>
              <a:ext uri="{FF2B5EF4-FFF2-40B4-BE49-F238E27FC236}">
                <a16:creationId xmlns:a16="http://schemas.microsoft.com/office/drawing/2014/main" id="{2D13B9D8-50C5-49C3-88D4-DE07A582373E}"/>
              </a:ext>
            </a:extLst>
          </p:cNvPr>
          <p:cNvGrpSpPr/>
          <p:nvPr/>
        </p:nvGrpSpPr>
        <p:grpSpPr>
          <a:xfrm>
            <a:off x="443110" y="1254945"/>
            <a:ext cx="3156772" cy="1766599"/>
            <a:chOff x="208963" y="4369553"/>
            <a:chExt cx="2310578" cy="1576861"/>
          </a:xfrm>
        </p:grpSpPr>
        <p:sp>
          <p:nvSpPr>
            <p:cNvPr id="76" name="TextBox 53">
              <a:extLst>
                <a:ext uri="{FF2B5EF4-FFF2-40B4-BE49-F238E27FC236}">
                  <a16:creationId xmlns:a16="http://schemas.microsoft.com/office/drawing/2014/main" id="{DC5A4EF3-E49E-4F82-A428-17E99F4A704C}"/>
                </a:ext>
              </a:extLst>
            </p:cNvPr>
            <p:cNvSpPr txBox="1"/>
            <p:nvPr/>
          </p:nvSpPr>
          <p:spPr>
            <a:xfrm>
              <a:off x="208963" y="4369553"/>
              <a:ext cx="2310577" cy="412081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algn="ctr"/>
              <a:r>
                <a:rPr lang="en-US" sz="2400" b="1" noProof="1">
                  <a:solidFill>
                    <a:schemeClr val="accent5"/>
                  </a:solidFill>
                </a:rPr>
                <a:t>Depuracion o Rollback</a:t>
              </a:r>
            </a:p>
          </p:txBody>
        </p:sp>
        <p:sp>
          <p:nvSpPr>
            <p:cNvPr id="77" name="Rectangle 54">
              <a:extLst>
                <a:ext uri="{FF2B5EF4-FFF2-40B4-BE49-F238E27FC236}">
                  <a16:creationId xmlns:a16="http://schemas.microsoft.com/office/drawing/2014/main" id="{709FCA1C-DFE1-4AF5-A125-482CC87FD527}"/>
                </a:ext>
              </a:extLst>
            </p:cNvPr>
            <p:cNvSpPr/>
            <p:nvPr/>
          </p:nvSpPr>
          <p:spPr>
            <a:xfrm>
              <a:off x="319756" y="4765116"/>
              <a:ext cx="2199785" cy="1181298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600" noProof="1"/>
                <a:t>Se deben definer politicas de depuracion para esta table y definer un mecanismo para hacer rollback de la informacion en caso tal que se requiera</a:t>
              </a:r>
            </a:p>
          </p:txBody>
        </p:sp>
      </p:grpSp>
      <p:grpSp>
        <p:nvGrpSpPr>
          <p:cNvPr id="78" name="Group 55">
            <a:extLst>
              <a:ext uri="{FF2B5EF4-FFF2-40B4-BE49-F238E27FC236}">
                <a16:creationId xmlns:a16="http://schemas.microsoft.com/office/drawing/2014/main" id="{DE2DCDDE-2EDA-47B2-A765-BF6E2178E1BA}"/>
              </a:ext>
            </a:extLst>
          </p:cNvPr>
          <p:cNvGrpSpPr/>
          <p:nvPr/>
        </p:nvGrpSpPr>
        <p:grpSpPr>
          <a:xfrm>
            <a:off x="349410" y="3986700"/>
            <a:ext cx="2854037" cy="1536564"/>
            <a:chOff x="319755" y="4319969"/>
            <a:chExt cx="2088993" cy="1536564"/>
          </a:xfrm>
        </p:grpSpPr>
        <p:sp>
          <p:nvSpPr>
            <p:cNvPr id="79" name="TextBox 56">
              <a:extLst>
                <a:ext uri="{FF2B5EF4-FFF2-40B4-BE49-F238E27FC236}">
                  <a16:creationId xmlns:a16="http://schemas.microsoft.com/office/drawing/2014/main" id="{EC7F9C2E-3E94-4909-BE26-E8E7241049EA}"/>
                </a:ext>
              </a:extLst>
            </p:cNvPr>
            <p:cNvSpPr txBox="1"/>
            <p:nvPr/>
          </p:nvSpPr>
          <p:spPr>
            <a:xfrm>
              <a:off x="319755" y="4319969"/>
              <a:ext cx="2088993" cy="461665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algn="ctr"/>
              <a:r>
                <a:rPr lang="en-US" sz="2400" b="1" noProof="1">
                  <a:solidFill>
                    <a:schemeClr val="accent3"/>
                  </a:solidFill>
                </a:rPr>
                <a:t>Trigger </a:t>
              </a:r>
            </a:p>
          </p:txBody>
        </p:sp>
        <p:sp>
          <p:nvSpPr>
            <p:cNvPr id="80" name="Rectangle 57">
              <a:extLst>
                <a:ext uri="{FF2B5EF4-FFF2-40B4-BE49-F238E27FC236}">
                  <a16:creationId xmlns:a16="http://schemas.microsoft.com/office/drawing/2014/main" id="{59158865-D340-43C1-BC2E-6837DCDD2914}"/>
                </a:ext>
              </a:extLst>
            </p:cNvPr>
            <p:cNvSpPr/>
            <p:nvPr/>
          </p:nvSpPr>
          <p:spPr>
            <a:xfrm>
              <a:off x="504855" y="4779315"/>
              <a:ext cx="1834418" cy="1077218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600" noProof="1"/>
                <a:t>Se debe crear un trigger y asociarlo a cada una de las tablas a las cuales queremos aplicar la auditoria</a:t>
              </a:r>
            </a:p>
          </p:txBody>
        </p:sp>
      </p:grpSp>
      <p:grpSp>
        <p:nvGrpSpPr>
          <p:cNvPr id="81" name="Group 58">
            <a:extLst>
              <a:ext uri="{FF2B5EF4-FFF2-40B4-BE49-F238E27FC236}">
                <a16:creationId xmlns:a16="http://schemas.microsoft.com/office/drawing/2014/main" id="{C867CB91-5E78-4CF3-9333-73118E30960B}"/>
              </a:ext>
            </a:extLst>
          </p:cNvPr>
          <p:cNvGrpSpPr/>
          <p:nvPr/>
        </p:nvGrpSpPr>
        <p:grpSpPr>
          <a:xfrm>
            <a:off x="8677545" y="1285420"/>
            <a:ext cx="3056013" cy="1768586"/>
            <a:chOff x="319755" y="4319969"/>
            <a:chExt cx="2236828" cy="1768586"/>
          </a:xfrm>
        </p:grpSpPr>
        <p:sp>
          <p:nvSpPr>
            <p:cNvPr id="82" name="TextBox 59">
              <a:extLst>
                <a:ext uri="{FF2B5EF4-FFF2-40B4-BE49-F238E27FC236}">
                  <a16:creationId xmlns:a16="http://schemas.microsoft.com/office/drawing/2014/main" id="{A95D584B-2B63-4DF2-84AE-F2F0CBA53316}"/>
                </a:ext>
              </a:extLst>
            </p:cNvPr>
            <p:cNvSpPr txBox="1"/>
            <p:nvPr/>
          </p:nvSpPr>
          <p:spPr>
            <a:xfrm>
              <a:off x="319755" y="4319969"/>
              <a:ext cx="2088993" cy="461665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4"/>
                  </a:solidFill>
                </a:rPr>
                <a:t>Tabla de uso comun</a:t>
              </a:r>
            </a:p>
          </p:txBody>
        </p:sp>
        <p:sp>
          <p:nvSpPr>
            <p:cNvPr id="83" name="Rectangle 60">
              <a:extLst>
                <a:ext uri="{FF2B5EF4-FFF2-40B4-BE49-F238E27FC236}">
                  <a16:creationId xmlns:a16="http://schemas.microsoft.com/office/drawing/2014/main" id="{BCBB5D45-1466-4925-86AC-5B31E1789C03}"/>
                </a:ext>
              </a:extLst>
            </p:cNvPr>
            <p:cNvSpPr/>
            <p:nvPr/>
          </p:nvSpPr>
          <p:spPr>
            <a:xfrm>
              <a:off x="319756" y="4765116"/>
              <a:ext cx="2236827" cy="1323439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600" noProof="1"/>
                <a:t>Creacion de una table que almacene los registros que estaban antes de una possible afectacion (Update o Delete) y almacene el registro insertado ( Insert )</a:t>
              </a:r>
            </a:p>
          </p:txBody>
        </p:sp>
      </p:grpSp>
      <p:grpSp>
        <p:nvGrpSpPr>
          <p:cNvPr id="84" name="Group 61">
            <a:extLst>
              <a:ext uri="{FF2B5EF4-FFF2-40B4-BE49-F238E27FC236}">
                <a16:creationId xmlns:a16="http://schemas.microsoft.com/office/drawing/2014/main" id="{8F016720-B8A4-4AD6-8D36-E7B18B84BB3F}"/>
              </a:ext>
            </a:extLst>
          </p:cNvPr>
          <p:cNvGrpSpPr/>
          <p:nvPr/>
        </p:nvGrpSpPr>
        <p:grpSpPr>
          <a:xfrm>
            <a:off x="8677545" y="4000899"/>
            <a:ext cx="2854038" cy="1522365"/>
            <a:chOff x="319755" y="4319969"/>
            <a:chExt cx="2088994" cy="1522365"/>
          </a:xfrm>
        </p:grpSpPr>
        <p:sp>
          <p:nvSpPr>
            <p:cNvPr id="85" name="TextBox 62">
              <a:extLst>
                <a:ext uri="{FF2B5EF4-FFF2-40B4-BE49-F238E27FC236}">
                  <a16:creationId xmlns:a16="http://schemas.microsoft.com/office/drawing/2014/main" id="{798A46E1-E143-4EA8-9FA3-742D3F1F95AD}"/>
                </a:ext>
              </a:extLst>
            </p:cNvPr>
            <p:cNvSpPr txBox="1"/>
            <p:nvPr/>
          </p:nvSpPr>
          <p:spPr>
            <a:xfrm>
              <a:off x="319755" y="4319969"/>
              <a:ext cx="2088993" cy="461665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algn="ctr"/>
              <a:r>
                <a:rPr lang="en-US" sz="2400" b="1" noProof="1">
                  <a:solidFill>
                    <a:schemeClr val="accent2"/>
                  </a:solidFill>
                </a:rPr>
                <a:t>Formato Json</a:t>
              </a:r>
            </a:p>
          </p:txBody>
        </p:sp>
        <p:sp>
          <p:nvSpPr>
            <p:cNvPr id="86" name="Rectangle 63">
              <a:extLst>
                <a:ext uri="{FF2B5EF4-FFF2-40B4-BE49-F238E27FC236}">
                  <a16:creationId xmlns:a16="http://schemas.microsoft.com/office/drawing/2014/main" id="{3D71A439-9AE3-40C6-9EAB-0F3CD3B3E02D}"/>
                </a:ext>
              </a:extLst>
            </p:cNvPr>
            <p:cNvSpPr/>
            <p:nvPr/>
          </p:nvSpPr>
          <p:spPr>
            <a:xfrm>
              <a:off x="319756" y="4765116"/>
              <a:ext cx="2088993" cy="1077218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600" noProof="1"/>
                <a:t>Se almacena en formato JSON el o los registros que se pudieron ver afectados en una unica fila por sentencia.</a:t>
              </a:r>
            </a:p>
          </p:txBody>
        </p:sp>
      </p:grpSp>
      <p:pic>
        <p:nvPicPr>
          <p:cNvPr id="87" name="Imagen 86">
            <a:extLst>
              <a:ext uri="{FF2B5EF4-FFF2-40B4-BE49-F238E27FC236}">
                <a16:creationId xmlns:a16="http://schemas.microsoft.com/office/drawing/2014/main" id="{72597E40-929E-440F-A592-C7067E42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315" y="136525"/>
            <a:ext cx="1350725" cy="844203"/>
          </a:xfrm>
          <a:prstGeom prst="rect">
            <a:avLst/>
          </a:prstGeom>
        </p:spPr>
      </p:pic>
      <p:sp>
        <p:nvSpPr>
          <p:cNvPr id="88" name="CuadroTexto 87">
            <a:extLst>
              <a:ext uri="{FF2B5EF4-FFF2-40B4-BE49-F238E27FC236}">
                <a16:creationId xmlns:a16="http://schemas.microsoft.com/office/drawing/2014/main" id="{0159700C-40F7-40E8-9058-4576BE1C29AF}"/>
              </a:ext>
            </a:extLst>
          </p:cNvPr>
          <p:cNvSpPr txBox="1"/>
          <p:nvPr/>
        </p:nvSpPr>
        <p:spPr>
          <a:xfrm>
            <a:off x="10293399" y="5968411"/>
            <a:ext cx="1440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hlinkClick r:id="rId3" action="ppaction://hlinkfile"/>
              </a:rPr>
              <a:t>Laboratorio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94829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3BDAEF-3412-4ED3-A10F-E6B5CE99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97360" cy="365125"/>
          </a:xfrm>
        </p:spPr>
        <p:txBody>
          <a:bodyPr/>
          <a:lstStyle/>
          <a:p>
            <a:r>
              <a:rPr lang="es-CO"/>
              <a:t>13-04-2020</a:t>
            </a:r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EDCC74-238F-40EF-9F6F-836AAA85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8638" y="6356350"/>
            <a:ext cx="6914724" cy="365125"/>
          </a:xfrm>
        </p:spPr>
        <p:txBody>
          <a:bodyPr/>
          <a:lstStyle/>
          <a:p>
            <a:r>
              <a:rPr lang="es-CO"/>
              <a:t>Nomenclatura</a:t>
            </a: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C07AD6-47E9-40F0-AB03-D16A8913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356350"/>
            <a:ext cx="865312" cy="365125"/>
          </a:xfrm>
        </p:spPr>
        <p:txBody>
          <a:bodyPr/>
          <a:lstStyle/>
          <a:p>
            <a:fld id="{FC1CF07D-8B3F-4D32-B059-0039CEA46DB1}" type="slidenum">
              <a:rPr lang="es-CO" smtClean="0"/>
              <a:pPr/>
              <a:t>4</a:t>
            </a:fld>
            <a:endParaRPr lang="es-CO" dirty="0"/>
          </a:p>
        </p:txBody>
      </p:sp>
      <p:sp>
        <p:nvSpPr>
          <p:cNvPr id="6" name="Title 17">
            <a:extLst>
              <a:ext uri="{FF2B5EF4-FFF2-40B4-BE49-F238E27FC236}">
                <a16:creationId xmlns:a16="http://schemas.microsoft.com/office/drawing/2014/main" id="{48D919F3-0FF3-4DA7-BE83-68FD7882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149347"/>
            <a:ext cx="9937104" cy="772195"/>
          </a:xfrm>
        </p:spPr>
        <p:txBody>
          <a:bodyPr>
            <a:normAutofit/>
          </a:bodyPr>
          <a:lstStyle/>
          <a:p>
            <a:r>
              <a:rPr lang="es-CO" sz="4000" dirty="0">
                <a:solidFill>
                  <a:schemeClr val="accent1"/>
                </a:solidFill>
                <a:ea typeface="+mn-ea"/>
                <a:cs typeface="+mn-cs"/>
              </a:rPr>
              <a:t>2 – Nomenclatura ( Definición de esquemas )</a:t>
            </a:r>
          </a:p>
        </p:txBody>
      </p:sp>
      <p:pic>
        <p:nvPicPr>
          <p:cNvPr id="87" name="Imagen 86">
            <a:extLst>
              <a:ext uri="{FF2B5EF4-FFF2-40B4-BE49-F238E27FC236}">
                <a16:creationId xmlns:a16="http://schemas.microsoft.com/office/drawing/2014/main" id="{72597E40-929E-440F-A592-C7067E42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315" y="136525"/>
            <a:ext cx="1350725" cy="844203"/>
          </a:xfrm>
          <a:prstGeom prst="rect">
            <a:avLst/>
          </a:prstGeom>
        </p:spPr>
      </p:pic>
      <p:sp>
        <p:nvSpPr>
          <p:cNvPr id="46" name="Shape">
            <a:extLst>
              <a:ext uri="{FF2B5EF4-FFF2-40B4-BE49-F238E27FC236}">
                <a16:creationId xmlns:a16="http://schemas.microsoft.com/office/drawing/2014/main" id="{783D81EB-8479-4E41-8BB1-CD4320B9070A}"/>
              </a:ext>
            </a:extLst>
          </p:cNvPr>
          <p:cNvSpPr/>
          <p:nvPr/>
        </p:nvSpPr>
        <p:spPr>
          <a:xfrm>
            <a:off x="4267481" y="2250058"/>
            <a:ext cx="3673674" cy="3563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7" h="21327" extrusionOk="0">
                <a:moveTo>
                  <a:pt x="8052" y="820"/>
                </a:moveTo>
                <a:lnTo>
                  <a:pt x="1683" y="5686"/>
                </a:lnTo>
                <a:cubicBezTo>
                  <a:pt x="252" y="6780"/>
                  <a:pt x="-347" y="8718"/>
                  <a:pt x="200" y="10487"/>
                </a:cubicBezTo>
                <a:lnTo>
                  <a:pt x="2633" y="18360"/>
                </a:lnTo>
                <a:cubicBezTo>
                  <a:pt x="3180" y="20130"/>
                  <a:pt x="4748" y="21327"/>
                  <a:pt x="6517" y="21327"/>
                </a:cubicBezTo>
                <a:lnTo>
                  <a:pt x="14389" y="21327"/>
                </a:lnTo>
                <a:cubicBezTo>
                  <a:pt x="16158" y="21327"/>
                  <a:pt x="17726" y="20129"/>
                  <a:pt x="18273" y="18360"/>
                </a:cubicBezTo>
                <a:lnTo>
                  <a:pt x="20706" y="10487"/>
                </a:lnTo>
                <a:cubicBezTo>
                  <a:pt x="21253" y="8718"/>
                  <a:pt x="20654" y="6780"/>
                  <a:pt x="19223" y="5686"/>
                </a:cubicBezTo>
                <a:lnTo>
                  <a:pt x="12854" y="820"/>
                </a:lnTo>
                <a:cubicBezTo>
                  <a:pt x="11421" y="-273"/>
                  <a:pt x="9483" y="-273"/>
                  <a:pt x="8052" y="820"/>
                </a:cubicBezTo>
                <a:close/>
              </a:path>
            </a:pathLst>
          </a:custGeom>
          <a:solidFill>
            <a:srgbClr val="EBECED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s-CO" dirty="0"/>
          </a:p>
        </p:txBody>
      </p:sp>
      <p:sp>
        <p:nvSpPr>
          <p:cNvPr id="47" name="Shape">
            <a:extLst>
              <a:ext uri="{FF2B5EF4-FFF2-40B4-BE49-F238E27FC236}">
                <a16:creationId xmlns:a16="http://schemas.microsoft.com/office/drawing/2014/main" id="{CDC24099-32D5-44CE-BB50-62E6A113ACC8}"/>
              </a:ext>
            </a:extLst>
          </p:cNvPr>
          <p:cNvSpPr/>
          <p:nvPr/>
        </p:nvSpPr>
        <p:spPr>
          <a:xfrm>
            <a:off x="6172098" y="3490526"/>
            <a:ext cx="1818835" cy="2665887"/>
          </a:xfrm>
          <a:custGeom>
            <a:avLst/>
            <a:gdLst>
              <a:gd name="connsiteX0" fmla="*/ 12259 w 21600"/>
              <a:gd name="connsiteY0" fmla="*/ 0 h 21592"/>
              <a:gd name="connsiteX1" fmla="*/ 6551 w 21600"/>
              <a:gd name="connsiteY1" fmla="*/ 13409 h 21592"/>
              <a:gd name="connsiteX2" fmla="*/ 4636 w 21600"/>
              <a:gd name="connsiteY2" fmla="*/ 17908 h 21592"/>
              <a:gd name="connsiteX3" fmla="*/ 123 w 21600"/>
              <a:gd name="connsiteY3" fmla="*/ 21534 h 21592"/>
              <a:gd name="connsiteX4" fmla="*/ 0 w 21600"/>
              <a:gd name="connsiteY4" fmla="*/ 21571 h 21592"/>
              <a:gd name="connsiteX5" fmla="*/ 8570 w 21600"/>
              <a:gd name="connsiteY5" fmla="*/ 21592 h 21592"/>
              <a:gd name="connsiteX6" fmla="*/ 15749 w 21600"/>
              <a:gd name="connsiteY6" fmla="*/ 17593 h 21592"/>
              <a:gd name="connsiteX7" fmla="*/ 19088 w 21600"/>
              <a:gd name="connsiteY7" fmla="*/ 9840 h 21592"/>
              <a:gd name="connsiteX8" fmla="*/ 21600 w 21600"/>
              <a:gd name="connsiteY8" fmla="*/ 3838 h 21592"/>
              <a:gd name="connsiteX9" fmla="*/ 12259 w 21600"/>
              <a:gd name="connsiteY9" fmla="*/ 0 h 21592"/>
              <a:gd name="connsiteX0" fmla="*/ 12259 w 19088"/>
              <a:gd name="connsiteY0" fmla="*/ 0 h 21592"/>
              <a:gd name="connsiteX1" fmla="*/ 6551 w 19088"/>
              <a:gd name="connsiteY1" fmla="*/ 13409 h 21592"/>
              <a:gd name="connsiteX2" fmla="*/ 4636 w 19088"/>
              <a:gd name="connsiteY2" fmla="*/ 17908 h 21592"/>
              <a:gd name="connsiteX3" fmla="*/ 123 w 19088"/>
              <a:gd name="connsiteY3" fmla="*/ 21534 h 21592"/>
              <a:gd name="connsiteX4" fmla="*/ 0 w 19088"/>
              <a:gd name="connsiteY4" fmla="*/ 21571 h 21592"/>
              <a:gd name="connsiteX5" fmla="*/ 8570 w 19088"/>
              <a:gd name="connsiteY5" fmla="*/ 21592 h 21592"/>
              <a:gd name="connsiteX6" fmla="*/ 15749 w 19088"/>
              <a:gd name="connsiteY6" fmla="*/ 17593 h 21592"/>
              <a:gd name="connsiteX7" fmla="*/ 19088 w 19088"/>
              <a:gd name="connsiteY7" fmla="*/ 9840 h 21592"/>
              <a:gd name="connsiteX8" fmla="*/ 12259 w 19088"/>
              <a:gd name="connsiteY8" fmla="*/ 0 h 21592"/>
              <a:gd name="connsiteX0" fmla="*/ 12259 w 19088"/>
              <a:gd name="connsiteY0" fmla="*/ 0 h 21592"/>
              <a:gd name="connsiteX1" fmla="*/ 6551 w 19088"/>
              <a:gd name="connsiteY1" fmla="*/ 13409 h 21592"/>
              <a:gd name="connsiteX2" fmla="*/ 4636 w 19088"/>
              <a:gd name="connsiteY2" fmla="*/ 17908 h 21592"/>
              <a:gd name="connsiteX3" fmla="*/ 123 w 19088"/>
              <a:gd name="connsiteY3" fmla="*/ 21534 h 21592"/>
              <a:gd name="connsiteX4" fmla="*/ 0 w 19088"/>
              <a:gd name="connsiteY4" fmla="*/ 21571 h 21592"/>
              <a:gd name="connsiteX5" fmla="*/ 8570 w 19088"/>
              <a:gd name="connsiteY5" fmla="*/ 21592 h 21592"/>
              <a:gd name="connsiteX6" fmla="*/ 15749 w 19088"/>
              <a:gd name="connsiteY6" fmla="*/ 17593 h 21592"/>
              <a:gd name="connsiteX7" fmla="*/ 19088 w 19088"/>
              <a:gd name="connsiteY7" fmla="*/ 9840 h 21592"/>
              <a:gd name="connsiteX8" fmla="*/ 15949 w 19088"/>
              <a:gd name="connsiteY8" fmla="*/ 5298 h 21592"/>
              <a:gd name="connsiteX9" fmla="*/ 12259 w 19088"/>
              <a:gd name="connsiteY9" fmla="*/ 0 h 21592"/>
              <a:gd name="connsiteX0" fmla="*/ 12259 w 19088"/>
              <a:gd name="connsiteY0" fmla="*/ 0 h 21592"/>
              <a:gd name="connsiteX1" fmla="*/ 6551 w 19088"/>
              <a:gd name="connsiteY1" fmla="*/ 13409 h 21592"/>
              <a:gd name="connsiteX2" fmla="*/ 4636 w 19088"/>
              <a:gd name="connsiteY2" fmla="*/ 17908 h 21592"/>
              <a:gd name="connsiteX3" fmla="*/ 123 w 19088"/>
              <a:gd name="connsiteY3" fmla="*/ 21534 h 21592"/>
              <a:gd name="connsiteX4" fmla="*/ 0 w 19088"/>
              <a:gd name="connsiteY4" fmla="*/ 21571 h 21592"/>
              <a:gd name="connsiteX5" fmla="*/ 8570 w 19088"/>
              <a:gd name="connsiteY5" fmla="*/ 21592 h 21592"/>
              <a:gd name="connsiteX6" fmla="*/ 15749 w 19088"/>
              <a:gd name="connsiteY6" fmla="*/ 17593 h 21592"/>
              <a:gd name="connsiteX7" fmla="*/ 19088 w 19088"/>
              <a:gd name="connsiteY7" fmla="*/ 9840 h 21592"/>
              <a:gd name="connsiteX8" fmla="*/ 18247 w 19088"/>
              <a:gd name="connsiteY8" fmla="*/ 4779 h 21592"/>
              <a:gd name="connsiteX9" fmla="*/ 12259 w 19088"/>
              <a:gd name="connsiteY9" fmla="*/ 0 h 21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088" h="21592" extrusionOk="0">
                <a:moveTo>
                  <a:pt x="12259" y="0"/>
                </a:moveTo>
                <a:lnTo>
                  <a:pt x="6551" y="13409"/>
                </a:lnTo>
                <a:lnTo>
                  <a:pt x="4636" y="17908"/>
                </a:lnTo>
                <a:cubicBezTo>
                  <a:pt x="3908" y="19618"/>
                  <a:pt x="2218" y="20928"/>
                  <a:pt x="123" y="21534"/>
                </a:cubicBezTo>
                <a:cubicBezTo>
                  <a:pt x="82" y="21546"/>
                  <a:pt x="42" y="21560"/>
                  <a:pt x="0" y="21571"/>
                </a:cubicBezTo>
                <a:lnTo>
                  <a:pt x="8570" y="21592"/>
                </a:lnTo>
                <a:cubicBezTo>
                  <a:pt x="11833" y="21600"/>
                  <a:pt x="14731" y="19985"/>
                  <a:pt x="15749" y="17593"/>
                </a:cubicBezTo>
                <a:lnTo>
                  <a:pt x="19088" y="9840"/>
                </a:lnTo>
                <a:lnTo>
                  <a:pt x="18247" y="4779"/>
                </a:lnTo>
                <a:lnTo>
                  <a:pt x="1225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s-CO" dirty="0"/>
          </a:p>
        </p:txBody>
      </p:sp>
      <p:sp>
        <p:nvSpPr>
          <p:cNvPr id="48" name="Shape">
            <a:extLst>
              <a:ext uri="{FF2B5EF4-FFF2-40B4-BE49-F238E27FC236}">
                <a16:creationId xmlns:a16="http://schemas.microsoft.com/office/drawing/2014/main" id="{94F61F44-355F-4213-9563-B88E8E7CB380}"/>
              </a:ext>
            </a:extLst>
          </p:cNvPr>
          <p:cNvSpPr/>
          <p:nvPr/>
        </p:nvSpPr>
        <p:spPr>
          <a:xfrm>
            <a:off x="5886933" y="2250202"/>
            <a:ext cx="2370729" cy="2502255"/>
          </a:xfrm>
          <a:custGeom>
            <a:avLst/>
            <a:gdLst>
              <a:gd name="connsiteX0" fmla="*/ 20761 w 21062"/>
              <a:gd name="connsiteY0" fmla="*/ 15189 h 21600"/>
              <a:gd name="connsiteX1" fmla="*/ 18405 w 21062"/>
              <a:gd name="connsiteY1" fmla="*/ 8590 h 21600"/>
              <a:gd name="connsiteX2" fmla="*/ 11462 w 21062"/>
              <a:gd name="connsiteY2" fmla="*/ 3914 h 21600"/>
              <a:gd name="connsiteX3" fmla="*/ 5505 w 21062"/>
              <a:gd name="connsiteY3" fmla="*/ 0 h 21600"/>
              <a:gd name="connsiteX4" fmla="*/ 0 w 21062"/>
              <a:gd name="connsiteY4" fmla="*/ 6503 h 21600"/>
              <a:gd name="connsiteX5" fmla="*/ 15906 w 21062"/>
              <a:gd name="connsiteY5" fmla="*/ 17008 h 21600"/>
              <a:gd name="connsiteX6" fmla="*/ 18558 w 21062"/>
              <a:gd name="connsiteY6" fmla="*/ 21600 h 21600"/>
              <a:gd name="connsiteX7" fmla="*/ 20761 w 21062"/>
              <a:gd name="connsiteY7" fmla="*/ 15189 h 21600"/>
              <a:gd name="connsiteX0" fmla="*/ 20761 w 21062"/>
              <a:gd name="connsiteY0" fmla="*/ 14208 h 20619"/>
              <a:gd name="connsiteX1" fmla="*/ 18405 w 21062"/>
              <a:gd name="connsiteY1" fmla="*/ 7609 h 20619"/>
              <a:gd name="connsiteX2" fmla="*/ 11462 w 21062"/>
              <a:gd name="connsiteY2" fmla="*/ 2933 h 20619"/>
              <a:gd name="connsiteX3" fmla="*/ 4997 w 21062"/>
              <a:gd name="connsiteY3" fmla="*/ 0 h 20619"/>
              <a:gd name="connsiteX4" fmla="*/ 0 w 21062"/>
              <a:gd name="connsiteY4" fmla="*/ 5522 h 20619"/>
              <a:gd name="connsiteX5" fmla="*/ 15906 w 21062"/>
              <a:gd name="connsiteY5" fmla="*/ 16027 h 20619"/>
              <a:gd name="connsiteX6" fmla="*/ 18558 w 21062"/>
              <a:gd name="connsiteY6" fmla="*/ 20619 h 20619"/>
              <a:gd name="connsiteX7" fmla="*/ 20761 w 21062"/>
              <a:gd name="connsiteY7" fmla="*/ 14208 h 2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62" h="20619" extrusionOk="0">
                <a:moveTo>
                  <a:pt x="20761" y="14208"/>
                </a:moveTo>
                <a:cubicBezTo>
                  <a:pt x="21600" y="11767"/>
                  <a:pt x="20649" y="9103"/>
                  <a:pt x="18405" y="7609"/>
                </a:cubicBezTo>
                <a:lnTo>
                  <a:pt x="11462" y="2933"/>
                </a:lnTo>
                <a:lnTo>
                  <a:pt x="4997" y="0"/>
                </a:lnTo>
                <a:lnTo>
                  <a:pt x="0" y="5522"/>
                </a:lnTo>
                <a:lnTo>
                  <a:pt x="15906" y="16027"/>
                </a:lnTo>
                <a:cubicBezTo>
                  <a:pt x="17541" y="17116"/>
                  <a:pt x="18489" y="18826"/>
                  <a:pt x="18558" y="20619"/>
                </a:cubicBezTo>
                <a:lnTo>
                  <a:pt x="20761" y="14208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s-CO" dirty="0"/>
          </a:p>
        </p:txBody>
      </p:sp>
      <p:sp>
        <p:nvSpPr>
          <p:cNvPr id="89" name="Shape">
            <a:extLst>
              <a:ext uri="{FF2B5EF4-FFF2-40B4-BE49-F238E27FC236}">
                <a16:creationId xmlns:a16="http://schemas.microsoft.com/office/drawing/2014/main" id="{EB80EBAF-4638-4A03-822B-F99E0DBFD43E}"/>
              </a:ext>
            </a:extLst>
          </p:cNvPr>
          <p:cNvSpPr/>
          <p:nvPr/>
        </p:nvSpPr>
        <p:spPr>
          <a:xfrm>
            <a:off x="4258780" y="1988208"/>
            <a:ext cx="2912319" cy="2092979"/>
          </a:xfrm>
          <a:custGeom>
            <a:avLst/>
            <a:gdLst>
              <a:gd name="connsiteX0" fmla="*/ 16762 w 21600"/>
              <a:gd name="connsiteY0" fmla="*/ 1384 h 21139"/>
              <a:gd name="connsiteX1" fmla="*/ 10587 w 21600"/>
              <a:gd name="connsiteY1" fmla="*/ 1384 h 21139"/>
              <a:gd name="connsiteX2" fmla="*/ 4873 w 21600"/>
              <a:gd name="connsiteY2" fmla="*/ 7059 h 21139"/>
              <a:gd name="connsiteX3" fmla="*/ 0 w 21600"/>
              <a:gd name="connsiteY3" fmla="*/ 11997 h 21139"/>
              <a:gd name="connsiteX4" fmla="*/ 3255 w 21600"/>
              <a:gd name="connsiteY4" fmla="*/ 21139 h 21139"/>
              <a:gd name="connsiteX5" fmla="*/ 17040 w 21600"/>
              <a:gd name="connsiteY5" fmla="*/ 7326 h 21139"/>
              <a:gd name="connsiteX6" fmla="*/ 21600 w 21600"/>
              <a:gd name="connsiteY6" fmla="*/ 6233 h 21139"/>
              <a:gd name="connsiteX7" fmla="*/ 16762 w 21600"/>
              <a:gd name="connsiteY7" fmla="*/ 1384 h 21139"/>
              <a:gd name="connsiteX0" fmla="*/ 16483 w 21321"/>
              <a:gd name="connsiteY0" fmla="*/ 1384 h 21139"/>
              <a:gd name="connsiteX1" fmla="*/ 10308 w 21321"/>
              <a:gd name="connsiteY1" fmla="*/ 1384 h 21139"/>
              <a:gd name="connsiteX2" fmla="*/ 4594 w 21321"/>
              <a:gd name="connsiteY2" fmla="*/ 7059 h 21139"/>
              <a:gd name="connsiteX3" fmla="*/ 0 w 21321"/>
              <a:gd name="connsiteY3" fmla="*/ 12430 h 21139"/>
              <a:gd name="connsiteX4" fmla="*/ 2976 w 21321"/>
              <a:gd name="connsiteY4" fmla="*/ 21139 h 21139"/>
              <a:gd name="connsiteX5" fmla="*/ 16761 w 21321"/>
              <a:gd name="connsiteY5" fmla="*/ 7326 h 21139"/>
              <a:gd name="connsiteX6" fmla="*/ 21321 w 21321"/>
              <a:gd name="connsiteY6" fmla="*/ 6233 h 21139"/>
              <a:gd name="connsiteX7" fmla="*/ 16483 w 21321"/>
              <a:gd name="connsiteY7" fmla="*/ 1384 h 2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21" h="21139" extrusionOk="0">
                <a:moveTo>
                  <a:pt x="16483" y="1384"/>
                </a:moveTo>
                <a:cubicBezTo>
                  <a:pt x="14642" y="-461"/>
                  <a:pt x="12149" y="-461"/>
                  <a:pt x="10308" y="1384"/>
                </a:cubicBezTo>
                <a:lnTo>
                  <a:pt x="4594" y="7059"/>
                </a:lnTo>
                <a:lnTo>
                  <a:pt x="0" y="12430"/>
                </a:lnTo>
                <a:lnTo>
                  <a:pt x="2976" y="21139"/>
                </a:lnTo>
                <a:lnTo>
                  <a:pt x="16761" y="7326"/>
                </a:lnTo>
                <a:cubicBezTo>
                  <a:pt x="18102" y="5981"/>
                  <a:pt x="19790" y="5618"/>
                  <a:pt x="21321" y="6233"/>
                </a:cubicBezTo>
                <a:lnTo>
                  <a:pt x="16483" y="1384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s-CO" dirty="0"/>
          </a:p>
        </p:txBody>
      </p:sp>
      <p:sp>
        <p:nvSpPr>
          <p:cNvPr id="90" name="Shape">
            <a:extLst>
              <a:ext uri="{FF2B5EF4-FFF2-40B4-BE49-F238E27FC236}">
                <a16:creationId xmlns:a16="http://schemas.microsoft.com/office/drawing/2014/main" id="{DA6B66F5-9ECF-4CC2-B7B6-380DC1D0DB67}"/>
              </a:ext>
            </a:extLst>
          </p:cNvPr>
          <p:cNvSpPr/>
          <p:nvPr/>
        </p:nvSpPr>
        <p:spPr>
          <a:xfrm>
            <a:off x="3934224" y="2692999"/>
            <a:ext cx="1590222" cy="2954596"/>
          </a:xfrm>
          <a:custGeom>
            <a:avLst/>
            <a:gdLst>
              <a:gd name="connsiteX0" fmla="*/ 3851 w 20801"/>
              <a:gd name="connsiteY0" fmla="*/ 3487 h 21600"/>
              <a:gd name="connsiteX1" fmla="*/ 468 w 20801"/>
              <a:gd name="connsiteY1" fmla="*/ 9301 h 21600"/>
              <a:gd name="connsiteX2" fmla="*/ 4293 w 20801"/>
              <a:gd name="connsiteY2" fmla="*/ 15854 h 21600"/>
              <a:gd name="connsiteX3" fmla="*/ 7748 w 20801"/>
              <a:gd name="connsiteY3" fmla="*/ 21600 h 21600"/>
              <a:gd name="connsiteX4" fmla="*/ 20801 w 20801"/>
              <a:gd name="connsiteY4" fmla="*/ 20546 h 21600"/>
              <a:gd name="connsiteX5" fmla="*/ 11325 w 20801"/>
              <a:gd name="connsiteY5" fmla="*/ 4533 h 21600"/>
              <a:gd name="connsiteX6" fmla="*/ 12476 w 20801"/>
              <a:gd name="connsiteY6" fmla="*/ 0 h 21600"/>
              <a:gd name="connsiteX7" fmla="*/ 3851 w 20801"/>
              <a:gd name="connsiteY7" fmla="*/ 3487 h 21600"/>
              <a:gd name="connsiteX0" fmla="*/ 3851 w 20801"/>
              <a:gd name="connsiteY0" fmla="*/ 3487 h 21393"/>
              <a:gd name="connsiteX1" fmla="*/ 468 w 20801"/>
              <a:gd name="connsiteY1" fmla="*/ 9301 h 21393"/>
              <a:gd name="connsiteX2" fmla="*/ 4293 w 20801"/>
              <a:gd name="connsiteY2" fmla="*/ 15854 h 21393"/>
              <a:gd name="connsiteX3" fmla="*/ 8433 w 20801"/>
              <a:gd name="connsiteY3" fmla="*/ 21393 h 21393"/>
              <a:gd name="connsiteX4" fmla="*/ 20801 w 20801"/>
              <a:gd name="connsiteY4" fmla="*/ 20546 h 21393"/>
              <a:gd name="connsiteX5" fmla="*/ 11325 w 20801"/>
              <a:gd name="connsiteY5" fmla="*/ 4533 h 21393"/>
              <a:gd name="connsiteX6" fmla="*/ 12476 w 20801"/>
              <a:gd name="connsiteY6" fmla="*/ 0 h 21393"/>
              <a:gd name="connsiteX7" fmla="*/ 3851 w 20801"/>
              <a:gd name="connsiteY7" fmla="*/ 3487 h 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1" h="21393" extrusionOk="0">
                <a:moveTo>
                  <a:pt x="3851" y="3487"/>
                </a:moveTo>
                <a:cubicBezTo>
                  <a:pt x="566" y="4815"/>
                  <a:pt x="-799" y="7161"/>
                  <a:pt x="468" y="9301"/>
                </a:cubicBezTo>
                <a:lnTo>
                  <a:pt x="4293" y="15854"/>
                </a:lnTo>
                <a:lnTo>
                  <a:pt x="8433" y="21393"/>
                </a:lnTo>
                <a:lnTo>
                  <a:pt x="20801" y="20546"/>
                </a:lnTo>
                <a:lnTo>
                  <a:pt x="11325" y="4533"/>
                </a:lnTo>
                <a:cubicBezTo>
                  <a:pt x="10402" y="2974"/>
                  <a:pt x="10877" y="1305"/>
                  <a:pt x="12476" y="0"/>
                </a:cubicBezTo>
                <a:lnTo>
                  <a:pt x="3851" y="3487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s-CO" dirty="0"/>
          </a:p>
        </p:txBody>
      </p:sp>
      <p:sp>
        <p:nvSpPr>
          <p:cNvPr id="91" name="Shape">
            <a:extLst>
              <a:ext uri="{FF2B5EF4-FFF2-40B4-BE49-F238E27FC236}">
                <a16:creationId xmlns:a16="http://schemas.microsoft.com/office/drawing/2014/main" id="{E49F0A6D-F917-4BCF-8F7F-5897AC3B2B30}"/>
              </a:ext>
            </a:extLst>
          </p:cNvPr>
          <p:cNvSpPr/>
          <p:nvPr/>
        </p:nvSpPr>
        <p:spPr>
          <a:xfrm>
            <a:off x="4267481" y="4886202"/>
            <a:ext cx="2528308" cy="1270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6" extrusionOk="0">
                <a:moveTo>
                  <a:pt x="20041" y="13934"/>
                </a:moveTo>
                <a:lnTo>
                  <a:pt x="21600" y="4495"/>
                </a:lnTo>
                <a:lnTo>
                  <a:pt x="4855" y="4710"/>
                </a:lnTo>
                <a:cubicBezTo>
                  <a:pt x="2919" y="4720"/>
                  <a:pt x="1142" y="2921"/>
                  <a:pt x="0" y="0"/>
                </a:cubicBezTo>
                <a:lnTo>
                  <a:pt x="2173" y="13189"/>
                </a:lnTo>
                <a:cubicBezTo>
                  <a:pt x="3000" y="18209"/>
                  <a:pt x="5358" y="21600"/>
                  <a:pt x="8014" y="21585"/>
                </a:cubicBezTo>
                <a:lnTo>
                  <a:pt x="16367" y="21542"/>
                </a:lnTo>
                <a:cubicBezTo>
                  <a:pt x="18073" y="20271"/>
                  <a:pt x="19449" y="17522"/>
                  <a:pt x="20041" y="13934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lang="es-CO" dirty="0"/>
          </a:p>
        </p:txBody>
      </p:sp>
      <p:sp>
        <p:nvSpPr>
          <p:cNvPr id="92" name="TextBox 42">
            <a:extLst>
              <a:ext uri="{FF2B5EF4-FFF2-40B4-BE49-F238E27FC236}">
                <a16:creationId xmlns:a16="http://schemas.microsoft.com/office/drawing/2014/main" id="{65B4C333-50E0-4E4A-AC96-50F4FAFFCF25}"/>
              </a:ext>
            </a:extLst>
          </p:cNvPr>
          <p:cNvSpPr txBox="1"/>
          <p:nvPr/>
        </p:nvSpPr>
        <p:spPr>
          <a:xfrm>
            <a:off x="5192646" y="4463301"/>
            <a:ext cx="1767449" cy="3474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s-CO" sz="1600" b="1" noProof="1"/>
              <a:t>Cobra</a:t>
            </a:r>
          </a:p>
        </p:txBody>
      </p:sp>
      <p:grpSp>
        <p:nvGrpSpPr>
          <p:cNvPr id="93" name="Group 43">
            <a:extLst>
              <a:ext uri="{FF2B5EF4-FFF2-40B4-BE49-F238E27FC236}">
                <a16:creationId xmlns:a16="http://schemas.microsoft.com/office/drawing/2014/main" id="{F2A4FE44-6BC6-43AE-BB80-359F31C48642}"/>
              </a:ext>
            </a:extLst>
          </p:cNvPr>
          <p:cNvGrpSpPr/>
          <p:nvPr/>
        </p:nvGrpSpPr>
        <p:grpSpPr>
          <a:xfrm>
            <a:off x="779845" y="2810800"/>
            <a:ext cx="2854038" cy="1122256"/>
            <a:chOff x="319755" y="4381524"/>
            <a:chExt cx="2088994" cy="1122256"/>
          </a:xfrm>
        </p:grpSpPr>
        <p:sp>
          <p:nvSpPr>
            <p:cNvPr id="94" name="TextBox 44">
              <a:extLst>
                <a:ext uri="{FF2B5EF4-FFF2-40B4-BE49-F238E27FC236}">
                  <a16:creationId xmlns:a16="http://schemas.microsoft.com/office/drawing/2014/main" id="{E527DA17-81BC-43E2-A3CE-7861BA9579DA}"/>
                </a:ext>
              </a:extLst>
            </p:cNvPr>
            <p:cNvSpPr txBox="1"/>
            <p:nvPr/>
          </p:nvSpPr>
          <p:spPr>
            <a:xfrm>
              <a:off x="319755" y="4381524"/>
              <a:ext cx="2088993" cy="40011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algn="r"/>
              <a:r>
                <a:rPr lang="es-CO" sz="2000" b="1" noProof="1">
                  <a:solidFill>
                    <a:schemeClr val="accent2"/>
                  </a:solidFill>
                </a:rPr>
                <a:t>auditlog.</a:t>
              </a:r>
            </a:p>
          </p:txBody>
        </p:sp>
        <p:sp>
          <p:nvSpPr>
            <p:cNvPr id="95" name="Rectangle 62">
              <a:extLst>
                <a:ext uri="{FF2B5EF4-FFF2-40B4-BE49-F238E27FC236}">
                  <a16:creationId xmlns:a16="http://schemas.microsoft.com/office/drawing/2014/main" id="{30008691-81A6-4CF7-86C1-65525F1FE55D}"/>
                </a:ext>
              </a:extLst>
            </p:cNvPr>
            <p:cNvSpPr/>
            <p:nvPr/>
          </p:nvSpPr>
          <p:spPr>
            <a:xfrm>
              <a:off x="319756" y="4765116"/>
              <a:ext cx="2088993" cy="738664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s-CO" sz="1400" noProof="1"/>
                <a:t>Grupo de tablas u objetos que almacenaran auditoria o trazabilidad de procesos.</a:t>
              </a:r>
            </a:p>
          </p:txBody>
        </p:sp>
      </p:grpSp>
      <p:grpSp>
        <p:nvGrpSpPr>
          <p:cNvPr id="96" name="Group 63">
            <a:extLst>
              <a:ext uri="{FF2B5EF4-FFF2-40B4-BE49-F238E27FC236}">
                <a16:creationId xmlns:a16="http://schemas.microsoft.com/office/drawing/2014/main" id="{6C3339B0-BF4A-4CCF-BAC6-C6F98A8ED9AF}"/>
              </a:ext>
            </a:extLst>
          </p:cNvPr>
          <p:cNvGrpSpPr/>
          <p:nvPr/>
        </p:nvGrpSpPr>
        <p:grpSpPr>
          <a:xfrm>
            <a:off x="8573882" y="2810800"/>
            <a:ext cx="2854038" cy="1122256"/>
            <a:chOff x="319755" y="4381524"/>
            <a:chExt cx="2088994" cy="1122256"/>
          </a:xfrm>
        </p:grpSpPr>
        <p:sp>
          <p:nvSpPr>
            <p:cNvPr id="97" name="TextBox 64">
              <a:extLst>
                <a:ext uri="{FF2B5EF4-FFF2-40B4-BE49-F238E27FC236}">
                  <a16:creationId xmlns:a16="http://schemas.microsoft.com/office/drawing/2014/main" id="{EE0F659F-66D7-4518-8852-12EDDFE991AB}"/>
                </a:ext>
              </a:extLst>
            </p:cNvPr>
            <p:cNvSpPr txBox="1"/>
            <p:nvPr/>
          </p:nvSpPr>
          <p:spPr>
            <a:xfrm>
              <a:off x="319755" y="4381524"/>
              <a:ext cx="2088993" cy="40011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s-CO" sz="2000" b="1" noProof="1">
                  <a:solidFill>
                    <a:schemeClr val="accent3"/>
                  </a:solidFill>
                </a:rPr>
                <a:t>maintenance.</a:t>
              </a:r>
            </a:p>
          </p:txBody>
        </p:sp>
        <p:sp>
          <p:nvSpPr>
            <p:cNvPr id="98" name="Rectangle 65">
              <a:extLst>
                <a:ext uri="{FF2B5EF4-FFF2-40B4-BE49-F238E27FC236}">
                  <a16:creationId xmlns:a16="http://schemas.microsoft.com/office/drawing/2014/main" id="{1FEEAB1F-D498-403C-BA14-1E11D86F54E6}"/>
                </a:ext>
              </a:extLst>
            </p:cNvPr>
            <p:cNvSpPr/>
            <p:nvPr/>
          </p:nvSpPr>
          <p:spPr>
            <a:xfrm>
              <a:off x="319756" y="4765116"/>
              <a:ext cx="2088993" cy="738664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s-CO" sz="1400" noProof="1"/>
                <a:t>Grupo de tablas u objetos encargados de las labores de mantenimiento del aplicativo.</a:t>
              </a:r>
            </a:p>
          </p:txBody>
        </p:sp>
      </p:grpSp>
      <p:grpSp>
        <p:nvGrpSpPr>
          <p:cNvPr id="99" name="Group 66">
            <a:extLst>
              <a:ext uri="{FF2B5EF4-FFF2-40B4-BE49-F238E27FC236}">
                <a16:creationId xmlns:a16="http://schemas.microsoft.com/office/drawing/2014/main" id="{C9FB7994-25AB-4C1E-A72E-48891DBFE6ED}"/>
              </a:ext>
            </a:extLst>
          </p:cNvPr>
          <p:cNvGrpSpPr/>
          <p:nvPr/>
        </p:nvGrpSpPr>
        <p:grpSpPr>
          <a:xfrm>
            <a:off x="1266775" y="5115056"/>
            <a:ext cx="2854038" cy="1122256"/>
            <a:chOff x="319755" y="4381524"/>
            <a:chExt cx="2088994" cy="1122256"/>
          </a:xfrm>
        </p:grpSpPr>
        <p:sp>
          <p:nvSpPr>
            <p:cNvPr id="100" name="TextBox 67">
              <a:extLst>
                <a:ext uri="{FF2B5EF4-FFF2-40B4-BE49-F238E27FC236}">
                  <a16:creationId xmlns:a16="http://schemas.microsoft.com/office/drawing/2014/main" id="{7B99CC19-F81E-46E3-932E-F47A770D557D}"/>
                </a:ext>
              </a:extLst>
            </p:cNvPr>
            <p:cNvSpPr txBox="1"/>
            <p:nvPr/>
          </p:nvSpPr>
          <p:spPr>
            <a:xfrm>
              <a:off x="319755" y="4381524"/>
              <a:ext cx="2088993" cy="40011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algn="r"/>
              <a:r>
                <a:rPr lang="es-CO" sz="2000" b="1" noProof="1">
                  <a:solidFill>
                    <a:schemeClr val="accent5"/>
                  </a:solidFill>
                </a:rPr>
                <a:t>tickets.</a:t>
              </a:r>
            </a:p>
          </p:txBody>
        </p:sp>
        <p:sp>
          <p:nvSpPr>
            <p:cNvPr id="101" name="Rectangle 68">
              <a:extLst>
                <a:ext uri="{FF2B5EF4-FFF2-40B4-BE49-F238E27FC236}">
                  <a16:creationId xmlns:a16="http://schemas.microsoft.com/office/drawing/2014/main" id="{61958BEF-205F-41E6-97C0-0D52FD932C4B}"/>
                </a:ext>
              </a:extLst>
            </p:cNvPr>
            <p:cNvSpPr/>
            <p:nvPr/>
          </p:nvSpPr>
          <p:spPr>
            <a:xfrm>
              <a:off x="319756" y="4765116"/>
              <a:ext cx="2088993" cy="738664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s-CO" sz="1400" noProof="1"/>
                <a:t>Esquema encargado de almacenar los objetos que hacen parte de soportes propios del negocio.</a:t>
              </a:r>
            </a:p>
          </p:txBody>
        </p:sp>
      </p:grpSp>
      <p:grpSp>
        <p:nvGrpSpPr>
          <p:cNvPr id="102" name="Group 69">
            <a:extLst>
              <a:ext uri="{FF2B5EF4-FFF2-40B4-BE49-F238E27FC236}">
                <a16:creationId xmlns:a16="http://schemas.microsoft.com/office/drawing/2014/main" id="{AE1652AA-AAB3-44BD-993A-98F51D02FB91}"/>
              </a:ext>
            </a:extLst>
          </p:cNvPr>
          <p:cNvGrpSpPr/>
          <p:nvPr/>
        </p:nvGrpSpPr>
        <p:grpSpPr>
          <a:xfrm>
            <a:off x="8126343" y="5115056"/>
            <a:ext cx="2854038" cy="906812"/>
            <a:chOff x="319755" y="4381524"/>
            <a:chExt cx="2088994" cy="906812"/>
          </a:xfrm>
        </p:grpSpPr>
        <p:sp>
          <p:nvSpPr>
            <p:cNvPr id="103" name="TextBox 70">
              <a:extLst>
                <a:ext uri="{FF2B5EF4-FFF2-40B4-BE49-F238E27FC236}">
                  <a16:creationId xmlns:a16="http://schemas.microsoft.com/office/drawing/2014/main" id="{BDF5B7A7-B6E7-47B9-9D47-AB7D0EDABC55}"/>
                </a:ext>
              </a:extLst>
            </p:cNvPr>
            <p:cNvSpPr txBox="1"/>
            <p:nvPr/>
          </p:nvSpPr>
          <p:spPr>
            <a:xfrm>
              <a:off x="319755" y="4381524"/>
              <a:ext cx="2088993" cy="40011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s-CO" sz="2000" b="1" noProof="1">
                  <a:solidFill>
                    <a:schemeClr val="accent1"/>
                  </a:solidFill>
                </a:rPr>
                <a:t>utils.</a:t>
              </a:r>
            </a:p>
          </p:txBody>
        </p:sp>
        <p:sp>
          <p:nvSpPr>
            <p:cNvPr id="104" name="Rectangle 71">
              <a:extLst>
                <a:ext uri="{FF2B5EF4-FFF2-40B4-BE49-F238E27FC236}">
                  <a16:creationId xmlns:a16="http://schemas.microsoft.com/office/drawing/2014/main" id="{0BEE2642-4AF1-4756-8A6D-07DA5928EB6D}"/>
                </a:ext>
              </a:extLst>
            </p:cNvPr>
            <p:cNvSpPr/>
            <p:nvPr/>
          </p:nvSpPr>
          <p:spPr>
            <a:xfrm>
              <a:off x="319756" y="4765116"/>
              <a:ext cx="2088993" cy="52322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s-CO" sz="1400" noProof="1"/>
                <a:t>Esquema que soporta aquellas funcioanlidades transversales </a:t>
              </a:r>
            </a:p>
          </p:txBody>
        </p:sp>
      </p:grpSp>
      <p:grpSp>
        <p:nvGrpSpPr>
          <p:cNvPr id="105" name="Group 72">
            <a:extLst>
              <a:ext uri="{FF2B5EF4-FFF2-40B4-BE49-F238E27FC236}">
                <a16:creationId xmlns:a16="http://schemas.microsoft.com/office/drawing/2014/main" id="{18C39CF7-FE52-4031-A83D-C30E5965BBE6}"/>
              </a:ext>
            </a:extLst>
          </p:cNvPr>
          <p:cNvGrpSpPr/>
          <p:nvPr/>
        </p:nvGrpSpPr>
        <p:grpSpPr>
          <a:xfrm>
            <a:off x="4383528" y="904740"/>
            <a:ext cx="3440664" cy="1403736"/>
            <a:chOff x="41613" y="4469376"/>
            <a:chExt cx="2185973" cy="1403736"/>
          </a:xfrm>
        </p:grpSpPr>
        <p:sp>
          <p:nvSpPr>
            <p:cNvPr id="106" name="TextBox 73">
              <a:extLst>
                <a:ext uri="{FF2B5EF4-FFF2-40B4-BE49-F238E27FC236}">
                  <a16:creationId xmlns:a16="http://schemas.microsoft.com/office/drawing/2014/main" id="{AB425D89-BCB3-4326-9F6C-59EC5805A30B}"/>
                </a:ext>
              </a:extLst>
            </p:cNvPr>
            <p:cNvSpPr txBox="1"/>
            <p:nvPr/>
          </p:nvSpPr>
          <p:spPr>
            <a:xfrm>
              <a:off x="41613" y="4469376"/>
              <a:ext cx="2088993" cy="40011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algn="ctr"/>
              <a:r>
                <a:rPr lang="es-CO" sz="2000" b="1" noProof="1">
                  <a:solidFill>
                    <a:schemeClr val="accent4"/>
                  </a:solidFill>
                </a:rPr>
                <a:t>control.</a:t>
              </a:r>
            </a:p>
          </p:txBody>
        </p:sp>
        <p:sp>
          <p:nvSpPr>
            <p:cNvPr id="107" name="Rectangle 74">
              <a:extLst>
                <a:ext uri="{FF2B5EF4-FFF2-40B4-BE49-F238E27FC236}">
                  <a16:creationId xmlns:a16="http://schemas.microsoft.com/office/drawing/2014/main" id="{1D532A0A-FDBB-46DF-8050-32B7B157DEB3}"/>
                </a:ext>
              </a:extLst>
            </p:cNvPr>
            <p:cNvSpPr/>
            <p:nvPr/>
          </p:nvSpPr>
          <p:spPr>
            <a:xfrm>
              <a:off x="319756" y="4765116"/>
              <a:ext cx="1907830" cy="1107996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s-CO" sz="1400" noProof="1"/>
                <a:t>Grupo de tablas u objetos  orientados a parametros o tablas que sean de uso comun en otros modulos del aplicativo</a:t>
              </a:r>
            </a:p>
            <a:p>
              <a:pPr>
                <a:spcBef>
                  <a:spcPts val="1200"/>
                </a:spcBef>
              </a:pPr>
              <a:endParaRPr lang="es-CO" sz="1400" noProof="1"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5BA133A3-10F6-4FF2-919F-BD5430B62C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80" y="3553586"/>
            <a:ext cx="944629" cy="94462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34B55E9-4602-4BC9-9475-3127556441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0"/>
          <a:stretch/>
        </p:blipFill>
        <p:spPr>
          <a:xfrm>
            <a:off x="29479" y="1401252"/>
            <a:ext cx="3286995" cy="90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4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3BDAEF-3412-4ED3-A10F-E6B5CE99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97360" cy="365125"/>
          </a:xfrm>
        </p:spPr>
        <p:txBody>
          <a:bodyPr/>
          <a:lstStyle/>
          <a:p>
            <a:r>
              <a:rPr lang="es-CO"/>
              <a:t>13-04-2020</a:t>
            </a:r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EDCC74-238F-40EF-9F6F-836AAA85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8638" y="6356350"/>
            <a:ext cx="6914724" cy="365125"/>
          </a:xfrm>
        </p:spPr>
        <p:txBody>
          <a:bodyPr/>
          <a:lstStyle/>
          <a:p>
            <a:r>
              <a:rPr lang="es-CO"/>
              <a:t>Nomenclatura</a:t>
            </a: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C07AD6-47E9-40F0-AB03-D16A8913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356350"/>
            <a:ext cx="865312" cy="365125"/>
          </a:xfrm>
        </p:spPr>
        <p:txBody>
          <a:bodyPr/>
          <a:lstStyle/>
          <a:p>
            <a:fld id="{FC1CF07D-8B3F-4D32-B059-0039CEA46DB1}" type="slidenum">
              <a:rPr lang="es-CO" smtClean="0"/>
              <a:pPr/>
              <a:t>5</a:t>
            </a:fld>
            <a:endParaRPr lang="es-CO" dirty="0"/>
          </a:p>
        </p:txBody>
      </p:sp>
      <p:sp>
        <p:nvSpPr>
          <p:cNvPr id="6" name="Title 17">
            <a:extLst>
              <a:ext uri="{FF2B5EF4-FFF2-40B4-BE49-F238E27FC236}">
                <a16:creationId xmlns:a16="http://schemas.microsoft.com/office/drawing/2014/main" id="{48D919F3-0FF3-4DA7-BE83-68FD7882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149347"/>
            <a:ext cx="9937104" cy="772195"/>
          </a:xfrm>
        </p:spPr>
        <p:txBody>
          <a:bodyPr>
            <a:normAutofit/>
          </a:bodyPr>
          <a:lstStyle/>
          <a:p>
            <a:r>
              <a:rPr lang="es-CO" sz="4000">
                <a:solidFill>
                  <a:schemeClr val="accent1"/>
                </a:solidFill>
                <a:ea typeface="+mn-ea"/>
                <a:cs typeface="+mn-cs"/>
              </a:rPr>
              <a:t>2 – Nomenclatura ( Nombrado objetos)</a:t>
            </a:r>
            <a:endParaRPr lang="es-CO" sz="4000" dirty="0">
              <a:solidFill>
                <a:schemeClr val="accent1"/>
              </a:solidFill>
              <a:ea typeface="+mn-ea"/>
              <a:cs typeface="+mn-cs"/>
            </a:endParaRPr>
          </a:p>
        </p:txBody>
      </p:sp>
      <p:pic>
        <p:nvPicPr>
          <p:cNvPr id="87" name="Imagen 86">
            <a:extLst>
              <a:ext uri="{FF2B5EF4-FFF2-40B4-BE49-F238E27FC236}">
                <a16:creationId xmlns:a16="http://schemas.microsoft.com/office/drawing/2014/main" id="{72597E40-929E-440F-A592-C7067E42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315" y="136525"/>
            <a:ext cx="1350725" cy="844203"/>
          </a:xfrm>
          <a:prstGeom prst="rect">
            <a:avLst/>
          </a:prstGeom>
        </p:spPr>
      </p:pic>
      <p:sp>
        <p:nvSpPr>
          <p:cNvPr id="31" name="Shape">
            <a:extLst>
              <a:ext uri="{FF2B5EF4-FFF2-40B4-BE49-F238E27FC236}">
                <a16:creationId xmlns:a16="http://schemas.microsoft.com/office/drawing/2014/main" id="{4FE2C7E5-0310-4E60-8771-FF7E039E74F2}"/>
              </a:ext>
            </a:extLst>
          </p:cNvPr>
          <p:cNvSpPr/>
          <p:nvPr/>
        </p:nvSpPr>
        <p:spPr>
          <a:xfrm>
            <a:off x="5558501" y="4787658"/>
            <a:ext cx="1337360" cy="1205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418" y="0"/>
                  <a:pt x="0" y="4629"/>
                  <a:pt x="0" y="10709"/>
                </a:cubicBezTo>
                <a:cubicBezTo>
                  <a:pt x="0" y="16700"/>
                  <a:pt x="4418" y="21600"/>
                  <a:pt x="10800" y="21600"/>
                </a:cubicBezTo>
                <a:cubicBezTo>
                  <a:pt x="17182" y="21600"/>
                  <a:pt x="21600" y="16700"/>
                  <a:pt x="21600" y="10709"/>
                </a:cubicBezTo>
                <a:cubicBezTo>
                  <a:pt x="21600" y="4629"/>
                  <a:pt x="17182" y="0"/>
                  <a:pt x="10800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lang="es-CO" dirty="0"/>
          </a:p>
        </p:txBody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BB66FAAF-EFB9-432C-BBFE-9C92DADCC6A7}"/>
              </a:ext>
            </a:extLst>
          </p:cNvPr>
          <p:cNvSpPr/>
          <p:nvPr/>
        </p:nvSpPr>
        <p:spPr>
          <a:xfrm>
            <a:off x="5498781" y="2275378"/>
            <a:ext cx="1481171" cy="1224488"/>
          </a:xfrm>
          <a:custGeom>
            <a:avLst/>
            <a:gdLst>
              <a:gd name="connsiteX0" fmla="*/ 1371 w 1481171"/>
              <a:gd name="connsiteY0" fmla="*/ 0 h 1224488"/>
              <a:gd name="connsiteX1" fmla="*/ 1481171 w 1481171"/>
              <a:gd name="connsiteY1" fmla="*/ 0 h 1224488"/>
              <a:gd name="connsiteX2" fmla="*/ 1479900 w 1481171"/>
              <a:gd name="connsiteY2" fmla="*/ 3980 h 1224488"/>
              <a:gd name="connsiteX3" fmla="*/ 1380503 w 1481171"/>
              <a:gd name="connsiteY3" fmla="*/ 1224488 h 1224488"/>
              <a:gd name="connsiteX4" fmla="*/ 99847 w 1481171"/>
              <a:gd name="connsiteY4" fmla="*/ 1224488 h 1224488"/>
              <a:gd name="connsiteX5" fmla="*/ 0 w 1481171"/>
              <a:gd name="connsiteY5" fmla="*/ 3980 h 1224488"/>
              <a:gd name="connsiteX6" fmla="*/ 1371 w 1481171"/>
              <a:gd name="connsiteY6" fmla="*/ 0 h 122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1171" h="1224488">
                <a:moveTo>
                  <a:pt x="1371" y="0"/>
                </a:moveTo>
                <a:lnTo>
                  <a:pt x="1481171" y="0"/>
                </a:lnTo>
                <a:lnTo>
                  <a:pt x="1479900" y="3980"/>
                </a:lnTo>
                <a:lnTo>
                  <a:pt x="1380503" y="1224488"/>
                </a:lnTo>
                <a:lnTo>
                  <a:pt x="99847" y="1224488"/>
                </a:lnTo>
                <a:lnTo>
                  <a:pt x="0" y="3980"/>
                </a:lnTo>
                <a:lnTo>
                  <a:pt x="1371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accent1"/>
            </a:solidFill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lang="es-CO" dirty="0"/>
          </a:p>
        </p:txBody>
      </p:sp>
      <p:sp>
        <p:nvSpPr>
          <p:cNvPr id="33" name="Freeform: Shape 25">
            <a:extLst>
              <a:ext uri="{FF2B5EF4-FFF2-40B4-BE49-F238E27FC236}">
                <a16:creationId xmlns:a16="http://schemas.microsoft.com/office/drawing/2014/main" id="{F2FEF6F6-2E8C-4F0C-8A96-AF79EDFBEB72}"/>
              </a:ext>
            </a:extLst>
          </p:cNvPr>
          <p:cNvSpPr/>
          <p:nvPr/>
        </p:nvSpPr>
        <p:spPr>
          <a:xfrm>
            <a:off x="5447928" y="1124744"/>
            <a:ext cx="1584246" cy="1150634"/>
          </a:xfrm>
          <a:custGeom>
            <a:avLst/>
            <a:gdLst>
              <a:gd name="connsiteX0" fmla="*/ 380340 w 1584246"/>
              <a:gd name="connsiteY0" fmla="*/ 0 h 1150634"/>
              <a:gd name="connsiteX1" fmla="*/ 1203907 w 1584246"/>
              <a:gd name="connsiteY1" fmla="*/ 0 h 1150634"/>
              <a:gd name="connsiteX2" fmla="*/ 1582178 w 1584246"/>
              <a:gd name="connsiteY2" fmla="*/ 536110 h 1150634"/>
              <a:gd name="connsiteX3" fmla="*/ 1532023 w 1584246"/>
              <a:gd name="connsiteY3" fmla="*/ 1150634 h 1150634"/>
              <a:gd name="connsiteX4" fmla="*/ 52223 w 1584246"/>
              <a:gd name="connsiteY4" fmla="*/ 1150634 h 1150634"/>
              <a:gd name="connsiteX5" fmla="*/ 2068 w 1584246"/>
              <a:gd name="connsiteY5" fmla="*/ 536110 h 1150634"/>
              <a:gd name="connsiteX6" fmla="*/ 380340 w 1584246"/>
              <a:gd name="connsiteY6" fmla="*/ 0 h 115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246" h="1150634">
                <a:moveTo>
                  <a:pt x="380340" y="0"/>
                </a:moveTo>
                <a:lnTo>
                  <a:pt x="1203907" y="0"/>
                </a:lnTo>
                <a:cubicBezTo>
                  <a:pt x="1429454" y="0"/>
                  <a:pt x="1605448" y="249411"/>
                  <a:pt x="1582178" y="536110"/>
                </a:cubicBezTo>
                <a:lnTo>
                  <a:pt x="1532023" y="1150634"/>
                </a:lnTo>
                <a:lnTo>
                  <a:pt x="52223" y="1150634"/>
                </a:lnTo>
                <a:lnTo>
                  <a:pt x="2068" y="536110"/>
                </a:lnTo>
                <a:cubicBezTo>
                  <a:pt x="-21202" y="249411"/>
                  <a:pt x="154793" y="0"/>
                  <a:pt x="380340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/>
            </a:solidFill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lang="es-CO" dirty="0"/>
          </a:p>
        </p:txBody>
      </p:sp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4A628C43-F261-4CE1-A934-45E09B8C59A6}"/>
              </a:ext>
            </a:extLst>
          </p:cNvPr>
          <p:cNvSpPr/>
          <p:nvPr/>
        </p:nvSpPr>
        <p:spPr>
          <a:xfrm>
            <a:off x="5598627" y="3499866"/>
            <a:ext cx="1280656" cy="1035370"/>
          </a:xfrm>
          <a:custGeom>
            <a:avLst/>
            <a:gdLst>
              <a:gd name="connsiteX0" fmla="*/ 0 w 1280656"/>
              <a:gd name="connsiteY0" fmla="*/ 0 h 1035370"/>
              <a:gd name="connsiteX1" fmla="*/ 1280656 w 1280656"/>
              <a:gd name="connsiteY1" fmla="*/ 0 h 1035370"/>
              <a:gd name="connsiteX2" fmla="*/ 1196336 w 1280656"/>
              <a:gd name="connsiteY2" fmla="*/ 1035370 h 1035370"/>
              <a:gd name="connsiteX3" fmla="*/ 84701 w 1280656"/>
              <a:gd name="connsiteY3" fmla="*/ 1035370 h 1035370"/>
              <a:gd name="connsiteX4" fmla="*/ 0 w 1280656"/>
              <a:gd name="connsiteY4" fmla="*/ 0 h 10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0656" h="1035370">
                <a:moveTo>
                  <a:pt x="0" y="0"/>
                </a:moveTo>
                <a:lnTo>
                  <a:pt x="1280656" y="0"/>
                </a:lnTo>
                <a:lnTo>
                  <a:pt x="1196336" y="1035370"/>
                </a:lnTo>
                <a:lnTo>
                  <a:pt x="84701" y="10353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3175">
            <a:solidFill>
              <a:schemeClr val="accent4"/>
            </a:solidFill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lang="es-CO" dirty="0"/>
          </a:p>
        </p:txBody>
      </p:sp>
      <p:grpSp>
        <p:nvGrpSpPr>
          <p:cNvPr id="36" name="Group 29">
            <a:extLst>
              <a:ext uri="{FF2B5EF4-FFF2-40B4-BE49-F238E27FC236}">
                <a16:creationId xmlns:a16="http://schemas.microsoft.com/office/drawing/2014/main" id="{BE13C958-99FF-4629-82F0-6579530C657A}"/>
              </a:ext>
            </a:extLst>
          </p:cNvPr>
          <p:cNvGrpSpPr/>
          <p:nvPr/>
        </p:nvGrpSpPr>
        <p:grpSpPr>
          <a:xfrm>
            <a:off x="7613259" y="2343739"/>
            <a:ext cx="3120056" cy="814479"/>
            <a:chOff x="319755" y="4412302"/>
            <a:chExt cx="2691084" cy="814479"/>
          </a:xfrm>
        </p:grpSpPr>
        <p:sp>
          <p:nvSpPr>
            <p:cNvPr id="37" name="TextBox 30">
              <a:extLst>
                <a:ext uri="{FF2B5EF4-FFF2-40B4-BE49-F238E27FC236}">
                  <a16:creationId xmlns:a16="http://schemas.microsoft.com/office/drawing/2014/main" id="{73508445-97D6-4D50-950E-D42FDA4E6DCA}"/>
                </a:ext>
              </a:extLst>
            </p:cNvPr>
            <p:cNvSpPr txBox="1"/>
            <p:nvPr/>
          </p:nvSpPr>
          <p:spPr>
            <a:xfrm>
              <a:off x="319755" y="4412302"/>
              <a:ext cx="2691084" cy="369332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s-CO" b="1" noProof="1">
                  <a:solidFill>
                    <a:schemeClr val="accent1"/>
                  </a:solidFill>
                </a:rPr>
                <a:t>STP_MAN_BORRADO_TABLAS</a:t>
              </a:r>
            </a:p>
          </p:txBody>
        </p:sp>
        <p:sp>
          <p:nvSpPr>
            <p:cNvPr id="38" name="Rectangle 34">
              <a:extLst>
                <a:ext uri="{FF2B5EF4-FFF2-40B4-BE49-F238E27FC236}">
                  <a16:creationId xmlns:a16="http://schemas.microsoft.com/office/drawing/2014/main" id="{BEA468BE-7D1C-40D6-96A1-8EB17AC36F54}"/>
                </a:ext>
              </a:extLst>
            </p:cNvPr>
            <p:cNvSpPr/>
            <p:nvPr/>
          </p:nvSpPr>
          <p:spPr>
            <a:xfrm>
              <a:off x="319756" y="4765116"/>
              <a:ext cx="2088993" cy="461665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s-CO" sz="1200" noProof="1"/>
                <a:t>Objeto procedimiento almacenado ubicado en esquema maintenance</a:t>
              </a:r>
            </a:p>
          </p:txBody>
        </p:sp>
      </p:grpSp>
      <p:grpSp>
        <p:nvGrpSpPr>
          <p:cNvPr id="39" name="Group 35">
            <a:extLst>
              <a:ext uri="{FF2B5EF4-FFF2-40B4-BE49-F238E27FC236}">
                <a16:creationId xmlns:a16="http://schemas.microsoft.com/office/drawing/2014/main" id="{0027366A-08CF-4F56-803D-3C598F5BF719}"/>
              </a:ext>
            </a:extLst>
          </p:cNvPr>
          <p:cNvGrpSpPr/>
          <p:nvPr/>
        </p:nvGrpSpPr>
        <p:grpSpPr>
          <a:xfrm>
            <a:off x="7613259" y="1186312"/>
            <a:ext cx="2421990" cy="814479"/>
            <a:chOff x="319755" y="4412302"/>
            <a:chExt cx="2088994" cy="814479"/>
          </a:xfrm>
        </p:grpSpPr>
        <p:sp>
          <p:nvSpPr>
            <p:cNvPr id="40" name="TextBox 36">
              <a:extLst>
                <a:ext uri="{FF2B5EF4-FFF2-40B4-BE49-F238E27FC236}">
                  <a16:creationId xmlns:a16="http://schemas.microsoft.com/office/drawing/2014/main" id="{F20C3C43-5423-4099-9174-7D3C3E99008B}"/>
                </a:ext>
              </a:extLst>
            </p:cNvPr>
            <p:cNvSpPr txBox="1"/>
            <p:nvPr/>
          </p:nvSpPr>
          <p:spPr>
            <a:xfrm>
              <a:off x="319755" y="4412302"/>
              <a:ext cx="2088993" cy="369332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s-CO" b="1" noProof="1">
                  <a:solidFill>
                    <a:schemeClr val="accent3"/>
                  </a:solidFill>
                </a:rPr>
                <a:t>TBL_AUD_LOG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EDE9C8-B6AA-4021-81B7-ABEE5EC35FE1}"/>
                </a:ext>
              </a:extLst>
            </p:cNvPr>
            <p:cNvSpPr/>
            <p:nvPr/>
          </p:nvSpPr>
          <p:spPr>
            <a:xfrm>
              <a:off x="319756" y="4765116"/>
              <a:ext cx="2088993" cy="461665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s-CO" sz="1200" noProof="1"/>
                <a:t>Objeto tabla ubicada en el esuquema auditoria que almacena un log </a:t>
              </a:r>
            </a:p>
          </p:txBody>
        </p:sp>
      </p:grpSp>
      <p:grpSp>
        <p:nvGrpSpPr>
          <p:cNvPr id="45" name="Group 50">
            <a:extLst>
              <a:ext uri="{FF2B5EF4-FFF2-40B4-BE49-F238E27FC236}">
                <a16:creationId xmlns:a16="http://schemas.microsoft.com/office/drawing/2014/main" id="{216050D7-B62C-4017-B635-330C05DD1EA8}"/>
              </a:ext>
            </a:extLst>
          </p:cNvPr>
          <p:cNvGrpSpPr/>
          <p:nvPr/>
        </p:nvGrpSpPr>
        <p:grpSpPr>
          <a:xfrm>
            <a:off x="7613259" y="3501165"/>
            <a:ext cx="3379285" cy="999145"/>
            <a:chOff x="319755" y="4412302"/>
            <a:chExt cx="2914672" cy="999145"/>
          </a:xfrm>
        </p:grpSpPr>
        <p:sp>
          <p:nvSpPr>
            <p:cNvPr id="49" name="TextBox 51">
              <a:extLst>
                <a:ext uri="{FF2B5EF4-FFF2-40B4-BE49-F238E27FC236}">
                  <a16:creationId xmlns:a16="http://schemas.microsoft.com/office/drawing/2014/main" id="{8DBFCAD4-849E-4D81-91B3-AE8529D34A49}"/>
                </a:ext>
              </a:extLst>
            </p:cNvPr>
            <p:cNvSpPr txBox="1"/>
            <p:nvPr/>
          </p:nvSpPr>
          <p:spPr>
            <a:xfrm>
              <a:off x="319755" y="4412302"/>
              <a:ext cx="2914672" cy="369332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s-CO" b="1" noProof="1">
                  <a:solidFill>
                    <a:schemeClr val="accent4"/>
                  </a:solidFill>
                </a:rPr>
                <a:t>FUN_UTL_ELIMINAR_CARACTERES</a:t>
              </a:r>
            </a:p>
          </p:txBody>
        </p:sp>
        <p:sp>
          <p:nvSpPr>
            <p:cNvPr id="50" name="Rectangle 52">
              <a:extLst>
                <a:ext uri="{FF2B5EF4-FFF2-40B4-BE49-F238E27FC236}">
                  <a16:creationId xmlns:a16="http://schemas.microsoft.com/office/drawing/2014/main" id="{B6C02F9C-88FB-4F2B-9C1F-2166F95430C3}"/>
                </a:ext>
              </a:extLst>
            </p:cNvPr>
            <p:cNvSpPr/>
            <p:nvPr/>
          </p:nvSpPr>
          <p:spPr>
            <a:xfrm>
              <a:off x="319756" y="4765116"/>
              <a:ext cx="2088993" cy="646331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s-CO" sz="1200" noProof="1"/>
                <a:t>Objeto function creado en el esquema utils encargado de eliminar caracteres especiales</a:t>
              </a:r>
            </a:p>
          </p:txBody>
        </p:sp>
      </p:grpSp>
      <p:sp>
        <p:nvSpPr>
          <p:cNvPr id="63" name="Graphic 53" descr="Tag">
            <a:extLst>
              <a:ext uri="{FF2B5EF4-FFF2-40B4-BE49-F238E27FC236}">
                <a16:creationId xmlns:a16="http://schemas.microsoft.com/office/drawing/2014/main" id="{A2ACC811-3E23-4245-B04C-8B20D6E90344}"/>
              </a:ext>
            </a:extLst>
          </p:cNvPr>
          <p:cNvSpPr/>
          <p:nvPr/>
        </p:nvSpPr>
        <p:spPr>
          <a:xfrm>
            <a:off x="5911442" y="3651859"/>
            <a:ext cx="639408" cy="675945"/>
          </a:xfrm>
          <a:custGeom>
            <a:avLst/>
            <a:gdLst>
              <a:gd name="connsiteX0" fmla="*/ 182688 w 639407"/>
              <a:gd name="connsiteY0" fmla="*/ 255763 h 675945"/>
              <a:gd name="connsiteX1" fmla="*/ 146150 w 639407"/>
              <a:gd name="connsiteY1" fmla="*/ 219226 h 675945"/>
              <a:gd name="connsiteX2" fmla="*/ 163506 w 639407"/>
              <a:gd name="connsiteY2" fmla="*/ 188169 h 675945"/>
              <a:gd name="connsiteX3" fmla="*/ 164419 w 639407"/>
              <a:gd name="connsiteY3" fmla="*/ 210091 h 675945"/>
              <a:gd name="connsiteX4" fmla="*/ 182688 w 639407"/>
              <a:gd name="connsiteY4" fmla="*/ 228360 h 675945"/>
              <a:gd name="connsiteX5" fmla="*/ 200957 w 639407"/>
              <a:gd name="connsiteY5" fmla="*/ 210091 h 675945"/>
              <a:gd name="connsiteX6" fmla="*/ 200043 w 639407"/>
              <a:gd name="connsiteY6" fmla="*/ 187255 h 675945"/>
              <a:gd name="connsiteX7" fmla="*/ 219226 w 639407"/>
              <a:gd name="connsiteY7" fmla="*/ 219226 h 675945"/>
              <a:gd name="connsiteX8" fmla="*/ 182688 w 639407"/>
              <a:gd name="connsiteY8" fmla="*/ 255763 h 675945"/>
              <a:gd name="connsiteX9" fmla="*/ 632100 w 639407"/>
              <a:gd name="connsiteY9" fmla="*/ 412875 h 675945"/>
              <a:gd name="connsiteX10" fmla="*/ 376337 w 639407"/>
              <a:gd name="connsiteY10" fmla="*/ 157112 h 675945"/>
              <a:gd name="connsiteX11" fmla="*/ 350761 w 639407"/>
              <a:gd name="connsiteY11" fmla="*/ 146150 h 675945"/>
              <a:gd name="connsiteX12" fmla="*/ 193649 w 639407"/>
              <a:gd name="connsiteY12" fmla="*/ 146150 h 675945"/>
              <a:gd name="connsiteX13" fmla="*/ 131535 w 639407"/>
              <a:gd name="connsiteY13" fmla="*/ 91344 h 675945"/>
              <a:gd name="connsiteX14" fmla="*/ 99565 w 639407"/>
              <a:gd name="connsiteY14" fmla="*/ 85863 h 675945"/>
              <a:gd name="connsiteX15" fmla="*/ 36538 w 639407"/>
              <a:gd name="connsiteY15" fmla="*/ 18269 h 675945"/>
              <a:gd name="connsiteX16" fmla="*/ 18269 w 639407"/>
              <a:gd name="connsiteY16" fmla="*/ 0 h 675945"/>
              <a:gd name="connsiteX17" fmla="*/ 0 w 639407"/>
              <a:gd name="connsiteY17" fmla="*/ 18269 h 675945"/>
              <a:gd name="connsiteX18" fmla="*/ 94084 w 639407"/>
              <a:gd name="connsiteY18" fmla="*/ 122401 h 675945"/>
              <a:gd name="connsiteX19" fmla="*/ 125141 w 639407"/>
              <a:gd name="connsiteY19" fmla="*/ 127882 h 675945"/>
              <a:gd name="connsiteX20" fmla="*/ 157112 w 639407"/>
              <a:gd name="connsiteY20" fmla="*/ 151631 h 675945"/>
              <a:gd name="connsiteX21" fmla="*/ 110526 w 639407"/>
              <a:gd name="connsiteY21" fmla="*/ 220139 h 675945"/>
              <a:gd name="connsiteX22" fmla="*/ 110526 w 639407"/>
              <a:gd name="connsiteY22" fmla="*/ 387298 h 675945"/>
              <a:gd name="connsiteX23" fmla="*/ 121487 w 639407"/>
              <a:gd name="connsiteY23" fmla="*/ 412875 h 675945"/>
              <a:gd name="connsiteX24" fmla="*/ 377251 w 639407"/>
              <a:gd name="connsiteY24" fmla="*/ 668638 h 675945"/>
              <a:gd name="connsiteX25" fmla="*/ 401913 w 639407"/>
              <a:gd name="connsiteY25" fmla="*/ 678686 h 675945"/>
              <a:gd name="connsiteX26" fmla="*/ 427490 w 639407"/>
              <a:gd name="connsiteY26" fmla="*/ 667724 h 675945"/>
              <a:gd name="connsiteX27" fmla="*/ 631187 w 639407"/>
              <a:gd name="connsiteY27" fmla="*/ 464027 h 675945"/>
              <a:gd name="connsiteX28" fmla="*/ 632100 w 639407"/>
              <a:gd name="connsiteY28" fmla="*/ 412875 h 67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39407" h="675945">
                <a:moveTo>
                  <a:pt x="182688" y="255763"/>
                </a:moveTo>
                <a:cubicBezTo>
                  <a:pt x="162592" y="255763"/>
                  <a:pt x="146150" y="239321"/>
                  <a:pt x="146150" y="219226"/>
                </a:cubicBezTo>
                <a:cubicBezTo>
                  <a:pt x="146150" y="206437"/>
                  <a:pt x="153458" y="194563"/>
                  <a:pt x="163506" y="188169"/>
                </a:cubicBezTo>
                <a:cubicBezTo>
                  <a:pt x="163506" y="194563"/>
                  <a:pt x="164419" y="201870"/>
                  <a:pt x="164419" y="210091"/>
                </a:cubicBezTo>
                <a:cubicBezTo>
                  <a:pt x="164419" y="220139"/>
                  <a:pt x="172640" y="228360"/>
                  <a:pt x="182688" y="228360"/>
                </a:cubicBezTo>
                <a:cubicBezTo>
                  <a:pt x="192736" y="228360"/>
                  <a:pt x="200957" y="220139"/>
                  <a:pt x="200957" y="210091"/>
                </a:cubicBezTo>
                <a:cubicBezTo>
                  <a:pt x="200957" y="201870"/>
                  <a:pt x="200957" y="194563"/>
                  <a:pt x="200043" y="187255"/>
                </a:cubicBezTo>
                <a:cubicBezTo>
                  <a:pt x="211005" y="193649"/>
                  <a:pt x="219226" y="205524"/>
                  <a:pt x="219226" y="219226"/>
                </a:cubicBezTo>
                <a:cubicBezTo>
                  <a:pt x="219226" y="239321"/>
                  <a:pt x="202784" y="255763"/>
                  <a:pt x="182688" y="255763"/>
                </a:cubicBezTo>
                <a:close/>
                <a:moveTo>
                  <a:pt x="632100" y="412875"/>
                </a:moveTo>
                <a:lnTo>
                  <a:pt x="376337" y="157112"/>
                </a:lnTo>
                <a:cubicBezTo>
                  <a:pt x="369030" y="149804"/>
                  <a:pt x="359895" y="146150"/>
                  <a:pt x="350761" y="146150"/>
                </a:cubicBezTo>
                <a:lnTo>
                  <a:pt x="193649" y="146150"/>
                </a:lnTo>
                <a:cubicBezTo>
                  <a:pt x="183601" y="114180"/>
                  <a:pt x="164419" y="97738"/>
                  <a:pt x="131535" y="91344"/>
                </a:cubicBezTo>
                <a:cubicBezTo>
                  <a:pt x="119661" y="89517"/>
                  <a:pt x="109613" y="87690"/>
                  <a:pt x="99565" y="85863"/>
                </a:cubicBezTo>
                <a:cubicBezTo>
                  <a:pt x="47499" y="78556"/>
                  <a:pt x="36538" y="76729"/>
                  <a:pt x="36538" y="18269"/>
                </a:cubicBezTo>
                <a:cubicBezTo>
                  <a:pt x="36538" y="8221"/>
                  <a:pt x="28317" y="0"/>
                  <a:pt x="18269" y="0"/>
                </a:cubicBezTo>
                <a:cubicBezTo>
                  <a:pt x="8221" y="0"/>
                  <a:pt x="0" y="8221"/>
                  <a:pt x="0" y="18269"/>
                </a:cubicBezTo>
                <a:cubicBezTo>
                  <a:pt x="0" y="104132"/>
                  <a:pt x="33797" y="113267"/>
                  <a:pt x="94084" y="122401"/>
                </a:cubicBezTo>
                <a:cubicBezTo>
                  <a:pt x="103219" y="124228"/>
                  <a:pt x="113267" y="125141"/>
                  <a:pt x="125141" y="127882"/>
                </a:cubicBezTo>
                <a:cubicBezTo>
                  <a:pt x="137016" y="130622"/>
                  <a:pt x="149804" y="132449"/>
                  <a:pt x="157112" y="151631"/>
                </a:cubicBezTo>
                <a:cubicBezTo>
                  <a:pt x="129708" y="162592"/>
                  <a:pt x="110526" y="189082"/>
                  <a:pt x="110526" y="220139"/>
                </a:cubicBezTo>
                <a:lnTo>
                  <a:pt x="110526" y="387298"/>
                </a:lnTo>
                <a:cubicBezTo>
                  <a:pt x="110526" y="397346"/>
                  <a:pt x="114180" y="406481"/>
                  <a:pt x="121487" y="412875"/>
                </a:cubicBezTo>
                <a:lnTo>
                  <a:pt x="377251" y="668638"/>
                </a:lnTo>
                <a:cubicBezTo>
                  <a:pt x="383645" y="675945"/>
                  <a:pt x="392779" y="678686"/>
                  <a:pt x="401913" y="678686"/>
                </a:cubicBezTo>
                <a:cubicBezTo>
                  <a:pt x="411048" y="678686"/>
                  <a:pt x="420182" y="675032"/>
                  <a:pt x="427490" y="667724"/>
                </a:cubicBezTo>
                <a:lnTo>
                  <a:pt x="631187" y="464027"/>
                </a:lnTo>
                <a:cubicBezTo>
                  <a:pt x="645802" y="450326"/>
                  <a:pt x="645802" y="426576"/>
                  <a:pt x="632100" y="412875"/>
                </a:cubicBezTo>
                <a:close/>
              </a:path>
            </a:pathLst>
          </a:custGeom>
          <a:solidFill>
            <a:schemeClr val="bg1"/>
          </a:solidFill>
          <a:ln w="9128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64" name="Graphic 54" descr="Lock">
            <a:extLst>
              <a:ext uri="{FF2B5EF4-FFF2-40B4-BE49-F238E27FC236}">
                <a16:creationId xmlns:a16="http://schemas.microsoft.com/office/drawing/2014/main" id="{40C0A286-C572-432E-BE7C-64F489603878}"/>
              </a:ext>
            </a:extLst>
          </p:cNvPr>
          <p:cNvSpPr/>
          <p:nvPr/>
        </p:nvSpPr>
        <p:spPr>
          <a:xfrm>
            <a:off x="5975383" y="2503966"/>
            <a:ext cx="511526" cy="666811"/>
          </a:xfrm>
          <a:custGeom>
            <a:avLst/>
            <a:gdLst>
              <a:gd name="connsiteX0" fmla="*/ 274032 w 511526"/>
              <a:gd name="connsiteY0" fmla="*/ 527055 h 666810"/>
              <a:gd name="connsiteX1" fmla="*/ 274032 w 511526"/>
              <a:gd name="connsiteY1" fmla="*/ 575467 h 666810"/>
              <a:gd name="connsiteX2" fmla="*/ 237494 w 511526"/>
              <a:gd name="connsiteY2" fmla="*/ 575467 h 666810"/>
              <a:gd name="connsiteX3" fmla="*/ 237494 w 511526"/>
              <a:gd name="connsiteY3" fmla="*/ 527055 h 666810"/>
              <a:gd name="connsiteX4" fmla="*/ 200957 w 511526"/>
              <a:gd name="connsiteY4" fmla="*/ 474989 h 666810"/>
              <a:gd name="connsiteX5" fmla="*/ 255763 w 511526"/>
              <a:gd name="connsiteY5" fmla="*/ 420182 h 666810"/>
              <a:gd name="connsiteX6" fmla="*/ 310569 w 511526"/>
              <a:gd name="connsiteY6" fmla="*/ 474989 h 666810"/>
              <a:gd name="connsiteX7" fmla="*/ 274032 w 511526"/>
              <a:gd name="connsiteY7" fmla="*/ 527055 h 666810"/>
              <a:gd name="connsiteX8" fmla="*/ 118747 w 511526"/>
              <a:gd name="connsiteY8" fmla="*/ 191822 h 666810"/>
              <a:gd name="connsiteX9" fmla="*/ 255763 w 511526"/>
              <a:gd name="connsiteY9" fmla="*/ 54806 h 666810"/>
              <a:gd name="connsiteX10" fmla="*/ 392779 w 511526"/>
              <a:gd name="connsiteY10" fmla="*/ 191822 h 666810"/>
              <a:gd name="connsiteX11" fmla="*/ 392779 w 511526"/>
              <a:gd name="connsiteY11" fmla="*/ 293214 h 666810"/>
              <a:gd name="connsiteX12" fmla="*/ 255763 w 511526"/>
              <a:gd name="connsiteY12" fmla="*/ 283166 h 666810"/>
              <a:gd name="connsiteX13" fmla="*/ 118747 w 511526"/>
              <a:gd name="connsiteY13" fmla="*/ 293214 h 666810"/>
              <a:gd name="connsiteX14" fmla="*/ 118747 w 511526"/>
              <a:gd name="connsiteY14" fmla="*/ 191822 h 666810"/>
              <a:gd name="connsiteX15" fmla="*/ 447585 w 511526"/>
              <a:gd name="connsiteY15" fmla="*/ 296868 h 666810"/>
              <a:gd name="connsiteX16" fmla="*/ 447585 w 511526"/>
              <a:gd name="connsiteY16" fmla="*/ 191822 h 666810"/>
              <a:gd name="connsiteX17" fmla="*/ 255763 w 511526"/>
              <a:gd name="connsiteY17" fmla="*/ 0 h 666810"/>
              <a:gd name="connsiteX18" fmla="*/ 63941 w 511526"/>
              <a:gd name="connsiteY18" fmla="*/ 191822 h 666810"/>
              <a:gd name="connsiteX19" fmla="*/ 63941 w 511526"/>
              <a:gd name="connsiteY19" fmla="*/ 296868 h 666810"/>
              <a:gd name="connsiteX20" fmla="*/ 0 w 511526"/>
              <a:gd name="connsiteY20" fmla="*/ 301435 h 666810"/>
              <a:gd name="connsiteX21" fmla="*/ 0 w 511526"/>
              <a:gd name="connsiteY21" fmla="*/ 648542 h 666810"/>
              <a:gd name="connsiteX22" fmla="*/ 255763 w 511526"/>
              <a:gd name="connsiteY22" fmla="*/ 666811 h 666810"/>
              <a:gd name="connsiteX23" fmla="*/ 511526 w 511526"/>
              <a:gd name="connsiteY23" fmla="*/ 648542 h 666810"/>
              <a:gd name="connsiteX24" fmla="*/ 511526 w 511526"/>
              <a:gd name="connsiteY24" fmla="*/ 301435 h 666810"/>
              <a:gd name="connsiteX25" fmla="*/ 447585 w 511526"/>
              <a:gd name="connsiteY25" fmla="*/ 296868 h 66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1526" h="666810">
                <a:moveTo>
                  <a:pt x="274032" y="527055"/>
                </a:moveTo>
                <a:lnTo>
                  <a:pt x="274032" y="575467"/>
                </a:lnTo>
                <a:lnTo>
                  <a:pt x="237494" y="575467"/>
                </a:lnTo>
                <a:lnTo>
                  <a:pt x="237494" y="527055"/>
                </a:lnTo>
                <a:cubicBezTo>
                  <a:pt x="216485" y="519747"/>
                  <a:pt x="200957" y="499651"/>
                  <a:pt x="200957" y="474989"/>
                </a:cubicBezTo>
                <a:cubicBezTo>
                  <a:pt x="200957" y="444845"/>
                  <a:pt x="225620" y="420182"/>
                  <a:pt x="255763" y="420182"/>
                </a:cubicBezTo>
                <a:cubicBezTo>
                  <a:pt x="285907" y="420182"/>
                  <a:pt x="310569" y="444845"/>
                  <a:pt x="310569" y="474989"/>
                </a:cubicBezTo>
                <a:cubicBezTo>
                  <a:pt x="310569" y="498738"/>
                  <a:pt x="295041" y="518834"/>
                  <a:pt x="274032" y="527055"/>
                </a:cubicBezTo>
                <a:close/>
                <a:moveTo>
                  <a:pt x="118747" y="191822"/>
                </a:moveTo>
                <a:cubicBezTo>
                  <a:pt x="118747" y="116007"/>
                  <a:pt x="179948" y="54806"/>
                  <a:pt x="255763" y="54806"/>
                </a:cubicBezTo>
                <a:cubicBezTo>
                  <a:pt x="331579" y="54806"/>
                  <a:pt x="392779" y="116007"/>
                  <a:pt x="392779" y="191822"/>
                </a:cubicBezTo>
                <a:lnTo>
                  <a:pt x="392779" y="293214"/>
                </a:lnTo>
                <a:lnTo>
                  <a:pt x="255763" y="283166"/>
                </a:lnTo>
                <a:lnTo>
                  <a:pt x="118747" y="293214"/>
                </a:lnTo>
                <a:lnTo>
                  <a:pt x="118747" y="191822"/>
                </a:lnTo>
                <a:close/>
                <a:moveTo>
                  <a:pt x="447585" y="296868"/>
                </a:moveTo>
                <a:lnTo>
                  <a:pt x="447585" y="191822"/>
                </a:lnTo>
                <a:cubicBezTo>
                  <a:pt x="447585" y="85863"/>
                  <a:pt x="361722" y="0"/>
                  <a:pt x="255763" y="0"/>
                </a:cubicBezTo>
                <a:cubicBezTo>
                  <a:pt x="149804" y="0"/>
                  <a:pt x="63941" y="85863"/>
                  <a:pt x="63941" y="191822"/>
                </a:cubicBezTo>
                <a:lnTo>
                  <a:pt x="63941" y="296868"/>
                </a:lnTo>
                <a:lnTo>
                  <a:pt x="0" y="301435"/>
                </a:lnTo>
                <a:lnTo>
                  <a:pt x="0" y="648542"/>
                </a:lnTo>
                <a:lnTo>
                  <a:pt x="255763" y="666811"/>
                </a:lnTo>
                <a:lnTo>
                  <a:pt x="511526" y="648542"/>
                </a:lnTo>
                <a:lnTo>
                  <a:pt x="511526" y="301435"/>
                </a:lnTo>
                <a:lnTo>
                  <a:pt x="447585" y="296868"/>
                </a:lnTo>
                <a:close/>
              </a:path>
            </a:pathLst>
          </a:custGeom>
          <a:solidFill>
            <a:schemeClr val="bg1"/>
          </a:solidFill>
          <a:ln w="9128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65" name="Graphic 55" descr="Key">
            <a:extLst>
              <a:ext uri="{FF2B5EF4-FFF2-40B4-BE49-F238E27FC236}">
                <a16:creationId xmlns:a16="http://schemas.microsoft.com/office/drawing/2014/main" id="{853FA825-6482-4A87-8549-5FCD13BDEABA}"/>
              </a:ext>
            </a:extLst>
          </p:cNvPr>
          <p:cNvSpPr/>
          <p:nvPr/>
        </p:nvSpPr>
        <p:spPr>
          <a:xfrm>
            <a:off x="5829233" y="1570010"/>
            <a:ext cx="803827" cy="383645"/>
          </a:xfrm>
          <a:custGeom>
            <a:avLst/>
            <a:gdLst>
              <a:gd name="connsiteX0" fmla="*/ 552631 w 803826"/>
              <a:gd name="connsiteY0" fmla="*/ 223793 h 383644"/>
              <a:gd name="connsiteX1" fmla="*/ 612005 w 803826"/>
              <a:gd name="connsiteY1" fmla="*/ 283166 h 383644"/>
              <a:gd name="connsiteX2" fmla="*/ 671378 w 803826"/>
              <a:gd name="connsiteY2" fmla="*/ 223793 h 383644"/>
              <a:gd name="connsiteX3" fmla="*/ 730752 w 803826"/>
              <a:gd name="connsiteY3" fmla="*/ 283166 h 383644"/>
              <a:gd name="connsiteX4" fmla="*/ 803827 w 803826"/>
              <a:gd name="connsiteY4" fmla="*/ 191822 h 383644"/>
              <a:gd name="connsiteX5" fmla="*/ 730752 w 803826"/>
              <a:gd name="connsiteY5" fmla="*/ 100478 h 383644"/>
              <a:gd name="connsiteX6" fmla="*/ 360809 w 803826"/>
              <a:gd name="connsiteY6" fmla="*/ 100478 h 383644"/>
              <a:gd name="connsiteX7" fmla="*/ 191822 w 803826"/>
              <a:gd name="connsiteY7" fmla="*/ 0 h 383644"/>
              <a:gd name="connsiteX8" fmla="*/ 0 w 803826"/>
              <a:gd name="connsiteY8" fmla="*/ 191822 h 383644"/>
              <a:gd name="connsiteX9" fmla="*/ 191822 w 803826"/>
              <a:gd name="connsiteY9" fmla="*/ 383645 h 383644"/>
              <a:gd name="connsiteX10" fmla="*/ 360809 w 803826"/>
              <a:gd name="connsiteY10" fmla="*/ 283166 h 383644"/>
              <a:gd name="connsiteX11" fmla="*/ 420182 w 803826"/>
              <a:gd name="connsiteY11" fmla="*/ 283166 h 383644"/>
              <a:gd name="connsiteX12" fmla="*/ 456720 w 803826"/>
              <a:gd name="connsiteY12" fmla="*/ 246629 h 383644"/>
              <a:gd name="connsiteX13" fmla="*/ 493257 w 803826"/>
              <a:gd name="connsiteY13" fmla="*/ 283166 h 383644"/>
              <a:gd name="connsiteX14" fmla="*/ 552631 w 803826"/>
              <a:gd name="connsiteY14" fmla="*/ 223793 h 383644"/>
              <a:gd name="connsiteX15" fmla="*/ 109613 w 803826"/>
              <a:gd name="connsiteY15" fmla="*/ 246629 h 383644"/>
              <a:gd name="connsiteX16" fmla="*/ 54806 w 803826"/>
              <a:gd name="connsiteY16" fmla="*/ 191822 h 383644"/>
              <a:gd name="connsiteX17" fmla="*/ 109613 w 803826"/>
              <a:gd name="connsiteY17" fmla="*/ 137016 h 383644"/>
              <a:gd name="connsiteX18" fmla="*/ 164419 w 803826"/>
              <a:gd name="connsiteY18" fmla="*/ 191822 h 383644"/>
              <a:gd name="connsiteX19" fmla="*/ 109613 w 803826"/>
              <a:gd name="connsiteY19" fmla="*/ 246629 h 38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03826" h="383644">
                <a:moveTo>
                  <a:pt x="552631" y="223793"/>
                </a:moveTo>
                <a:lnTo>
                  <a:pt x="612005" y="283166"/>
                </a:lnTo>
                <a:lnTo>
                  <a:pt x="671378" y="223793"/>
                </a:lnTo>
                <a:lnTo>
                  <a:pt x="730752" y="283166"/>
                </a:lnTo>
                <a:lnTo>
                  <a:pt x="803827" y="191822"/>
                </a:lnTo>
                <a:lnTo>
                  <a:pt x="730752" y="100478"/>
                </a:lnTo>
                <a:lnTo>
                  <a:pt x="360809" y="100478"/>
                </a:lnTo>
                <a:cubicBezTo>
                  <a:pt x="327925" y="40191"/>
                  <a:pt x="264897" y="0"/>
                  <a:pt x="191822" y="0"/>
                </a:cubicBezTo>
                <a:cubicBezTo>
                  <a:pt x="85863" y="0"/>
                  <a:pt x="0" y="85863"/>
                  <a:pt x="0" y="191822"/>
                </a:cubicBezTo>
                <a:cubicBezTo>
                  <a:pt x="0" y="297781"/>
                  <a:pt x="85863" y="383645"/>
                  <a:pt x="191822" y="383645"/>
                </a:cubicBezTo>
                <a:cubicBezTo>
                  <a:pt x="264897" y="383645"/>
                  <a:pt x="327925" y="343453"/>
                  <a:pt x="360809" y="283166"/>
                </a:cubicBezTo>
                <a:lnTo>
                  <a:pt x="420182" y="283166"/>
                </a:lnTo>
                <a:lnTo>
                  <a:pt x="456720" y="246629"/>
                </a:lnTo>
                <a:lnTo>
                  <a:pt x="493257" y="283166"/>
                </a:lnTo>
                <a:lnTo>
                  <a:pt x="552631" y="223793"/>
                </a:lnTo>
                <a:close/>
                <a:moveTo>
                  <a:pt x="109613" y="246629"/>
                </a:moveTo>
                <a:cubicBezTo>
                  <a:pt x="79469" y="246629"/>
                  <a:pt x="54806" y="221966"/>
                  <a:pt x="54806" y="191822"/>
                </a:cubicBezTo>
                <a:cubicBezTo>
                  <a:pt x="54806" y="161679"/>
                  <a:pt x="79469" y="137016"/>
                  <a:pt x="109613" y="137016"/>
                </a:cubicBezTo>
                <a:cubicBezTo>
                  <a:pt x="139756" y="137016"/>
                  <a:pt x="164419" y="161679"/>
                  <a:pt x="164419" y="191822"/>
                </a:cubicBezTo>
                <a:cubicBezTo>
                  <a:pt x="164419" y="221966"/>
                  <a:pt x="139756" y="246629"/>
                  <a:pt x="109613" y="246629"/>
                </a:cubicBezTo>
                <a:close/>
              </a:path>
            </a:pathLst>
          </a:custGeom>
          <a:solidFill>
            <a:schemeClr val="bg1"/>
          </a:solidFill>
          <a:ln w="9128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66" name="Shape">
            <a:extLst>
              <a:ext uri="{FF2B5EF4-FFF2-40B4-BE49-F238E27FC236}">
                <a16:creationId xmlns:a16="http://schemas.microsoft.com/office/drawing/2014/main" id="{4A80EBE0-BCCD-429F-A1C7-4E2C612F9B6F}"/>
              </a:ext>
            </a:extLst>
          </p:cNvPr>
          <p:cNvSpPr/>
          <p:nvPr/>
        </p:nvSpPr>
        <p:spPr>
          <a:xfrm>
            <a:off x="421682" y="1916832"/>
            <a:ext cx="607691" cy="572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418" y="0"/>
                  <a:pt x="0" y="4629"/>
                  <a:pt x="0" y="10709"/>
                </a:cubicBezTo>
                <a:cubicBezTo>
                  <a:pt x="0" y="16700"/>
                  <a:pt x="4418" y="21600"/>
                  <a:pt x="10800" y="21600"/>
                </a:cubicBezTo>
                <a:cubicBezTo>
                  <a:pt x="17182" y="21600"/>
                  <a:pt x="21600" y="16700"/>
                  <a:pt x="21600" y="10709"/>
                </a:cubicBezTo>
                <a:cubicBezTo>
                  <a:pt x="21600" y="4629"/>
                  <a:pt x="17182" y="0"/>
                  <a:pt x="10800" y="0"/>
                </a:cubicBezTo>
                <a:close/>
              </a:path>
            </a:pathLst>
          </a:custGeom>
          <a:solidFill>
            <a:srgbClr val="0D96C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s-CO" sz="3200"/>
              <a:t>1</a:t>
            </a:r>
            <a:endParaRPr lang="es-CO" sz="3200" dirty="0"/>
          </a:p>
        </p:txBody>
      </p:sp>
      <p:sp>
        <p:nvSpPr>
          <p:cNvPr id="68" name="Rectangle 40">
            <a:extLst>
              <a:ext uri="{FF2B5EF4-FFF2-40B4-BE49-F238E27FC236}">
                <a16:creationId xmlns:a16="http://schemas.microsoft.com/office/drawing/2014/main" id="{A19F28A5-B364-4711-B940-9C87C8DA74A4}"/>
              </a:ext>
            </a:extLst>
          </p:cNvPr>
          <p:cNvSpPr/>
          <p:nvPr/>
        </p:nvSpPr>
        <p:spPr>
          <a:xfrm>
            <a:off x="1322482" y="1750669"/>
            <a:ext cx="3189342" cy="6463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spcBef>
                <a:spcPts val="1200"/>
              </a:spcBef>
            </a:pPr>
            <a:r>
              <a:rPr lang="es-CO" noProof="1"/>
              <a:t>Nombres de tablas en </a:t>
            </a:r>
            <a:r>
              <a:rPr lang="es-CO" b="1" noProof="1"/>
              <a:t>MAYUSCULA</a:t>
            </a:r>
            <a:r>
              <a:rPr lang="es-CO" noProof="1"/>
              <a:t> y en </a:t>
            </a:r>
            <a:r>
              <a:rPr lang="es-CO" b="1" noProof="1"/>
              <a:t>plural</a:t>
            </a:r>
          </a:p>
        </p:txBody>
      </p:sp>
      <p:sp>
        <p:nvSpPr>
          <p:cNvPr id="69" name="Shape">
            <a:extLst>
              <a:ext uri="{FF2B5EF4-FFF2-40B4-BE49-F238E27FC236}">
                <a16:creationId xmlns:a16="http://schemas.microsoft.com/office/drawing/2014/main" id="{95B8753A-E1A6-42F9-A595-F5A56DE1A296}"/>
              </a:ext>
            </a:extLst>
          </p:cNvPr>
          <p:cNvSpPr/>
          <p:nvPr/>
        </p:nvSpPr>
        <p:spPr>
          <a:xfrm>
            <a:off x="421682" y="2815741"/>
            <a:ext cx="607691" cy="572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418" y="0"/>
                  <a:pt x="0" y="4629"/>
                  <a:pt x="0" y="10709"/>
                </a:cubicBezTo>
                <a:cubicBezTo>
                  <a:pt x="0" y="16700"/>
                  <a:pt x="4418" y="21600"/>
                  <a:pt x="10800" y="21600"/>
                </a:cubicBezTo>
                <a:cubicBezTo>
                  <a:pt x="17182" y="21600"/>
                  <a:pt x="21600" y="16700"/>
                  <a:pt x="21600" y="10709"/>
                </a:cubicBezTo>
                <a:cubicBezTo>
                  <a:pt x="21600" y="4629"/>
                  <a:pt x="17182" y="0"/>
                  <a:pt x="10800" y="0"/>
                </a:cubicBezTo>
                <a:close/>
              </a:path>
            </a:pathLst>
          </a:custGeom>
          <a:solidFill>
            <a:srgbClr val="0D96C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s-CO" sz="3200"/>
              <a:t>2</a:t>
            </a:r>
            <a:endParaRPr lang="es-CO" sz="3200" dirty="0"/>
          </a:p>
        </p:txBody>
      </p:sp>
      <p:sp>
        <p:nvSpPr>
          <p:cNvPr id="70" name="Rectangle 40">
            <a:extLst>
              <a:ext uri="{FF2B5EF4-FFF2-40B4-BE49-F238E27FC236}">
                <a16:creationId xmlns:a16="http://schemas.microsoft.com/office/drawing/2014/main" id="{37BB34DA-E2AB-4253-BB36-F79745B920FF}"/>
              </a:ext>
            </a:extLst>
          </p:cNvPr>
          <p:cNvSpPr/>
          <p:nvPr/>
        </p:nvSpPr>
        <p:spPr>
          <a:xfrm>
            <a:off x="1322482" y="2649578"/>
            <a:ext cx="3189342" cy="6463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spcBef>
                <a:spcPts val="1200"/>
              </a:spcBef>
            </a:pPr>
            <a:r>
              <a:rPr lang="es-CO" noProof="1"/>
              <a:t>Nombres de campos en </a:t>
            </a:r>
            <a:r>
              <a:rPr lang="es-CO" b="1" noProof="1"/>
              <a:t>minuscula</a:t>
            </a:r>
            <a:r>
              <a:rPr lang="es-CO" noProof="1"/>
              <a:t> y en </a:t>
            </a:r>
            <a:r>
              <a:rPr lang="es-CO" b="1" noProof="1"/>
              <a:t>singular</a:t>
            </a:r>
          </a:p>
        </p:txBody>
      </p:sp>
      <p:sp>
        <p:nvSpPr>
          <p:cNvPr id="71" name="Shape">
            <a:extLst>
              <a:ext uri="{FF2B5EF4-FFF2-40B4-BE49-F238E27FC236}">
                <a16:creationId xmlns:a16="http://schemas.microsoft.com/office/drawing/2014/main" id="{E3698BB4-C459-47E2-86FE-1912FBDE3E51}"/>
              </a:ext>
            </a:extLst>
          </p:cNvPr>
          <p:cNvSpPr/>
          <p:nvPr/>
        </p:nvSpPr>
        <p:spPr>
          <a:xfrm>
            <a:off x="447749" y="3723314"/>
            <a:ext cx="607691" cy="572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418" y="0"/>
                  <a:pt x="0" y="4629"/>
                  <a:pt x="0" y="10709"/>
                </a:cubicBezTo>
                <a:cubicBezTo>
                  <a:pt x="0" y="16700"/>
                  <a:pt x="4418" y="21600"/>
                  <a:pt x="10800" y="21600"/>
                </a:cubicBezTo>
                <a:cubicBezTo>
                  <a:pt x="17182" y="21600"/>
                  <a:pt x="21600" y="16700"/>
                  <a:pt x="21600" y="10709"/>
                </a:cubicBezTo>
                <a:cubicBezTo>
                  <a:pt x="21600" y="4629"/>
                  <a:pt x="17182" y="0"/>
                  <a:pt x="10800" y="0"/>
                </a:cubicBezTo>
                <a:close/>
              </a:path>
            </a:pathLst>
          </a:custGeom>
          <a:solidFill>
            <a:srgbClr val="0D96C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s-CO" sz="3200"/>
              <a:t>3</a:t>
            </a:r>
            <a:endParaRPr lang="es-CO" sz="3200" dirty="0"/>
          </a:p>
        </p:txBody>
      </p:sp>
      <p:sp>
        <p:nvSpPr>
          <p:cNvPr id="72" name="Rectangle 40">
            <a:extLst>
              <a:ext uri="{FF2B5EF4-FFF2-40B4-BE49-F238E27FC236}">
                <a16:creationId xmlns:a16="http://schemas.microsoft.com/office/drawing/2014/main" id="{70297342-EE92-422F-B870-5B3EF63DDA61}"/>
              </a:ext>
            </a:extLst>
          </p:cNvPr>
          <p:cNvSpPr/>
          <p:nvPr/>
        </p:nvSpPr>
        <p:spPr>
          <a:xfrm>
            <a:off x="1348549" y="3557151"/>
            <a:ext cx="3189342" cy="6463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spcBef>
                <a:spcPts val="1200"/>
              </a:spcBef>
            </a:pPr>
            <a:r>
              <a:rPr lang="es-CO" noProof="1"/>
              <a:t>Las primeras 3 iniciales corresponden al tipo de objeto</a:t>
            </a:r>
          </a:p>
        </p:txBody>
      </p:sp>
      <p:sp>
        <p:nvSpPr>
          <p:cNvPr id="73" name="Shape">
            <a:extLst>
              <a:ext uri="{FF2B5EF4-FFF2-40B4-BE49-F238E27FC236}">
                <a16:creationId xmlns:a16="http://schemas.microsoft.com/office/drawing/2014/main" id="{6B5728C2-263E-4B50-B02B-1394FE72A71B}"/>
              </a:ext>
            </a:extLst>
          </p:cNvPr>
          <p:cNvSpPr/>
          <p:nvPr/>
        </p:nvSpPr>
        <p:spPr>
          <a:xfrm>
            <a:off x="421682" y="4636374"/>
            <a:ext cx="607691" cy="572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418" y="0"/>
                  <a:pt x="0" y="4629"/>
                  <a:pt x="0" y="10709"/>
                </a:cubicBezTo>
                <a:cubicBezTo>
                  <a:pt x="0" y="16700"/>
                  <a:pt x="4418" y="21600"/>
                  <a:pt x="10800" y="21600"/>
                </a:cubicBezTo>
                <a:cubicBezTo>
                  <a:pt x="17182" y="21600"/>
                  <a:pt x="21600" y="16700"/>
                  <a:pt x="21600" y="10709"/>
                </a:cubicBezTo>
                <a:cubicBezTo>
                  <a:pt x="21600" y="4629"/>
                  <a:pt x="17182" y="0"/>
                  <a:pt x="10800" y="0"/>
                </a:cubicBezTo>
                <a:close/>
              </a:path>
            </a:pathLst>
          </a:custGeom>
          <a:solidFill>
            <a:srgbClr val="0D96C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s-CO" sz="3200"/>
              <a:t>4</a:t>
            </a:r>
            <a:endParaRPr lang="es-CO" sz="3200" dirty="0"/>
          </a:p>
        </p:txBody>
      </p:sp>
      <p:sp>
        <p:nvSpPr>
          <p:cNvPr id="74" name="Rectangle 40">
            <a:extLst>
              <a:ext uri="{FF2B5EF4-FFF2-40B4-BE49-F238E27FC236}">
                <a16:creationId xmlns:a16="http://schemas.microsoft.com/office/drawing/2014/main" id="{F5C61DCE-C892-4C8D-8236-39C941DA9FB3}"/>
              </a:ext>
            </a:extLst>
          </p:cNvPr>
          <p:cNvSpPr/>
          <p:nvPr/>
        </p:nvSpPr>
        <p:spPr>
          <a:xfrm>
            <a:off x="1322482" y="4470211"/>
            <a:ext cx="3189342" cy="9233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spcBef>
                <a:spcPts val="1200"/>
              </a:spcBef>
            </a:pPr>
            <a:r>
              <a:rPr lang="es-CO" noProof="1"/>
              <a:t>Las segundas 3 iniciales corresponden al esquema donde esta ubicado el objeto</a:t>
            </a:r>
          </a:p>
        </p:txBody>
      </p:sp>
    </p:spTree>
    <p:extLst>
      <p:ext uri="{BB962C8B-B14F-4D97-AF65-F5344CB8AC3E}">
        <p14:creationId xmlns:p14="http://schemas.microsoft.com/office/powerpoint/2010/main" val="175068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3BDAEF-3412-4ED3-A10F-E6B5CE99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97360" cy="365125"/>
          </a:xfrm>
        </p:spPr>
        <p:txBody>
          <a:bodyPr/>
          <a:lstStyle/>
          <a:p>
            <a:r>
              <a:rPr lang="es-CO"/>
              <a:t>13-04-2020</a:t>
            </a:r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EDCC74-238F-40EF-9F6F-836AAA85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8638" y="6356350"/>
            <a:ext cx="6914724" cy="365125"/>
          </a:xfrm>
        </p:spPr>
        <p:txBody>
          <a:bodyPr/>
          <a:lstStyle/>
          <a:p>
            <a:r>
              <a:rPr lang="es-CO"/>
              <a:t>Consulta estado BD</a:t>
            </a: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C07AD6-47E9-40F0-AB03-D16A8913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356350"/>
            <a:ext cx="865312" cy="365125"/>
          </a:xfrm>
        </p:spPr>
        <p:txBody>
          <a:bodyPr/>
          <a:lstStyle/>
          <a:p>
            <a:fld id="{FC1CF07D-8B3F-4D32-B059-0039CEA46DB1}" type="slidenum">
              <a:rPr lang="es-CO" smtClean="0"/>
              <a:pPr/>
              <a:t>6</a:t>
            </a:fld>
            <a:endParaRPr lang="es-CO" dirty="0"/>
          </a:p>
        </p:txBody>
      </p:sp>
      <p:sp>
        <p:nvSpPr>
          <p:cNvPr id="6" name="Title 17">
            <a:extLst>
              <a:ext uri="{FF2B5EF4-FFF2-40B4-BE49-F238E27FC236}">
                <a16:creationId xmlns:a16="http://schemas.microsoft.com/office/drawing/2014/main" id="{48D919F3-0FF3-4DA7-BE83-68FD7882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149347"/>
            <a:ext cx="9937104" cy="772195"/>
          </a:xfrm>
        </p:spPr>
        <p:txBody>
          <a:bodyPr>
            <a:normAutofit/>
          </a:bodyPr>
          <a:lstStyle/>
          <a:p>
            <a:r>
              <a:rPr lang="es-CO" sz="4000">
                <a:solidFill>
                  <a:schemeClr val="accent1"/>
                </a:solidFill>
                <a:ea typeface="+mn-ea"/>
                <a:cs typeface="+mn-cs"/>
              </a:rPr>
              <a:t>3 – Consulta estado BD</a:t>
            </a:r>
            <a:endParaRPr lang="es-CO" sz="4000" dirty="0">
              <a:solidFill>
                <a:schemeClr val="accent1"/>
              </a:solidFill>
              <a:ea typeface="+mn-ea"/>
              <a:cs typeface="+mn-cs"/>
            </a:endParaRPr>
          </a:p>
        </p:txBody>
      </p:sp>
      <p:pic>
        <p:nvPicPr>
          <p:cNvPr id="87" name="Imagen 86">
            <a:extLst>
              <a:ext uri="{FF2B5EF4-FFF2-40B4-BE49-F238E27FC236}">
                <a16:creationId xmlns:a16="http://schemas.microsoft.com/office/drawing/2014/main" id="{72597E40-929E-440F-A592-C7067E42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315" y="136525"/>
            <a:ext cx="1350725" cy="844203"/>
          </a:xfrm>
          <a:prstGeom prst="rect">
            <a:avLst/>
          </a:prstGeom>
        </p:spPr>
      </p:pic>
      <p:grpSp>
        <p:nvGrpSpPr>
          <p:cNvPr id="35" name="Group 18">
            <a:extLst>
              <a:ext uri="{FF2B5EF4-FFF2-40B4-BE49-F238E27FC236}">
                <a16:creationId xmlns:a16="http://schemas.microsoft.com/office/drawing/2014/main" id="{CCD06A66-F485-4FB4-8BE6-18EAEB9315B9}"/>
              </a:ext>
            </a:extLst>
          </p:cNvPr>
          <p:cNvGrpSpPr/>
          <p:nvPr/>
        </p:nvGrpSpPr>
        <p:grpSpPr>
          <a:xfrm>
            <a:off x="4002297" y="1657489"/>
            <a:ext cx="4187406" cy="4173995"/>
            <a:chOff x="4001995" y="1828787"/>
            <a:chExt cx="4187406" cy="4173995"/>
          </a:xfrm>
        </p:grpSpPr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5404806D-8241-4BE5-8298-746F85683532}"/>
                </a:ext>
              </a:extLst>
            </p:cNvPr>
            <p:cNvSpPr/>
            <p:nvPr/>
          </p:nvSpPr>
          <p:spPr>
            <a:xfrm>
              <a:off x="6747563" y="2531084"/>
              <a:ext cx="1441838" cy="1382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8" h="20300" extrusionOk="0">
                  <a:moveTo>
                    <a:pt x="10176" y="20300"/>
                  </a:moveTo>
                  <a:lnTo>
                    <a:pt x="15364" y="17495"/>
                  </a:lnTo>
                  <a:cubicBezTo>
                    <a:pt x="20006" y="14987"/>
                    <a:pt x="21600" y="9016"/>
                    <a:pt x="18842" y="4464"/>
                  </a:cubicBezTo>
                  <a:lnTo>
                    <a:pt x="18805" y="4403"/>
                  </a:lnTo>
                  <a:cubicBezTo>
                    <a:pt x="16172" y="58"/>
                    <a:pt x="10583" y="-1300"/>
                    <a:pt x="6301" y="1364"/>
                  </a:cubicBezTo>
                  <a:lnTo>
                    <a:pt x="0" y="5286"/>
                  </a:lnTo>
                  <a:lnTo>
                    <a:pt x="0" y="14940"/>
                  </a:lnTo>
                  <a:lnTo>
                    <a:pt x="10176" y="2030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s-CO" dirty="0"/>
            </a:p>
          </p:txBody>
        </p:sp>
        <p:sp>
          <p:nvSpPr>
            <p:cNvPr id="43" name="Shape">
              <a:extLst>
                <a:ext uri="{FF2B5EF4-FFF2-40B4-BE49-F238E27FC236}">
                  <a16:creationId xmlns:a16="http://schemas.microsoft.com/office/drawing/2014/main" id="{7C0A301B-624D-4E63-9883-7B75C2801B21}"/>
                </a:ext>
              </a:extLst>
            </p:cNvPr>
            <p:cNvSpPr/>
            <p:nvPr/>
          </p:nvSpPr>
          <p:spPr>
            <a:xfrm>
              <a:off x="5428976" y="1828787"/>
              <a:ext cx="1334049" cy="1391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600" extrusionOk="0">
                  <a:moveTo>
                    <a:pt x="21088" y="16485"/>
                  </a:moveTo>
                  <a:lnTo>
                    <a:pt x="21278" y="10060"/>
                  </a:lnTo>
                  <a:cubicBezTo>
                    <a:pt x="21441" y="4553"/>
                    <a:pt x="16754" y="0"/>
                    <a:pt x="10915" y="0"/>
                  </a:cubicBezTo>
                  <a:lnTo>
                    <a:pt x="10367" y="0"/>
                  </a:lnTo>
                  <a:cubicBezTo>
                    <a:pt x="4528" y="0"/>
                    <a:pt x="-159" y="4548"/>
                    <a:pt x="4" y="10060"/>
                  </a:cubicBezTo>
                  <a:lnTo>
                    <a:pt x="194" y="16485"/>
                  </a:lnTo>
                  <a:lnTo>
                    <a:pt x="10662" y="21600"/>
                  </a:lnTo>
                  <a:lnTo>
                    <a:pt x="21088" y="16485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s-CO" dirty="0"/>
            </a:p>
          </p:txBody>
        </p:sp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5D2CC36C-2944-4F2F-A0ED-C078A707DA29}"/>
                </a:ext>
              </a:extLst>
            </p:cNvPr>
            <p:cNvSpPr/>
            <p:nvPr/>
          </p:nvSpPr>
          <p:spPr>
            <a:xfrm>
              <a:off x="5428977" y="4611449"/>
              <a:ext cx="1334047" cy="1391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600" extrusionOk="0">
                  <a:moveTo>
                    <a:pt x="194" y="5115"/>
                  </a:moveTo>
                  <a:lnTo>
                    <a:pt x="4" y="11540"/>
                  </a:lnTo>
                  <a:cubicBezTo>
                    <a:pt x="-159" y="17047"/>
                    <a:pt x="4528" y="21600"/>
                    <a:pt x="10367" y="21600"/>
                  </a:cubicBezTo>
                  <a:lnTo>
                    <a:pt x="10915" y="21600"/>
                  </a:lnTo>
                  <a:cubicBezTo>
                    <a:pt x="16754" y="21600"/>
                    <a:pt x="21441" y="17052"/>
                    <a:pt x="21278" y="11540"/>
                  </a:cubicBezTo>
                  <a:lnTo>
                    <a:pt x="21088" y="5115"/>
                  </a:lnTo>
                  <a:lnTo>
                    <a:pt x="10672" y="0"/>
                  </a:lnTo>
                  <a:lnTo>
                    <a:pt x="194" y="5115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s-CO" dirty="0"/>
            </a:p>
          </p:txBody>
        </p:sp>
        <p:sp>
          <p:nvSpPr>
            <p:cNvPr id="47" name="Shape">
              <a:extLst>
                <a:ext uri="{FF2B5EF4-FFF2-40B4-BE49-F238E27FC236}">
                  <a16:creationId xmlns:a16="http://schemas.microsoft.com/office/drawing/2014/main" id="{456AD450-0215-4995-AB0D-684074E07E52}"/>
                </a:ext>
              </a:extLst>
            </p:cNvPr>
            <p:cNvSpPr/>
            <p:nvPr/>
          </p:nvSpPr>
          <p:spPr>
            <a:xfrm>
              <a:off x="4001995" y="2533265"/>
              <a:ext cx="1435276" cy="1379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1" h="20285" extrusionOk="0">
                  <a:moveTo>
                    <a:pt x="20201" y="5263"/>
                  </a:moveTo>
                  <a:lnTo>
                    <a:pt x="13921" y="1365"/>
                  </a:lnTo>
                  <a:cubicBezTo>
                    <a:pt x="9600" y="-1315"/>
                    <a:pt x="3957" y="72"/>
                    <a:pt x="1330" y="4459"/>
                  </a:cubicBezTo>
                  <a:lnTo>
                    <a:pt x="1330" y="4459"/>
                  </a:lnTo>
                  <a:cubicBezTo>
                    <a:pt x="-1399" y="9010"/>
                    <a:pt x="216" y="14948"/>
                    <a:pt x="4857" y="17450"/>
                  </a:cubicBezTo>
                  <a:lnTo>
                    <a:pt x="10125" y="20285"/>
                  </a:lnTo>
                  <a:lnTo>
                    <a:pt x="20201" y="14972"/>
                  </a:lnTo>
                  <a:lnTo>
                    <a:pt x="20201" y="5263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s-CO" dirty="0"/>
            </a:p>
          </p:txBody>
        </p:sp>
        <p:sp>
          <p:nvSpPr>
            <p:cNvPr id="48" name="Shape">
              <a:extLst>
                <a:ext uri="{FF2B5EF4-FFF2-40B4-BE49-F238E27FC236}">
                  <a16:creationId xmlns:a16="http://schemas.microsoft.com/office/drawing/2014/main" id="{8CD70A7D-8DAE-4697-8FD9-E6A15E97D233}"/>
                </a:ext>
              </a:extLst>
            </p:cNvPr>
            <p:cNvSpPr/>
            <p:nvPr/>
          </p:nvSpPr>
          <p:spPr>
            <a:xfrm>
              <a:off x="6747563" y="3918274"/>
              <a:ext cx="1441606" cy="1381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9" h="20300" extrusionOk="0">
                  <a:moveTo>
                    <a:pt x="15363" y="2805"/>
                  </a:moveTo>
                  <a:lnTo>
                    <a:pt x="10174" y="0"/>
                  </a:lnTo>
                  <a:lnTo>
                    <a:pt x="0" y="5357"/>
                  </a:lnTo>
                  <a:lnTo>
                    <a:pt x="0" y="15012"/>
                  </a:lnTo>
                  <a:lnTo>
                    <a:pt x="6302" y="18936"/>
                  </a:lnTo>
                  <a:cubicBezTo>
                    <a:pt x="10580" y="21600"/>
                    <a:pt x="16176" y="20242"/>
                    <a:pt x="18809" y="15896"/>
                  </a:cubicBezTo>
                  <a:lnTo>
                    <a:pt x="18846" y="15835"/>
                  </a:lnTo>
                  <a:cubicBezTo>
                    <a:pt x="21600" y="11286"/>
                    <a:pt x="20006" y="5314"/>
                    <a:pt x="15363" y="280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s-CO" dirty="0"/>
            </a:p>
          </p:txBody>
        </p:sp>
        <p:sp>
          <p:nvSpPr>
            <p:cNvPr id="51" name="Shape">
              <a:extLst>
                <a:ext uri="{FF2B5EF4-FFF2-40B4-BE49-F238E27FC236}">
                  <a16:creationId xmlns:a16="http://schemas.microsoft.com/office/drawing/2014/main" id="{CFA22FCC-1836-4182-93A1-A2DAE50A1C88}"/>
                </a:ext>
              </a:extLst>
            </p:cNvPr>
            <p:cNvSpPr/>
            <p:nvPr/>
          </p:nvSpPr>
          <p:spPr>
            <a:xfrm>
              <a:off x="4002003" y="3920138"/>
              <a:ext cx="1435268" cy="1379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1" h="20285" extrusionOk="0">
                  <a:moveTo>
                    <a:pt x="10125" y="0"/>
                  </a:moveTo>
                  <a:lnTo>
                    <a:pt x="4857" y="2835"/>
                  </a:lnTo>
                  <a:cubicBezTo>
                    <a:pt x="216" y="5332"/>
                    <a:pt x="-1399" y="11275"/>
                    <a:pt x="1330" y="15826"/>
                  </a:cubicBezTo>
                  <a:lnTo>
                    <a:pt x="1330" y="15826"/>
                  </a:lnTo>
                  <a:cubicBezTo>
                    <a:pt x="3957" y="20213"/>
                    <a:pt x="9605" y="21600"/>
                    <a:pt x="13921" y="18920"/>
                  </a:cubicBezTo>
                  <a:lnTo>
                    <a:pt x="20201" y="15022"/>
                  </a:lnTo>
                  <a:lnTo>
                    <a:pt x="20201" y="5308"/>
                  </a:lnTo>
                  <a:lnTo>
                    <a:pt x="10125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s-CO" dirty="0"/>
            </a:p>
          </p:txBody>
        </p:sp>
        <p:sp>
          <p:nvSpPr>
            <p:cNvPr id="52" name="Freeform: Shape 61">
              <a:extLst>
                <a:ext uri="{FF2B5EF4-FFF2-40B4-BE49-F238E27FC236}">
                  <a16:creationId xmlns:a16="http://schemas.microsoft.com/office/drawing/2014/main" id="{7ACCFA56-25AE-497A-904C-5B36F7695AA3}"/>
                </a:ext>
              </a:extLst>
            </p:cNvPr>
            <p:cNvSpPr/>
            <p:nvPr/>
          </p:nvSpPr>
          <p:spPr>
            <a:xfrm rot="16200000">
              <a:off x="6747580" y="2888978"/>
              <a:ext cx="3315" cy="3348"/>
            </a:xfrm>
            <a:custGeom>
              <a:avLst/>
              <a:gdLst>
                <a:gd name="connsiteX0" fmla="*/ 3315 w 3315"/>
                <a:gd name="connsiteY0" fmla="*/ 3348 h 3348"/>
                <a:gd name="connsiteX1" fmla="*/ 1664 w 3315"/>
                <a:gd name="connsiteY1" fmla="*/ 3301 h 3348"/>
                <a:gd name="connsiteX2" fmla="*/ 0 w 3315"/>
                <a:gd name="connsiteY2" fmla="*/ 0 h 3348"/>
                <a:gd name="connsiteX3" fmla="*/ 1327 w 3315"/>
                <a:gd name="connsiteY3" fmla="*/ 0 h 3348"/>
                <a:gd name="connsiteX4" fmla="*/ 3315 w 3315"/>
                <a:gd name="connsiteY4" fmla="*/ 3348 h 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5" h="3348">
                  <a:moveTo>
                    <a:pt x="3315" y="3348"/>
                  </a:moveTo>
                  <a:lnTo>
                    <a:pt x="1664" y="3301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3315" y="3348"/>
                  </a:lnTo>
                  <a:close/>
                </a:path>
              </a:pathLst>
            </a:custGeom>
            <a:solidFill>
              <a:schemeClr val="bg2">
                <a:lumMod val="1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53" name="Freeform: Shape 62">
              <a:extLst>
                <a:ext uri="{FF2B5EF4-FFF2-40B4-BE49-F238E27FC236}">
                  <a16:creationId xmlns:a16="http://schemas.microsoft.com/office/drawing/2014/main" id="{C22D4B12-42C4-4F74-B5AB-594C05342D98}"/>
                </a:ext>
              </a:extLst>
            </p:cNvPr>
            <p:cNvSpPr/>
            <p:nvPr/>
          </p:nvSpPr>
          <p:spPr>
            <a:xfrm rot="16200000">
              <a:off x="6747803" y="4939019"/>
              <a:ext cx="2854" cy="3334"/>
            </a:xfrm>
            <a:custGeom>
              <a:avLst/>
              <a:gdLst>
                <a:gd name="connsiteX0" fmla="*/ 2854 w 2854"/>
                <a:gd name="connsiteY0" fmla="*/ 0 h 3334"/>
                <a:gd name="connsiteX1" fmla="*/ 1189 w 2854"/>
                <a:gd name="connsiteY1" fmla="*/ 3300 h 3334"/>
                <a:gd name="connsiteX2" fmla="*/ 0 w 2854"/>
                <a:gd name="connsiteY2" fmla="*/ 3334 h 3334"/>
                <a:gd name="connsiteX3" fmla="*/ 1980 w 2854"/>
                <a:gd name="connsiteY3" fmla="*/ 0 h 3334"/>
                <a:gd name="connsiteX4" fmla="*/ 2854 w 2854"/>
                <a:gd name="connsiteY4" fmla="*/ 0 h 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4" h="3334">
                  <a:moveTo>
                    <a:pt x="2854" y="0"/>
                  </a:moveTo>
                  <a:lnTo>
                    <a:pt x="1189" y="3300"/>
                  </a:lnTo>
                  <a:lnTo>
                    <a:pt x="0" y="3334"/>
                  </a:lnTo>
                  <a:lnTo>
                    <a:pt x="1980" y="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bg2">
                <a:lumMod val="1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57" name="Group 78">
            <a:extLst>
              <a:ext uri="{FF2B5EF4-FFF2-40B4-BE49-F238E27FC236}">
                <a16:creationId xmlns:a16="http://schemas.microsoft.com/office/drawing/2014/main" id="{4BE0D9E8-4F22-4A54-8B28-8C6ABDB19370}"/>
              </a:ext>
            </a:extLst>
          </p:cNvPr>
          <p:cNvGrpSpPr/>
          <p:nvPr/>
        </p:nvGrpSpPr>
        <p:grpSpPr>
          <a:xfrm>
            <a:off x="407670" y="3032067"/>
            <a:ext cx="2854038" cy="1522365"/>
            <a:chOff x="319755" y="4319969"/>
            <a:chExt cx="2088994" cy="1522365"/>
          </a:xfrm>
        </p:grpSpPr>
        <p:sp>
          <p:nvSpPr>
            <p:cNvPr id="58" name="TextBox 79">
              <a:extLst>
                <a:ext uri="{FF2B5EF4-FFF2-40B4-BE49-F238E27FC236}">
                  <a16:creationId xmlns:a16="http://schemas.microsoft.com/office/drawing/2014/main" id="{FB97277A-2627-4F54-9B06-1FE896A02517}"/>
                </a:ext>
              </a:extLst>
            </p:cNvPr>
            <p:cNvSpPr txBox="1"/>
            <p:nvPr/>
          </p:nvSpPr>
          <p:spPr>
            <a:xfrm>
              <a:off x="319755" y="4319969"/>
              <a:ext cx="2088993" cy="461665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algn="r"/>
              <a:r>
                <a:rPr lang="es-CO" sz="2400" b="1" noProof="1">
                  <a:solidFill>
                    <a:schemeClr val="accent4"/>
                  </a:solidFill>
                </a:rPr>
                <a:t>Objetos sin utilizar</a:t>
              </a:r>
            </a:p>
          </p:txBody>
        </p:sp>
        <p:sp>
          <p:nvSpPr>
            <p:cNvPr id="59" name="Rectangle 80">
              <a:extLst>
                <a:ext uri="{FF2B5EF4-FFF2-40B4-BE49-F238E27FC236}">
                  <a16:creationId xmlns:a16="http://schemas.microsoft.com/office/drawing/2014/main" id="{28A2F6BB-96BF-4020-860D-7F9665628C30}"/>
                </a:ext>
              </a:extLst>
            </p:cNvPr>
            <p:cNvSpPr/>
            <p:nvPr/>
          </p:nvSpPr>
          <p:spPr>
            <a:xfrm>
              <a:off x="319756" y="4765116"/>
              <a:ext cx="2088993" cy="1077218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s-CO" sz="1600" noProof="1"/>
                <a:t>Listar los objetos tipo tabla, procedimientos, indices que no presentan acciones en un instante de tiempo</a:t>
              </a:r>
            </a:p>
          </p:txBody>
        </p:sp>
      </p:grpSp>
      <p:grpSp>
        <p:nvGrpSpPr>
          <p:cNvPr id="60" name="Group 81">
            <a:extLst>
              <a:ext uri="{FF2B5EF4-FFF2-40B4-BE49-F238E27FC236}">
                <a16:creationId xmlns:a16="http://schemas.microsoft.com/office/drawing/2014/main" id="{7B6D86B2-36D0-4ABA-9AC4-359AF0642CE3}"/>
              </a:ext>
            </a:extLst>
          </p:cNvPr>
          <p:cNvGrpSpPr/>
          <p:nvPr/>
        </p:nvGrpSpPr>
        <p:grpSpPr>
          <a:xfrm>
            <a:off x="8760902" y="3360201"/>
            <a:ext cx="2854038" cy="1768586"/>
            <a:chOff x="319755" y="4319969"/>
            <a:chExt cx="2088994" cy="1768586"/>
          </a:xfrm>
        </p:grpSpPr>
        <p:sp>
          <p:nvSpPr>
            <p:cNvPr id="61" name="TextBox 82">
              <a:extLst>
                <a:ext uri="{FF2B5EF4-FFF2-40B4-BE49-F238E27FC236}">
                  <a16:creationId xmlns:a16="http://schemas.microsoft.com/office/drawing/2014/main" id="{F3945CB4-09AD-4E36-B7C6-4FE08CF0A461}"/>
                </a:ext>
              </a:extLst>
            </p:cNvPr>
            <p:cNvSpPr txBox="1"/>
            <p:nvPr/>
          </p:nvSpPr>
          <p:spPr>
            <a:xfrm>
              <a:off x="319755" y="4319969"/>
              <a:ext cx="2088993" cy="461665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s-CO" sz="2400" b="1" noProof="1">
                  <a:solidFill>
                    <a:schemeClr val="accent1"/>
                  </a:solidFill>
                </a:rPr>
                <a:t>Ultimo reinicio</a:t>
              </a:r>
            </a:p>
          </p:txBody>
        </p:sp>
        <p:sp>
          <p:nvSpPr>
            <p:cNvPr id="62" name="Rectangle 83">
              <a:extLst>
                <a:ext uri="{FF2B5EF4-FFF2-40B4-BE49-F238E27FC236}">
                  <a16:creationId xmlns:a16="http://schemas.microsoft.com/office/drawing/2014/main" id="{7AA42324-E6D4-4BF0-BAE3-C8EFDA7C32A5}"/>
                </a:ext>
              </a:extLst>
            </p:cNvPr>
            <p:cNvSpPr/>
            <p:nvPr/>
          </p:nvSpPr>
          <p:spPr>
            <a:xfrm>
              <a:off x="319756" y="4765116"/>
              <a:ext cx="2088993" cy="1323439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s-CO" sz="1600" noProof="1"/>
                <a:t>La utilizacion de los objetos esta basado en las estadisticas, con esta consulta Podemos saber la ultima vez que se reinicio el sistema.</a:t>
              </a:r>
            </a:p>
          </p:txBody>
        </p:sp>
      </p:grpSp>
      <p:grpSp>
        <p:nvGrpSpPr>
          <p:cNvPr id="67" name="Group 84">
            <a:extLst>
              <a:ext uri="{FF2B5EF4-FFF2-40B4-BE49-F238E27FC236}">
                <a16:creationId xmlns:a16="http://schemas.microsoft.com/office/drawing/2014/main" id="{24120F94-C38A-45FD-B54F-0364ECAF0BF6}"/>
              </a:ext>
            </a:extLst>
          </p:cNvPr>
          <p:cNvGrpSpPr/>
          <p:nvPr/>
        </p:nvGrpSpPr>
        <p:grpSpPr>
          <a:xfrm>
            <a:off x="407670" y="1492377"/>
            <a:ext cx="3024033" cy="1276144"/>
            <a:chOff x="319755" y="4319969"/>
            <a:chExt cx="2213421" cy="1276144"/>
          </a:xfrm>
        </p:grpSpPr>
        <p:sp>
          <p:nvSpPr>
            <p:cNvPr id="75" name="TextBox 85">
              <a:extLst>
                <a:ext uri="{FF2B5EF4-FFF2-40B4-BE49-F238E27FC236}">
                  <a16:creationId xmlns:a16="http://schemas.microsoft.com/office/drawing/2014/main" id="{C66B46EE-CCE1-4943-8639-51D9240B4A51}"/>
                </a:ext>
              </a:extLst>
            </p:cNvPr>
            <p:cNvSpPr txBox="1"/>
            <p:nvPr/>
          </p:nvSpPr>
          <p:spPr>
            <a:xfrm>
              <a:off x="319755" y="4319969"/>
              <a:ext cx="2213421" cy="461665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algn="r"/>
              <a:r>
                <a:rPr lang="es-CO" sz="2400" b="1" noProof="1">
                  <a:solidFill>
                    <a:schemeClr val="accent6"/>
                  </a:solidFill>
                </a:rPr>
                <a:t>Bloqueos / Contencion</a:t>
              </a:r>
            </a:p>
          </p:txBody>
        </p:sp>
        <p:sp>
          <p:nvSpPr>
            <p:cNvPr id="76" name="Rectangle 86">
              <a:extLst>
                <a:ext uri="{FF2B5EF4-FFF2-40B4-BE49-F238E27FC236}">
                  <a16:creationId xmlns:a16="http://schemas.microsoft.com/office/drawing/2014/main" id="{A2FC5722-280D-4E1F-91E8-CA523A385452}"/>
                </a:ext>
              </a:extLst>
            </p:cNvPr>
            <p:cNvSpPr/>
            <p:nvPr/>
          </p:nvSpPr>
          <p:spPr>
            <a:xfrm>
              <a:off x="338772" y="4765116"/>
              <a:ext cx="2088993" cy="83099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s-CO" sz="1600" noProof="1"/>
                <a:t>Obtener consultas con alto numero de lecturas I/O o tiempos alto en respuesta</a:t>
              </a:r>
            </a:p>
          </p:txBody>
        </p:sp>
      </p:grpSp>
      <p:grpSp>
        <p:nvGrpSpPr>
          <p:cNvPr id="77" name="Group 87">
            <a:extLst>
              <a:ext uri="{FF2B5EF4-FFF2-40B4-BE49-F238E27FC236}">
                <a16:creationId xmlns:a16="http://schemas.microsoft.com/office/drawing/2014/main" id="{A858785F-66E6-4E72-BE64-84EA4DC4A3A9}"/>
              </a:ext>
            </a:extLst>
          </p:cNvPr>
          <p:cNvGrpSpPr/>
          <p:nvPr/>
        </p:nvGrpSpPr>
        <p:grpSpPr>
          <a:xfrm>
            <a:off x="407670" y="4571758"/>
            <a:ext cx="3012927" cy="1029922"/>
            <a:chOff x="319755" y="4319969"/>
            <a:chExt cx="2205292" cy="1029922"/>
          </a:xfrm>
        </p:grpSpPr>
        <p:sp>
          <p:nvSpPr>
            <p:cNvPr id="78" name="TextBox 88">
              <a:extLst>
                <a:ext uri="{FF2B5EF4-FFF2-40B4-BE49-F238E27FC236}">
                  <a16:creationId xmlns:a16="http://schemas.microsoft.com/office/drawing/2014/main" id="{873AEB23-89B7-4CC2-8FEE-95395B520C11}"/>
                </a:ext>
              </a:extLst>
            </p:cNvPr>
            <p:cNvSpPr txBox="1"/>
            <p:nvPr/>
          </p:nvSpPr>
          <p:spPr>
            <a:xfrm>
              <a:off x="319755" y="4319969"/>
              <a:ext cx="2205292" cy="461665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lvl="1" algn="r"/>
              <a:r>
                <a:rPr lang="es-CO" sz="2400" b="1" noProof="1">
                  <a:solidFill>
                    <a:schemeClr val="accent2"/>
                  </a:solidFill>
                </a:rPr>
                <a:t>Tamaño de objetos</a:t>
              </a:r>
            </a:p>
          </p:txBody>
        </p:sp>
        <p:sp>
          <p:nvSpPr>
            <p:cNvPr id="79" name="Rectangle 89">
              <a:extLst>
                <a:ext uri="{FF2B5EF4-FFF2-40B4-BE49-F238E27FC236}">
                  <a16:creationId xmlns:a16="http://schemas.microsoft.com/office/drawing/2014/main" id="{CE0E8CD0-1448-43D2-95DC-BE9CF03FD363}"/>
                </a:ext>
              </a:extLst>
            </p:cNvPr>
            <p:cNvSpPr/>
            <p:nvPr/>
          </p:nvSpPr>
          <p:spPr>
            <a:xfrm>
              <a:off x="319756" y="4765116"/>
              <a:ext cx="2088993" cy="584775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s-CO" sz="1600" noProof="1"/>
                <a:t>Poder conocer el tamaño de los objetos en la BD</a:t>
              </a:r>
            </a:p>
          </p:txBody>
        </p:sp>
      </p:grpSp>
      <p:grpSp>
        <p:nvGrpSpPr>
          <p:cNvPr id="80" name="Group 90">
            <a:extLst>
              <a:ext uri="{FF2B5EF4-FFF2-40B4-BE49-F238E27FC236}">
                <a16:creationId xmlns:a16="http://schemas.microsoft.com/office/drawing/2014/main" id="{C9269820-51B5-470E-B48C-4312AFC30641}"/>
              </a:ext>
            </a:extLst>
          </p:cNvPr>
          <p:cNvGrpSpPr/>
          <p:nvPr/>
        </p:nvGrpSpPr>
        <p:grpSpPr>
          <a:xfrm>
            <a:off x="8760902" y="1820511"/>
            <a:ext cx="2854038" cy="1276144"/>
            <a:chOff x="319755" y="4319969"/>
            <a:chExt cx="2088994" cy="1276144"/>
          </a:xfrm>
        </p:grpSpPr>
        <p:sp>
          <p:nvSpPr>
            <p:cNvPr id="81" name="TextBox 91">
              <a:extLst>
                <a:ext uri="{FF2B5EF4-FFF2-40B4-BE49-F238E27FC236}">
                  <a16:creationId xmlns:a16="http://schemas.microsoft.com/office/drawing/2014/main" id="{696170A6-9A59-449E-9C6F-8E493F746B00}"/>
                </a:ext>
              </a:extLst>
            </p:cNvPr>
            <p:cNvSpPr txBox="1"/>
            <p:nvPr/>
          </p:nvSpPr>
          <p:spPr>
            <a:xfrm>
              <a:off x="319755" y="4319969"/>
              <a:ext cx="2088993" cy="461665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s-CO" sz="2400" b="1" noProof="1">
                  <a:solidFill>
                    <a:schemeClr val="accent5"/>
                  </a:solidFill>
                </a:rPr>
                <a:t>Login en BD</a:t>
              </a:r>
            </a:p>
          </p:txBody>
        </p:sp>
        <p:sp>
          <p:nvSpPr>
            <p:cNvPr id="82" name="Rectangle 92">
              <a:extLst>
                <a:ext uri="{FF2B5EF4-FFF2-40B4-BE49-F238E27FC236}">
                  <a16:creationId xmlns:a16="http://schemas.microsoft.com/office/drawing/2014/main" id="{9255D15B-2347-4452-94D3-4415F57B138C}"/>
                </a:ext>
              </a:extLst>
            </p:cNvPr>
            <p:cNvSpPr/>
            <p:nvPr/>
          </p:nvSpPr>
          <p:spPr>
            <a:xfrm>
              <a:off x="319756" y="4765116"/>
              <a:ext cx="2088993" cy="83099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s-CO" sz="1600" noProof="1"/>
                <a:t>Conocer los usuarios, origen y fecha de inicio de session de un login en la BD</a:t>
              </a:r>
            </a:p>
          </p:txBody>
        </p:sp>
      </p:grpSp>
      <p:grpSp>
        <p:nvGrpSpPr>
          <p:cNvPr id="86" name="Graphic 37" descr="Alarm clock">
            <a:extLst>
              <a:ext uri="{FF2B5EF4-FFF2-40B4-BE49-F238E27FC236}">
                <a16:creationId xmlns:a16="http://schemas.microsoft.com/office/drawing/2014/main" id="{D65639B5-32E0-4C3B-B972-224156045042}"/>
              </a:ext>
            </a:extLst>
          </p:cNvPr>
          <p:cNvGrpSpPr/>
          <p:nvPr/>
        </p:nvGrpSpPr>
        <p:grpSpPr>
          <a:xfrm>
            <a:off x="5779477" y="4869547"/>
            <a:ext cx="632460" cy="641985"/>
            <a:chOff x="5779175" y="5040845"/>
            <a:chExt cx="632460" cy="641985"/>
          </a:xfrm>
        </p:grpSpPr>
        <p:sp>
          <p:nvSpPr>
            <p:cNvPr id="88" name="Freeform: Shape 5">
              <a:extLst>
                <a:ext uri="{FF2B5EF4-FFF2-40B4-BE49-F238E27FC236}">
                  <a16:creationId xmlns:a16="http://schemas.microsoft.com/office/drawing/2014/main" id="{3E31A781-3DE9-47F1-8E98-17659AC7981C}"/>
                </a:ext>
              </a:extLst>
            </p:cNvPr>
            <p:cNvSpPr/>
            <p:nvPr/>
          </p:nvSpPr>
          <p:spPr>
            <a:xfrm>
              <a:off x="5830610" y="5054180"/>
              <a:ext cx="533400" cy="628650"/>
            </a:xfrm>
            <a:custGeom>
              <a:avLst/>
              <a:gdLst>
                <a:gd name="connsiteX0" fmla="*/ 57150 w 533400"/>
                <a:gd name="connsiteY0" fmla="*/ 342900 h 628650"/>
                <a:gd name="connsiteX1" fmla="*/ 266700 w 533400"/>
                <a:gd name="connsiteY1" fmla="*/ 133350 h 628650"/>
                <a:gd name="connsiteX2" fmla="*/ 476250 w 533400"/>
                <a:gd name="connsiteY2" fmla="*/ 342900 h 628650"/>
                <a:gd name="connsiteX3" fmla="*/ 266700 w 533400"/>
                <a:gd name="connsiteY3" fmla="*/ 552450 h 628650"/>
                <a:gd name="connsiteX4" fmla="*/ 57150 w 533400"/>
                <a:gd name="connsiteY4" fmla="*/ 342900 h 628650"/>
                <a:gd name="connsiteX5" fmla="*/ 285750 w 533400"/>
                <a:gd name="connsiteY5" fmla="*/ 77153 h 628650"/>
                <a:gd name="connsiteX6" fmla="*/ 285750 w 533400"/>
                <a:gd name="connsiteY6" fmla="*/ 38100 h 628650"/>
                <a:gd name="connsiteX7" fmla="*/ 323850 w 533400"/>
                <a:gd name="connsiteY7" fmla="*/ 38100 h 628650"/>
                <a:gd name="connsiteX8" fmla="*/ 342900 w 533400"/>
                <a:gd name="connsiteY8" fmla="*/ 19050 h 628650"/>
                <a:gd name="connsiteX9" fmla="*/ 323850 w 533400"/>
                <a:gd name="connsiteY9" fmla="*/ 0 h 628650"/>
                <a:gd name="connsiteX10" fmla="*/ 209550 w 533400"/>
                <a:gd name="connsiteY10" fmla="*/ 0 h 628650"/>
                <a:gd name="connsiteX11" fmla="*/ 190500 w 533400"/>
                <a:gd name="connsiteY11" fmla="*/ 19050 h 628650"/>
                <a:gd name="connsiteX12" fmla="*/ 209550 w 533400"/>
                <a:gd name="connsiteY12" fmla="*/ 38100 h 628650"/>
                <a:gd name="connsiteX13" fmla="*/ 247650 w 533400"/>
                <a:gd name="connsiteY13" fmla="*/ 38100 h 628650"/>
                <a:gd name="connsiteX14" fmla="*/ 247650 w 533400"/>
                <a:gd name="connsiteY14" fmla="*/ 77153 h 628650"/>
                <a:gd name="connsiteX15" fmla="*/ 0 w 533400"/>
                <a:gd name="connsiteY15" fmla="*/ 342900 h 628650"/>
                <a:gd name="connsiteX16" fmla="*/ 76200 w 533400"/>
                <a:gd name="connsiteY16" fmla="*/ 529590 h 628650"/>
                <a:gd name="connsiteX17" fmla="*/ 40005 w 533400"/>
                <a:gd name="connsiteY17" fmla="*/ 601028 h 628650"/>
                <a:gd name="connsiteX18" fmla="*/ 48578 w 533400"/>
                <a:gd name="connsiteY18" fmla="*/ 626745 h 628650"/>
                <a:gd name="connsiteX19" fmla="*/ 57150 w 533400"/>
                <a:gd name="connsiteY19" fmla="*/ 628650 h 628650"/>
                <a:gd name="connsiteX20" fmla="*/ 74295 w 533400"/>
                <a:gd name="connsiteY20" fmla="*/ 618173 h 628650"/>
                <a:gd name="connsiteX21" fmla="*/ 105728 w 533400"/>
                <a:gd name="connsiteY21" fmla="*/ 555308 h 628650"/>
                <a:gd name="connsiteX22" fmla="*/ 266700 w 533400"/>
                <a:gd name="connsiteY22" fmla="*/ 609600 h 628650"/>
                <a:gd name="connsiteX23" fmla="*/ 427673 w 533400"/>
                <a:gd name="connsiteY23" fmla="*/ 555308 h 628650"/>
                <a:gd name="connsiteX24" fmla="*/ 459105 w 533400"/>
                <a:gd name="connsiteY24" fmla="*/ 618173 h 628650"/>
                <a:gd name="connsiteX25" fmla="*/ 476250 w 533400"/>
                <a:gd name="connsiteY25" fmla="*/ 628650 h 628650"/>
                <a:gd name="connsiteX26" fmla="*/ 484823 w 533400"/>
                <a:gd name="connsiteY26" fmla="*/ 626745 h 628650"/>
                <a:gd name="connsiteX27" fmla="*/ 493395 w 533400"/>
                <a:gd name="connsiteY27" fmla="*/ 601028 h 628650"/>
                <a:gd name="connsiteX28" fmla="*/ 457200 w 533400"/>
                <a:gd name="connsiteY28" fmla="*/ 529590 h 628650"/>
                <a:gd name="connsiteX29" fmla="*/ 533400 w 533400"/>
                <a:gd name="connsiteY29" fmla="*/ 342900 h 628650"/>
                <a:gd name="connsiteX30" fmla="*/ 285750 w 533400"/>
                <a:gd name="connsiteY30" fmla="*/ 77153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33400" h="628650">
                  <a:moveTo>
                    <a:pt x="57150" y="342900"/>
                  </a:moveTo>
                  <a:cubicBezTo>
                    <a:pt x="57150" y="227648"/>
                    <a:pt x="151448" y="133350"/>
                    <a:pt x="266700" y="133350"/>
                  </a:cubicBezTo>
                  <a:cubicBezTo>
                    <a:pt x="381953" y="133350"/>
                    <a:pt x="476250" y="227648"/>
                    <a:pt x="476250" y="342900"/>
                  </a:cubicBezTo>
                  <a:cubicBezTo>
                    <a:pt x="476250" y="458153"/>
                    <a:pt x="381953" y="552450"/>
                    <a:pt x="266700" y="552450"/>
                  </a:cubicBezTo>
                  <a:cubicBezTo>
                    <a:pt x="151448" y="552450"/>
                    <a:pt x="57150" y="458153"/>
                    <a:pt x="57150" y="342900"/>
                  </a:cubicBezTo>
                  <a:close/>
                  <a:moveTo>
                    <a:pt x="285750" y="77153"/>
                  </a:moveTo>
                  <a:lnTo>
                    <a:pt x="285750" y="38100"/>
                  </a:lnTo>
                  <a:lnTo>
                    <a:pt x="323850" y="38100"/>
                  </a:lnTo>
                  <a:cubicBezTo>
                    <a:pt x="334328" y="38100"/>
                    <a:pt x="342900" y="29528"/>
                    <a:pt x="342900" y="19050"/>
                  </a:cubicBezTo>
                  <a:cubicBezTo>
                    <a:pt x="342900" y="8572"/>
                    <a:pt x="334328" y="0"/>
                    <a:pt x="323850" y="0"/>
                  </a:cubicBezTo>
                  <a:lnTo>
                    <a:pt x="209550" y="0"/>
                  </a:lnTo>
                  <a:cubicBezTo>
                    <a:pt x="199073" y="0"/>
                    <a:pt x="190500" y="8572"/>
                    <a:pt x="190500" y="19050"/>
                  </a:cubicBezTo>
                  <a:cubicBezTo>
                    <a:pt x="190500" y="29528"/>
                    <a:pt x="199073" y="38100"/>
                    <a:pt x="209550" y="38100"/>
                  </a:cubicBezTo>
                  <a:lnTo>
                    <a:pt x="247650" y="38100"/>
                  </a:lnTo>
                  <a:lnTo>
                    <a:pt x="247650" y="77153"/>
                  </a:lnTo>
                  <a:cubicBezTo>
                    <a:pt x="109538" y="86678"/>
                    <a:pt x="0" y="201930"/>
                    <a:pt x="0" y="342900"/>
                  </a:cubicBezTo>
                  <a:cubicBezTo>
                    <a:pt x="0" y="415290"/>
                    <a:pt x="28575" y="481013"/>
                    <a:pt x="76200" y="529590"/>
                  </a:cubicBezTo>
                  <a:lnTo>
                    <a:pt x="40005" y="601028"/>
                  </a:lnTo>
                  <a:cubicBezTo>
                    <a:pt x="35243" y="610553"/>
                    <a:pt x="39053" y="621983"/>
                    <a:pt x="48578" y="626745"/>
                  </a:cubicBezTo>
                  <a:cubicBezTo>
                    <a:pt x="51435" y="627698"/>
                    <a:pt x="54293" y="628650"/>
                    <a:pt x="57150" y="628650"/>
                  </a:cubicBezTo>
                  <a:cubicBezTo>
                    <a:pt x="63818" y="628650"/>
                    <a:pt x="70485" y="624840"/>
                    <a:pt x="74295" y="618173"/>
                  </a:cubicBezTo>
                  <a:lnTo>
                    <a:pt x="105728" y="555308"/>
                  </a:lnTo>
                  <a:cubicBezTo>
                    <a:pt x="150495" y="589598"/>
                    <a:pt x="205740" y="609600"/>
                    <a:pt x="266700" y="609600"/>
                  </a:cubicBezTo>
                  <a:cubicBezTo>
                    <a:pt x="327660" y="609600"/>
                    <a:pt x="382905" y="589598"/>
                    <a:pt x="427673" y="555308"/>
                  </a:cubicBezTo>
                  <a:lnTo>
                    <a:pt x="459105" y="618173"/>
                  </a:lnTo>
                  <a:cubicBezTo>
                    <a:pt x="462915" y="624840"/>
                    <a:pt x="469583" y="628650"/>
                    <a:pt x="476250" y="628650"/>
                  </a:cubicBezTo>
                  <a:cubicBezTo>
                    <a:pt x="479108" y="628650"/>
                    <a:pt x="481965" y="627698"/>
                    <a:pt x="484823" y="626745"/>
                  </a:cubicBezTo>
                  <a:cubicBezTo>
                    <a:pt x="494348" y="621983"/>
                    <a:pt x="498158" y="610553"/>
                    <a:pt x="493395" y="601028"/>
                  </a:cubicBezTo>
                  <a:lnTo>
                    <a:pt x="457200" y="529590"/>
                  </a:lnTo>
                  <a:cubicBezTo>
                    <a:pt x="503873" y="481965"/>
                    <a:pt x="533400" y="415290"/>
                    <a:pt x="533400" y="342900"/>
                  </a:cubicBezTo>
                  <a:cubicBezTo>
                    <a:pt x="533400" y="201930"/>
                    <a:pt x="423863" y="86678"/>
                    <a:pt x="285750" y="771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 dirty="0"/>
            </a:p>
          </p:txBody>
        </p:sp>
        <p:sp>
          <p:nvSpPr>
            <p:cNvPr id="89" name="Freeform: Shape 6">
              <a:extLst>
                <a:ext uri="{FF2B5EF4-FFF2-40B4-BE49-F238E27FC236}">
                  <a16:creationId xmlns:a16="http://schemas.microsoft.com/office/drawing/2014/main" id="{523C0B86-030F-429B-9367-5FAB8378AB77}"/>
                </a:ext>
              </a:extLst>
            </p:cNvPr>
            <p:cNvSpPr/>
            <p:nvPr/>
          </p:nvSpPr>
          <p:spPr>
            <a:xfrm>
              <a:off x="5944910" y="5244680"/>
              <a:ext cx="171450" cy="171450"/>
            </a:xfrm>
            <a:custGeom>
              <a:avLst/>
              <a:gdLst>
                <a:gd name="connsiteX0" fmla="*/ 133350 w 171450"/>
                <a:gd name="connsiteY0" fmla="*/ 133350 h 171450"/>
                <a:gd name="connsiteX1" fmla="*/ 0 w 171450"/>
                <a:gd name="connsiteY1" fmla="*/ 133350 h 171450"/>
                <a:gd name="connsiteX2" fmla="*/ 0 w 171450"/>
                <a:gd name="connsiteY2" fmla="*/ 171450 h 171450"/>
                <a:gd name="connsiteX3" fmla="*/ 152400 w 171450"/>
                <a:gd name="connsiteY3" fmla="*/ 171450 h 171450"/>
                <a:gd name="connsiteX4" fmla="*/ 171450 w 171450"/>
                <a:gd name="connsiteY4" fmla="*/ 152400 h 171450"/>
                <a:gd name="connsiteX5" fmla="*/ 171450 w 171450"/>
                <a:gd name="connsiteY5" fmla="*/ 0 h 171450"/>
                <a:gd name="connsiteX6" fmla="*/ 133350 w 171450"/>
                <a:gd name="connsiteY6" fmla="*/ 0 h 171450"/>
                <a:gd name="connsiteX7" fmla="*/ 133350 w 171450"/>
                <a:gd name="connsiteY7" fmla="*/ 1333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71450">
                  <a:moveTo>
                    <a:pt x="133350" y="133350"/>
                  </a:moveTo>
                  <a:lnTo>
                    <a:pt x="0" y="133350"/>
                  </a:lnTo>
                  <a:lnTo>
                    <a:pt x="0" y="171450"/>
                  </a:lnTo>
                  <a:lnTo>
                    <a:pt x="152400" y="171450"/>
                  </a:lnTo>
                  <a:cubicBezTo>
                    <a:pt x="162877" y="171450"/>
                    <a:pt x="171450" y="162877"/>
                    <a:pt x="171450" y="152400"/>
                  </a:cubicBezTo>
                  <a:lnTo>
                    <a:pt x="171450" y="0"/>
                  </a:lnTo>
                  <a:lnTo>
                    <a:pt x="133350" y="0"/>
                  </a:lnTo>
                  <a:lnTo>
                    <a:pt x="133350" y="13335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 dirty="0"/>
            </a:p>
          </p:txBody>
        </p:sp>
        <p:sp>
          <p:nvSpPr>
            <p:cNvPr id="90" name="Freeform: Shape 7">
              <a:extLst>
                <a:ext uri="{FF2B5EF4-FFF2-40B4-BE49-F238E27FC236}">
                  <a16:creationId xmlns:a16="http://schemas.microsoft.com/office/drawing/2014/main" id="{C8F1CB64-E57D-413B-9022-6FD0EE4686BF}"/>
                </a:ext>
              </a:extLst>
            </p:cNvPr>
            <p:cNvSpPr/>
            <p:nvPr/>
          </p:nvSpPr>
          <p:spPr>
            <a:xfrm>
              <a:off x="6221135" y="5041798"/>
              <a:ext cx="190500" cy="190500"/>
            </a:xfrm>
            <a:custGeom>
              <a:avLst/>
              <a:gdLst>
                <a:gd name="connsiteX0" fmla="*/ 182880 w 190500"/>
                <a:gd name="connsiteY0" fmla="*/ 90488 h 190500"/>
                <a:gd name="connsiteX1" fmla="*/ 103823 w 190500"/>
                <a:gd name="connsiteY1" fmla="*/ 11430 h 190500"/>
                <a:gd name="connsiteX2" fmla="*/ 49530 w 190500"/>
                <a:gd name="connsiteY2" fmla="*/ 11430 h 190500"/>
                <a:gd name="connsiteX3" fmla="*/ 0 w 190500"/>
                <a:gd name="connsiteY3" fmla="*/ 60008 h 190500"/>
                <a:gd name="connsiteX4" fmla="*/ 133350 w 190500"/>
                <a:gd name="connsiteY4" fmla="*/ 193358 h 190500"/>
                <a:gd name="connsiteX5" fmla="*/ 182880 w 190500"/>
                <a:gd name="connsiteY5" fmla="*/ 143828 h 190500"/>
                <a:gd name="connsiteX6" fmla="*/ 182880 w 190500"/>
                <a:gd name="connsiteY6" fmla="*/ 90488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90500">
                  <a:moveTo>
                    <a:pt x="182880" y="90488"/>
                  </a:moveTo>
                  <a:lnTo>
                    <a:pt x="103823" y="11430"/>
                  </a:lnTo>
                  <a:cubicBezTo>
                    <a:pt x="88583" y="-3810"/>
                    <a:pt x="64770" y="-3810"/>
                    <a:pt x="49530" y="11430"/>
                  </a:cubicBezTo>
                  <a:lnTo>
                    <a:pt x="0" y="60008"/>
                  </a:lnTo>
                  <a:lnTo>
                    <a:pt x="133350" y="193358"/>
                  </a:lnTo>
                  <a:lnTo>
                    <a:pt x="182880" y="143828"/>
                  </a:lnTo>
                  <a:cubicBezTo>
                    <a:pt x="197167" y="129540"/>
                    <a:pt x="197167" y="104775"/>
                    <a:pt x="182880" y="9048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 dirty="0"/>
            </a:p>
          </p:txBody>
        </p:sp>
        <p:sp>
          <p:nvSpPr>
            <p:cNvPr id="91" name="Freeform: Shape 8">
              <a:extLst>
                <a:ext uri="{FF2B5EF4-FFF2-40B4-BE49-F238E27FC236}">
                  <a16:creationId xmlns:a16="http://schemas.microsoft.com/office/drawing/2014/main" id="{A245B32C-6E04-4E87-B072-C29BCCDE1303}"/>
                </a:ext>
              </a:extLst>
            </p:cNvPr>
            <p:cNvSpPr/>
            <p:nvPr/>
          </p:nvSpPr>
          <p:spPr>
            <a:xfrm>
              <a:off x="5779175" y="5040845"/>
              <a:ext cx="190500" cy="190500"/>
            </a:xfrm>
            <a:custGeom>
              <a:avLst/>
              <a:gdLst>
                <a:gd name="connsiteX0" fmla="*/ 194310 w 190500"/>
                <a:gd name="connsiteY0" fmla="*/ 60960 h 190500"/>
                <a:gd name="connsiteX1" fmla="*/ 144780 w 190500"/>
                <a:gd name="connsiteY1" fmla="*/ 11430 h 190500"/>
                <a:gd name="connsiteX2" fmla="*/ 90488 w 190500"/>
                <a:gd name="connsiteY2" fmla="*/ 11430 h 190500"/>
                <a:gd name="connsiteX3" fmla="*/ 11430 w 190500"/>
                <a:gd name="connsiteY3" fmla="*/ 90488 h 190500"/>
                <a:gd name="connsiteX4" fmla="*/ 11430 w 190500"/>
                <a:gd name="connsiteY4" fmla="*/ 144780 h 190500"/>
                <a:gd name="connsiteX5" fmla="*/ 60960 w 190500"/>
                <a:gd name="connsiteY5" fmla="*/ 194310 h 190500"/>
                <a:gd name="connsiteX6" fmla="*/ 194310 w 190500"/>
                <a:gd name="connsiteY6" fmla="*/ 6096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90500">
                  <a:moveTo>
                    <a:pt x="194310" y="60960"/>
                  </a:moveTo>
                  <a:lnTo>
                    <a:pt x="144780" y="11430"/>
                  </a:lnTo>
                  <a:cubicBezTo>
                    <a:pt x="129540" y="-3810"/>
                    <a:pt x="105728" y="-3810"/>
                    <a:pt x="90488" y="11430"/>
                  </a:cubicBezTo>
                  <a:lnTo>
                    <a:pt x="11430" y="90488"/>
                  </a:lnTo>
                  <a:cubicBezTo>
                    <a:pt x="-3810" y="105728"/>
                    <a:pt x="-3810" y="129540"/>
                    <a:pt x="11430" y="144780"/>
                  </a:cubicBezTo>
                  <a:lnTo>
                    <a:pt x="60960" y="194310"/>
                  </a:lnTo>
                  <a:lnTo>
                    <a:pt x="194310" y="609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 dirty="0"/>
            </a:p>
          </p:txBody>
        </p:sp>
      </p:grpSp>
      <p:sp>
        <p:nvSpPr>
          <p:cNvPr id="92" name="Graphic 38" descr="Puzzle">
            <a:extLst>
              <a:ext uri="{FF2B5EF4-FFF2-40B4-BE49-F238E27FC236}">
                <a16:creationId xmlns:a16="http://schemas.microsoft.com/office/drawing/2014/main" id="{6340D493-18B4-4D1F-9A4B-080D3D209F2F}"/>
              </a:ext>
            </a:extLst>
          </p:cNvPr>
          <p:cNvSpPr/>
          <p:nvPr/>
        </p:nvSpPr>
        <p:spPr>
          <a:xfrm>
            <a:off x="7101545" y="4109067"/>
            <a:ext cx="762000" cy="762000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93" name="Graphic 39" descr="Lock">
            <a:extLst>
              <a:ext uri="{FF2B5EF4-FFF2-40B4-BE49-F238E27FC236}">
                <a16:creationId xmlns:a16="http://schemas.microsoft.com/office/drawing/2014/main" id="{89BAF666-EC02-4B5E-B9BE-D7D521A029E0}"/>
              </a:ext>
            </a:extLst>
          </p:cNvPr>
          <p:cNvSpPr/>
          <p:nvPr/>
        </p:nvSpPr>
        <p:spPr>
          <a:xfrm>
            <a:off x="7272243" y="2632797"/>
            <a:ext cx="533400" cy="695325"/>
          </a:xfrm>
          <a:custGeom>
            <a:avLst/>
            <a:gdLst>
              <a:gd name="connsiteX0" fmla="*/ 285750 w 533400"/>
              <a:gd name="connsiteY0" fmla="*/ 549593 h 695325"/>
              <a:gd name="connsiteX1" fmla="*/ 285750 w 533400"/>
              <a:gd name="connsiteY1" fmla="*/ 600075 h 695325"/>
              <a:gd name="connsiteX2" fmla="*/ 247650 w 533400"/>
              <a:gd name="connsiteY2" fmla="*/ 600075 h 695325"/>
              <a:gd name="connsiteX3" fmla="*/ 247650 w 533400"/>
              <a:gd name="connsiteY3" fmla="*/ 549593 h 695325"/>
              <a:gd name="connsiteX4" fmla="*/ 209550 w 533400"/>
              <a:gd name="connsiteY4" fmla="*/ 495300 h 695325"/>
              <a:gd name="connsiteX5" fmla="*/ 266700 w 533400"/>
              <a:gd name="connsiteY5" fmla="*/ 438150 h 695325"/>
              <a:gd name="connsiteX6" fmla="*/ 323850 w 533400"/>
              <a:gd name="connsiteY6" fmla="*/ 495300 h 695325"/>
              <a:gd name="connsiteX7" fmla="*/ 285750 w 533400"/>
              <a:gd name="connsiteY7" fmla="*/ 549593 h 695325"/>
              <a:gd name="connsiteX8" fmla="*/ 123825 w 533400"/>
              <a:gd name="connsiteY8" fmla="*/ 200025 h 695325"/>
              <a:gd name="connsiteX9" fmla="*/ 266700 w 533400"/>
              <a:gd name="connsiteY9" fmla="*/ 57150 h 695325"/>
              <a:gd name="connsiteX10" fmla="*/ 409575 w 533400"/>
              <a:gd name="connsiteY10" fmla="*/ 200025 h 695325"/>
              <a:gd name="connsiteX11" fmla="*/ 409575 w 533400"/>
              <a:gd name="connsiteY11" fmla="*/ 305753 h 695325"/>
              <a:gd name="connsiteX12" fmla="*/ 266700 w 533400"/>
              <a:gd name="connsiteY12" fmla="*/ 295275 h 695325"/>
              <a:gd name="connsiteX13" fmla="*/ 123825 w 533400"/>
              <a:gd name="connsiteY13" fmla="*/ 305753 h 695325"/>
              <a:gd name="connsiteX14" fmla="*/ 123825 w 533400"/>
              <a:gd name="connsiteY14" fmla="*/ 200025 h 695325"/>
              <a:gd name="connsiteX15" fmla="*/ 466725 w 533400"/>
              <a:gd name="connsiteY15" fmla="*/ 309563 h 695325"/>
              <a:gd name="connsiteX16" fmla="*/ 466725 w 533400"/>
              <a:gd name="connsiteY16" fmla="*/ 200025 h 695325"/>
              <a:gd name="connsiteX17" fmla="*/ 266700 w 533400"/>
              <a:gd name="connsiteY17" fmla="*/ 0 h 695325"/>
              <a:gd name="connsiteX18" fmla="*/ 66675 w 533400"/>
              <a:gd name="connsiteY18" fmla="*/ 200025 h 695325"/>
              <a:gd name="connsiteX19" fmla="*/ 66675 w 533400"/>
              <a:gd name="connsiteY19" fmla="*/ 309563 h 695325"/>
              <a:gd name="connsiteX20" fmla="*/ 0 w 533400"/>
              <a:gd name="connsiteY20" fmla="*/ 314325 h 695325"/>
              <a:gd name="connsiteX21" fmla="*/ 0 w 533400"/>
              <a:gd name="connsiteY21" fmla="*/ 676275 h 695325"/>
              <a:gd name="connsiteX22" fmla="*/ 266700 w 533400"/>
              <a:gd name="connsiteY22" fmla="*/ 695325 h 695325"/>
              <a:gd name="connsiteX23" fmla="*/ 533400 w 533400"/>
              <a:gd name="connsiteY23" fmla="*/ 676275 h 695325"/>
              <a:gd name="connsiteX24" fmla="*/ 533400 w 533400"/>
              <a:gd name="connsiteY24" fmla="*/ 314325 h 695325"/>
              <a:gd name="connsiteX25" fmla="*/ 466725 w 533400"/>
              <a:gd name="connsiteY25" fmla="*/ 309563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400" h="695325">
                <a:moveTo>
                  <a:pt x="285750" y="549593"/>
                </a:moveTo>
                <a:lnTo>
                  <a:pt x="285750" y="600075"/>
                </a:lnTo>
                <a:lnTo>
                  <a:pt x="247650" y="600075"/>
                </a:lnTo>
                <a:lnTo>
                  <a:pt x="247650" y="549593"/>
                </a:lnTo>
                <a:cubicBezTo>
                  <a:pt x="225743" y="541973"/>
                  <a:pt x="209550" y="521017"/>
                  <a:pt x="209550" y="495300"/>
                </a:cubicBezTo>
                <a:cubicBezTo>
                  <a:pt x="209550" y="463868"/>
                  <a:pt x="235268" y="438150"/>
                  <a:pt x="266700" y="438150"/>
                </a:cubicBezTo>
                <a:cubicBezTo>
                  <a:pt x="298133" y="438150"/>
                  <a:pt x="323850" y="463868"/>
                  <a:pt x="323850" y="495300"/>
                </a:cubicBezTo>
                <a:cubicBezTo>
                  <a:pt x="323850" y="520065"/>
                  <a:pt x="307658" y="541020"/>
                  <a:pt x="285750" y="549593"/>
                </a:cubicBezTo>
                <a:close/>
                <a:moveTo>
                  <a:pt x="123825" y="200025"/>
                </a:moveTo>
                <a:cubicBezTo>
                  <a:pt x="123825" y="120968"/>
                  <a:pt x="187643" y="57150"/>
                  <a:pt x="266700" y="57150"/>
                </a:cubicBezTo>
                <a:cubicBezTo>
                  <a:pt x="345758" y="57150"/>
                  <a:pt x="409575" y="120968"/>
                  <a:pt x="409575" y="200025"/>
                </a:cubicBezTo>
                <a:lnTo>
                  <a:pt x="409575" y="305753"/>
                </a:lnTo>
                <a:lnTo>
                  <a:pt x="266700" y="295275"/>
                </a:lnTo>
                <a:lnTo>
                  <a:pt x="123825" y="305753"/>
                </a:lnTo>
                <a:lnTo>
                  <a:pt x="123825" y="200025"/>
                </a:lnTo>
                <a:close/>
                <a:moveTo>
                  <a:pt x="466725" y="309563"/>
                </a:moveTo>
                <a:lnTo>
                  <a:pt x="466725" y="200025"/>
                </a:lnTo>
                <a:cubicBezTo>
                  <a:pt x="466725" y="89535"/>
                  <a:pt x="377190" y="0"/>
                  <a:pt x="266700" y="0"/>
                </a:cubicBezTo>
                <a:cubicBezTo>
                  <a:pt x="156210" y="0"/>
                  <a:pt x="66675" y="89535"/>
                  <a:pt x="66675" y="200025"/>
                </a:cubicBezTo>
                <a:lnTo>
                  <a:pt x="66675" y="309563"/>
                </a:lnTo>
                <a:lnTo>
                  <a:pt x="0" y="314325"/>
                </a:lnTo>
                <a:lnTo>
                  <a:pt x="0" y="676275"/>
                </a:lnTo>
                <a:lnTo>
                  <a:pt x="266700" y="695325"/>
                </a:lnTo>
                <a:lnTo>
                  <a:pt x="533400" y="676275"/>
                </a:lnTo>
                <a:lnTo>
                  <a:pt x="533400" y="314325"/>
                </a:lnTo>
                <a:lnTo>
                  <a:pt x="466725" y="30956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94" name="Graphic 40" descr="Key">
            <a:extLst>
              <a:ext uri="{FF2B5EF4-FFF2-40B4-BE49-F238E27FC236}">
                <a16:creationId xmlns:a16="http://schemas.microsoft.com/office/drawing/2014/main" id="{DBF0B806-CC8B-4404-AC1D-775EE1245FC6}"/>
              </a:ext>
            </a:extLst>
          </p:cNvPr>
          <p:cNvSpPr/>
          <p:nvPr/>
        </p:nvSpPr>
        <p:spPr>
          <a:xfrm>
            <a:off x="5691861" y="2098302"/>
            <a:ext cx="838200" cy="400050"/>
          </a:xfrm>
          <a:custGeom>
            <a:avLst/>
            <a:gdLst>
              <a:gd name="connsiteX0" fmla="*/ 576263 w 838200"/>
              <a:gd name="connsiteY0" fmla="*/ 233363 h 400050"/>
              <a:gd name="connsiteX1" fmla="*/ 638175 w 838200"/>
              <a:gd name="connsiteY1" fmla="*/ 295275 h 400050"/>
              <a:gd name="connsiteX2" fmla="*/ 700088 w 838200"/>
              <a:gd name="connsiteY2" fmla="*/ 233363 h 400050"/>
              <a:gd name="connsiteX3" fmla="*/ 762000 w 838200"/>
              <a:gd name="connsiteY3" fmla="*/ 295275 h 400050"/>
              <a:gd name="connsiteX4" fmla="*/ 838200 w 838200"/>
              <a:gd name="connsiteY4" fmla="*/ 200025 h 400050"/>
              <a:gd name="connsiteX5" fmla="*/ 762000 w 838200"/>
              <a:gd name="connsiteY5" fmla="*/ 104775 h 400050"/>
              <a:gd name="connsiteX6" fmla="*/ 376238 w 838200"/>
              <a:gd name="connsiteY6" fmla="*/ 104775 h 400050"/>
              <a:gd name="connsiteX7" fmla="*/ 200025 w 838200"/>
              <a:gd name="connsiteY7" fmla="*/ 0 h 400050"/>
              <a:gd name="connsiteX8" fmla="*/ 0 w 838200"/>
              <a:gd name="connsiteY8" fmla="*/ 200025 h 400050"/>
              <a:gd name="connsiteX9" fmla="*/ 200025 w 838200"/>
              <a:gd name="connsiteY9" fmla="*/ 400050 h 400050"/>
              <a:gd name="connsiteX10" fmla="*/ 376238 w 838200"/>
              <a:gd name="connsiteY10" fmla="*/ 295275 h 400050"/>
              <a:gd name="connsiteX11" fmla="*/ 438150 w 838200"/>
              <a:gd name="connsiteY11" fmla="*/ 295275 h 400050"/>
              <a:gd name="connsiteX12" fmla="*/ 476250 w 838200"/>
              <a:gd name="connsiteY12" fmla="*/ 257175 h 400050"/>
              <a:gd name="connsiteX13" fmla="*/ 514350 w 838200"/>
              <a:gd name="connsiteY13" fmla="*/ 295275 h 400050"/>
              <a:gd name="connsiteX14" fmla="*/ 576263 w 838200"/>
              <a:gd name="connsiteY14" fmla="*/ 233363 h 400050"/>
              <a:gd name="connsiteX15" fmla="*/ 114300 w 838200"/>
              <a:gd name="connsiteY15" fmla="*/ 257175 h 400050"/>
              <a:gd name="connsiteX16" fmla="*/ 57150 w 838200"/>
              <a:gd name="connsiteY16" fmla="*/ 200025 h 400050"/>
              <a:gd name="connsiteX17" fmla="*/ 114300 w 838200"/>
              <a:gd name="connsiteY17" fmla="*/ 142875 h 400050"/>
              <a:gd name="connsiteX18" fmla="*/ 171450 w 838200"/>
              <a:gd name="connsiteY18" fmla="*/ 200025 h 400050"/>
              <a:gd name="connsiteX19" fmla="*/ 114300 w 838200"/>
              <a:gd name="connsiteY19" fmla="*/ 257175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38200" h="400050">
                <a:moveTo>
                  <a:pt x="576263" y="233363"/>
                </a:moveTo>
                <a:lnTo>
                  <a:pt x="638175" y="295275"/>
                </a:lnTo>
                <a:lnTo>
                  <a:pt x="700088" y="233363"/>
                </a:lnTo>
                <a:lnTo>
                  <a:pt x="762000" y="295275"/>
                </a:lnTo>
                <a:lnTo>
                  <a:pt x="838200" y="200025"/>
                </a:lnTo>
                <a:lnTo>
                  <a:pt x="762000" y="104775"/>
                </a:lnTo>
                <a:lnTo>
                  <a:pt x="376238" y="104775"/>
                </a:lnTo>
                <a:cubicBezTo>
                  <a:pt x="341948" y="41910"/>
                  <a:pt x="276225" y="0"/>
                  <a:pt x="200025" y="0"/>
                </a:cubicBezTo>
                <a:cubicBezTo>
                  <a:pt x="89535" y="0"/>
                  <a:pt x="0" y="89535"/>
                  <a:pt x="0" y="200025"/>
                </a:cubicBezTo>
                <a:cubicBezTo>
                  <a:pt x="0" y="310515"/>
                  <a:pt x="89535" y="400050"/>
                  <a:pt x="200025" y="400050"/>
                </a:cubicBezTo>
                <a:cubicBezTo>
                  <a:pt x="276225" y="400050"/>
                  <a:pt x="341948" y="358140"/>
                  <a:pt x="376238" y="295275"/>
                </a:cubicBezTo>
                <a:lnTo>
                  <a:pt x="438150" y="295275"/>
                </a:lnTo>
                <a:lnTo>
                  <a:pt x="476250" y="257175"/>
                </a:lnTo>
                <a:lnTo>
                  <a:pt x="514350" y="295275"/>
                </a:lnTo>
                <a:lnTo>
                  <a:pt x="576263" y="233363"/>
                </a:lnTo>
                <a:close/>
                <a:moveTo>
                  <a:pt x="114300" y="257175"/>
                </a:moveTo>
                <a:cubicBezTo>
                  <a:pt x="82868" y="257175"/>
                  <a:pt x="57150" y="231458"/>
                  <a:pt x="57150" y="200025"/>
                </a:cubicBezTo>
                <a:cubicBezTo>
                  <a:pt x="57150" y="168593"/>
                  <a:pt x="82868" y="142875"/>
                  <a:pt x="114300" y="142875"/>
                </a:cubicBezTo>
                <a:cubicBezTo>
                  <a:pt x="145733" y="142875"/>
                  <a:pt x="171450" y="168593"/>
                  <a:pt x="171450" y="200025"/>
                </a:cubicBezTo>
                <a:cubicBezTo>
                  <a:pt x="171450" y="231458"/>
                  <a:pt x="145733" y="257175"/>
                  <a:pt x="114300" y="25717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95" name="Graphic 35" descr="Tag">
            <a:extLst>
              <a:ext uri="{FF2B5EF4-FFF2-40B4-BE49-F238E27FC236}">
                <a16:creationId xmlns:a16="http://schemas.microsoft.com/office/drawing/2014/main" id="{9375E757-B4A5-424B-94D3-B0B0A2957757}"/>
              </a:ext>
            </a:extLst>
          </p:cNvPr>
          <p:cNvSpPr/>
          <p:nvPr/>
        </p:nvSpPr>
        <p:spPr>
          <a:xfrm>
            <a:off x="4389012" y="2716934"/>
            <a:ext cx="666750" cy="704850"/>
          </a:xfrm>
          <a:custGeom>
            <a:avLst/>
            <a:gdLst>
              <a:gd name="connsiteX0" fmla="*/ 190500 w 666750"/>
              <a:gd name="connsiteY0" fmla="*/ 266700 h 704850"/>
              <a:gd name="connsiteX1" fmla="*/ 152400 w 666750"/>
              <a:gd name="connsiteY1" fmla="*/ 228600 h 704850"/>
              <a:gd name="connsiteX2" fmla="*/ 170498 w 666750"/>
              <a:gd name="connsiteY2" fmla="*/ 196215 h 704850"/>
              <a:gd name="connsiteX3" fmla="*/ 171450 w 666750"/>
              <a:gd name="connsiteY3" fmla="*/ 219075 h 704850"/>
              <a:gd name="connsiteX4" fmla="*/ 190500 w 666750"/>
              <a:gd name="connsiteY4" fmla="*/ 238125 h 704850"/>
              <a:gd name="connsiteX5" fmla="*/ 209550 w 666750"/>
              <a:gd name="connsiteY5" fmla="*/ 219075 h 704850"/>
              <a:gd name="connsiteX6" fmla="*/ 208598 w 666750"/>
              <a:gd name="connsiteY6" fmla="*/ 195263 h 704850"/>
              <a:gd name="connsiteX7" fmla="*/ 228600 w 666750"/>
              <a:gd name="connsiteY7" fmla="*/ 228600 h 704850"/>
              <a:gd name="connsiteX8" fmla="*/ 190500 w 666750"/>
              <a:gd name="connsiteY8" fmla="*/ 266700 h 704850"/>
              <a:gd name="connsiteX9" fmla="*/ 659130 w 666750"/>
              <a:gd name="connsiteY9" fmla="*/ 430530 h 704850"/>
              <a:gd name="connsiteX10" fmla="*/ 392430 w 666750"/>
              <a:gd name="connsiteY10" fmla="*/ 163830 h 704850"/>
              <a:gd name="connsiteX11" fmla="*/ 365760 w 666750"/>
              <a:gd name="connsiteY11" fmla="*/ 152400 h 704850"/>
              <a:gd name="connsiteX12" fmla="*/ 201930 w 666750"/>
              <a:gd name="connsiteY12" fmla="*/ 152400 h 704850"/>
              <a:gd name="connsiteX13" fmla="*/ 137160 w 666750"/>
              <a:gd name="connsiteY13" fmla="*/ 95250 h 704850"/>
              <a:gd name="connsiteX14" fmla="*/ 103823 w 666750"/>
              <a:gd name="connsiteY14" fmla="*/ 89535 h 704850"/>
              <a:gd name="connsiteX15" fmla="*/ 38100 w 666750"/>
              <a:gd name="connsiteY15" fmla="*/ 19050 h 704850"/>
              <a:gd name="connsiteX16" fmla="*/ 19050 w 666750"/>
              <a:gd name="connsiteY16" fmla="*/ 0 h 704850"/>
              <a:gd name="connsiteX17" fmla="*/ 0 w 666750"/>
              <a:gd name="connsiteY17" fmla="*/ 19050 h 704850"/>
              <a:gd name="connsiteX18" fmla="*/ 98107 w 666750"/>
              <a:gd name="connsiteY18" fmla="*/ 127635 h 704850"/>
              <a:gd name="connsiteX19" fmla="*/ 130493 w 666750"/>
              <a:gd name="connsiteY19" fmla="*/ 133350 h 704850"/>
              <a:gd name="connsiteX20" fmla="*/ 163830 w 666750"/>
              <a:gd name="connsiteY20" fmla="*/ 158115 h 704850"/>
              <a:gd name="connsiteX21" fmla="*/ 115253 w 666750"/>
              <a:gd name="connsiteY21" fmla="*/ 229552 h 704850"/>
              <a:gd name="connsiteX22" fmla="*/ 115253 w 666750"/>
              <a:gd name="connsiteY22" fmla="*/ 403860 h 704850"/>
              <a:gd name="connsiteX23" fmla="*/ 126682 w 666750"/>
              <a:gd name="connsiteY23" fmla="*/ 430530 h 704850"/>
              <a:gd name="connsiteX24" fmla="*/ 393383 w 666750"/>
              <a:gd name="connsiteY24" fmla="*/ 697230 h 704850"/>
              <a:gd name="connsiteX25" fmla="*/ 419100 w 666750"/>
              <a:gd name="connsiteY25" fmla="*/ 707708 h 704850"/>
              <a:gd name="connsiteX26" fmla="*/ 445770 w 666750"/>
              <a:gd name="connsiteY26" fmla="*/ 696278 h 704850"/>
              <a:gd name="connsiteX27" fmla="*/ 658178 w 666750"/>
              <a:gd name="connsiteY27" fmla="*/ 483870 h 704850"/>
              <a:gd name="connsiteX28" fmla="*/ 659130 w 666750"/>
              <a:gd name="connsiteY28" fmla="*/ 43053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66750" h="704850">
                <a:moveTo>
                  <a:pt x="190500" y="266700"/>
                </a:moveTo>
                <a:cubicBezTo>
                  <a:pt x="169545" y="266700"/>
                  <a:pt x="152400" y="249555"/>
                  <a:pt x="152400" y="228600"/>
                </a:cubicBezTo>
                <a:cubicBezTo>
                  <a:pt x="152400" y="215265"/>
                  <a:pt x="160020" y="202883"/>
                  <a:pt x="170498" y="196215"/>
                </a:cubicBezTo>
                <a:cubicBezTo>
                  <a:pt x="170498" y="202883"/>
                  <a:pt x="171450" y="210502"/>
                  <a:pt x="171450" y="219075"/>
                </a:cubicBezTo>
                <a:cubicBezTo>
                  <a:pt x="171450" y="229552"/>
                  <a:pt x="180023" y="238125"/>
                  <a:pt x="190500" y="238125"/>
                </a:cubicBezTo>
                <a:cubicBezTo>
                  <a:pt x="200977" y="238125"/>
                  <a:pt x="209550" y="229552"/>
                  <a:pt x="209550" y="219075"/>
                </a:cubicBezTo>
                <a:cubicBezTo>
                  <a:pt x="209550" y="210502"/>
                  <a:pt x="209550" y="202883"/>
                  <a:pt x="208598" y="195263"/>
                </a:cubicBezTo>
                <a:cubicBezTo>
                  <a:pt x="220027" y="201930"/>
                  <a:pt x="228600" y="214313"/>
                  <a:pt x="228600" y="228600"/>
                </a:cubicBezTo>
                <a:cubicBezTo>
                  <a:pt x="228600" y="249555"/>
                  <a:pt x="211455" y="266700"/>
                  <a:pt x="190500" y="266700"/>
                </a:cubicBezTo>
                <a:close/>
                <a:moveTo>
                  <a:pt x="659130" y="430530"/>
                </a:moveTo>
                <a:lnTo>
                  <a:pt x="392430" y="163830"/>
                </a:lnTo>
                <a:cubicBezTo>
                  <a:pt x="384810" y="156210"/>
                  <a:pt x="375285" y="152400"/>
                  <a:pt x="365760" y="152400"/>
                </a:cubicBezTo>
                <a:lnTo>
                  <a:pt x="201930" y="152400"/>
                </a:lnTo>
                <a:cubicBezTo>
                  <a:pt x="191452" y="119063"/>
                  <a:pt x="171450" y="101918"/>
                  <a:pt x="137160" y="95250"/>
                </a:cubicBezTo>
                <a:cubicBezTo>
                  <a:pt x="124778" y="93345"/>
                  <a:pt x="114300" y="91440"/>
                  <a:pt x="103823" y="89535"/>
                </a:cubicBezTo>
                <a:cubicBezTo>
                  <a:pt x="49530" y="81915"/>
                  <a:pt x="38100" y="80010"/>
                  <a:pt x="38100" y="19050"/>
                </a:cubicBezTo>
                <a:cubicBezTo>
                  <a:pt x="38100" y="8572"/>
                  <a:pt x="29528" y="0"/>
                  <a:pt x="19050" y="0"/>
                </a:cubicBezTo>
                <a:cubicBezTo>
                  <a:pt x="8572" y="0"/>
                  <a:pt x="0" y="8572"/>
                  <a:pt x="0" y="19050"/>
                </a:cubicBezTo>
                <a:cubicBezTo>
                  <a:pt x="0" y="108585"/>
                  <a:pt x="35243" y="118110"/>
                  <a:pt x="98107" y="127635"/>
                </a:cubicBezTo>
                <a:cubicBezTo>
                  <a:pt x="107632" y="129540"/>
                  <a:pt x="118110" y="130493"/>
                  <a:pt x="130493" y="133350"/>
                </a:cubicBezTo>
                <a:cubicBezTo>
                  <a:pt x="142875" y="136208"/>
                  <a:pt x="156210" y="138113"/>
                  <a:pt x="163830" y="158115"/>
                </a:cubicBezTo>
                <a:cubicBezTo>
                  <a:pt x="135255" y="169545"/>
                  <a:pt x="115253" y="197168"/>
                  <a:pt x="115253" y="229552"/>
                </a:cubicBezTo>
                <a:lnTo>
                  <a:pt x="115253" y="403860"/>
                </a:lnTo>
                <a:cubicBezTo>
                  <a:pt x="115253" y="414338"/>
                  <a:pt x="119063" y="423863"/>
                  <a:pt x="126682" y="430530"/>
                </a:cubicBezTo>
                <a:lnTo>
                  <a:pt x="393383" y="697230"/>
                </a:lnTo>
                <a:cubicBezTo>
                  <a:pt x="400050" y="704850"/>
                  <a:pt x="409575" y="707708"/>
                  <a:pt x="419100" y="707708"/>
                </a:cubicBezTo>
                <a:cubicBezTo>
                  <a:pt x="428625" y="707708"/>
                  <a:pt x="438150" y="703898"/>
                  <a:pt x="445770" y="696278"/>
                </a:cubicBezTo>
                <a:lnTo>
                  <a:pt x="658178" y="483870"/>
                </a:lnTo>
                <a:cubicBezTo>
                  <a:pt x="673418" y="469583"/>
                  <a:pt x="673418" y="444818"/>
                  <a:pt x="659130" y="43053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grpSp>
        <p:nvGrpSpPr>
          <p:cNvPr id="96" name="Graphic 36" descr="Call center">
            <a:extLst>
              <a:ext uri="{FF2B5EF4-FFF2-40B4-BE49-F238E27FC236}">
                <a16:creationId xmlns:a16="http://schemas.microsoft.com/office/drawing/2014/main" id="{0A610338-9EB0-483E-B3A6-5340A08B2112}"/>
              </a:ext>
            </a:extLst>
          </p:cNvPr>
          <p:cNvGrpSpPr/>
          <p:nvPr/>
        </p:nvGrpSpPr>
        <p:grpSpPr>
          <a:xfrm>
            <a:off x="4410992" y="4075931"/>
            <a:ext cx="609600" cy="723900"/>
            <a:chOff x="4410690" y="4247229"/>
            <a:chExt cx="609600" cy="723900"/>
          </a:xfrm>
        </p:grpSpPr>
        <p:sp>
          <p:nvSpPr>
            <p:cNvPr id="97" name="Freeform: Shape 15">
              <a:extLst>
                <a:ext uri="{FF2B5EF4-FFF2-40B4-BE49-F238E27FC236}">
                  <a16:creationId xmlns:a16="http://schemas.microsoft.com/office/drawing/2014/main" id="{60035871-2F96-4C24-B362-E1E84F4E890E}"/>
                </a:ext>
              </a:extLst>
            </p:cNvPr>
            <p:cNvSpPr/>
            <p:nvPr/>
          </p:nvSpPr>
          <p:spPr>
            <a:xfrm>
              <a:off x="4410690" y="4666329"/>
              <a:ext cx="609600" cy="304800"/>
            </a:xfrm>
            <a:custGeom>
              <a:avLst/>
              <a:gdLst>
                <a:gd name="connsiteX0" fmla="*/ 579120 w 609600"/>
                <a:gd name="connsiteY0" fmla="*/ 91440 h 304800"/>
                <a:gd name="connsiteX1" fmla="*/ 430530 w 609600"/>
                <a:gd name="connsiteY1" fmla="*/ 19050 h 304800"/>
                <a:gd name="connsiteX2" fmla="*/ 304800 w 609600"/>
                <a:gd name="connsiteY2" fmla="*/ 0 h 304800"/>
                <a:gd name="connsiteX3" fmla="*/ 179070 w 609600"/>
                <a:gd name="connsiteY3" fmla="*/ 19050 h 304800"/>
                <a:gd name="connsiteX4" fmla="*/ 30480 w 609600"/>
                <a:gd name="connsiteY4" fmla="*/ 91440 h 304800"/>
                <a:gd name="connsiteX5" fmla="*/ 0 w 609600"/>
                <a:gd name="connsiteY5" fmla="*/ 152400 h 304800"/>
                <a:gd name="connsiteX6" fmla="*/ 0 w 609600"/>
                <a:gd name="connsiteY6" fmla="*/ 304800 h 304800"/>
                <a:gd name="connsiteX7" fmla="*/ 609600 w 609600"/>
                <a:gd name="connsiteY7" fmla="*/ 304800 h 304800"/>
                <a:gd name="connsiteX8" fmla="*/ 609600 w 609600"/>
                <a:gd name="connsiteY8" fmla="*/ 152400 h 304800"/>
                <a:gd name="connsiteX9" fmla="*/ 579120 w 609600"/>
                <a:gd name="connsiteY9" fmla="*/ 9144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00" h="304800">
                  <a:moveTo>
                    <a:pt x="579120" y="91440"/>
                  </a:moveTo>
                  <a:cubicBezTo>
                    <a:pt x="537210" y="57150"/>
                    <a:pt x="483870" y="34290"/>
                    <a:pt x="430530" y="19050"/>
                  </a:cubicBezTo>
                  <a:cubicBezTo>
                    <a:pt x="392430" y="7620"/>
                    <a:pt x="350520" y="0"/>
                    <a:pt x="304800" y="0"/>
                  </a:cubicBezTo>
                  <a:cubicBezTo>
                    <a:pt x="262890" y="0"/>
                    <a:pt x="220980" y="7620"/>
                    <a:pt x="179070" y="19050"/>
                  </a:cubicBezTo>
                  <a:cubicBezTo>
                    <a:pt x="125730" y="34290"/>
                    <a:pt x="72390" y="60960"/>
                    <a:pt x="30480" y="91440"/>
                  </a:cubicBezTo>
                  <a:cubicBezTo>
                    <a:pt x="11430" y="106680"/>
                    <a:pt x="0" y="129540"/>
                    <a:pt x="0" y="152400"/>
                  </a:cubicBezTo>
                  <a:lnTo>
                    <a:pt x="0" y="304800"/>
                  </a:lnTo>
                  <a:lnTo>
                    <a:pt x="609600" y="304800"/>
                  </a:lnTo>
                  <a:lnTo>
                    <a:pt x="609600" y="152400"/>
                  </a:lnTo>
                  <a:cubicBezTo>
                    <a:pt x="609600" y="129540"/>
                    <a:pt x="598170" y="106680"/>
                    <a:pt x="579120" y="9144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 dirty="0"/>
            </a:p>
          </p:txBody>
        </p:sp>
        <p:sp>
          <p:nvSpPr>
            <p:cNvPr id="98" name="Freeform: Shape 16">
              <a:extLst>
                <a:ext uri="{FF2B5EF4-FFF2-40B4-BE49-F238E27FC236}">
                  <a16:creationId xmlns:a16="http://schemas.microsoft.com/office/drawing/2014/main" id="{ABE095E2-4C93-4070-94E3-5E451817E0D1}"/>
                </a:ext>
              </a:extLst>
            </p:cNvPr>
            <p:cNvSpPr/>
            <p:nvPr/>
          </p:nvSpPr>
          <p:spPr>
            <a:xfrm>
              <a:off x="4547850" y="4247229"/>
              <a:ext cx="419100" cy="361950"/>
            </a:xfrm>
            <a:custGeom>
              <a:avLst/>
              <a:gdLst>
                <a:gd name="connsiteX0" fmla="*/ 19050 w 419100"/>
                <a:gd name="connsiteY0" fmla="*/ 99060 h 361950"/>
                <a:gd name="connsiteX1" fmla="*/ 32385 w 419100"/>
                <a:gd name="connsiteY1" fmla="*/ 93345 h 361950"/>
                <a:gd name="connsiteX2" fmla="*/ 32385 w 419100"/>
                <a:gd name="connsiteY2" fmla="*/ 93345 h 361950"/>
                <a:gd name="connsiteX3" fmla="*/ 167640 w 419100"/>
                <a:gd name="connsiteY3" fmla="*/ 38100 h 361950"/>
                <a:gd name="connsiteX4" fmla="*/ 358140 w 419100"/>
                <a:gd name="connsiteY4" fmla="*/ 228600 h 361950"/>
                <a:gd name="connsiteX5" fmla="*/ 358140 w 419100"/>
                <a:gd name="connsiteY5" fmla="*/ 272415 h 361950"/>
                <a:gd name="connsiteX6" fmla="*/ 248603 w 419100"/>
                <a:gd name="connsiteY6" fmla="*/ 308610 h 361950"/>
                <a:gd name="connsiteX7" fmla="*/ 234315 w 419100"/>
                <a:gd name="connsiteY7" fmla="*/ 304800 h 361950"/>
                <a:gd name="connsiteX8" fmla="*/ 205740 w 419100"/>
                <a:gd name="connsiteY8" fmla="*/ 333375 h 361950"/>
                <a:gd name="connsiteX9" fmla="*/ 234315 w 419100"/>
                <a:gd name="connsiteY9" fmla="*/ 361950 h 361950"/>
                <a:gd name="connsiteX10" fmla="*/ 260985 w 419100"/>
                <a:gd name="connsiteY10" fmla="*/ 344805 h 361950"/>
                <a:gd name="connsiteX11" fmla="*/ 412432 w 419100"/>
                <a:gd name="connsiteY11" fmla="*/ 294323 h 361950"/>
                <a:gd name="connsiteX12" fmla="*/ 425768 w 419100"/>
                <a:gd name="connsiteY12" fmla="*/ 276225 h 361950"/>
                <a:gd name="connsiteX13" fmla="*/ 425768 w 419100"/>
                <a:gd name="connsiteY13" fmla="*/ 190500 h 361950"/>
                <a:gd name="connsiteX14" fmla="*/ 406718 w 419100"/>
                <a:gd name="connsiteY14" fmla="*/ 171450 h 361950"/>
                <a:gd name="connsiteX15" fmla="*/ 389573 w 419100"/>
                <a:gd name="connsiteY15" fmla="*/ 171450 h 361950"/>
                <a:gd name="connsiteX16" fmla="*/ 167640 w 419100"/>
                <a:gd name="connsiteY16" fmla="*/ 0 h 361950"/>
                <a:gd name="connsiteX17" fmla="*/ 7620 w 419100"/>
                <a:gd name="connsiteY17" fmla="*/ 64770 h 361950"/>
                <a:gd name="connsiteX18" fmla="*/ 0 w 419100"/>
                <a:gd name="connsiteY18" fmla="*/ 80010 h 361950"/>
                <a:gd name="connsiteX19" fmla="*/ 19050 w 419100"/>
                <a:gd name="connsiteY19" fmla="*/ 9906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100" h="361950">
                  <a:moveTo>
                    <a:pt x="19050" y="99060"/>
                  </a:moveTo>
                  <a:cubicBezTo>
                    <a:pt x="24765" y="99060"/>
                    <a:pt x="29528" y="97155"/>
                    <a:pt x="32385" y="93345"/>
                  </a:cubicBezTo>
                  <a:lnTo>
                    <a:pt x="32385" y="93345"/>
                  </a:lnTo>
                  <a:cubicBezTo>
                    <a:pt x="67628" y="59055"/>
                    <a:pt x="115253" y="38100"/>
                    <a:pt x="167640" y="38100"/>
                  </a:cubicBezTo>
                  <a:cubicBezTo>
                    <a:pt x="272415" y="38100"/>
                    <a:pt x="358140" y="123825"/>
                    <a:pt x="358140" y="228600"/>
                  </a:cubicBezTo>
                  <a:lnTo>
                    <a:pt x="358140" y="272415"/>
                  </a:lnTo>
                  <a:lnTo>
                    <a:pt x="248603" y="308610"/>
                  </a:lnTo>
                  <a:cubicBezTo>
                    <a:pt x="243840" y="306705"/>
                    <a:pt x="239078" y="304800"/>
                    <a:pt x="234315" y="304800"/>
                  </a:cubicBezTo>
                  <a:cubicBezTo>
                    <a:pt x="218123" y="304800"/>
                    <a:pt x="205740" y="317183"/>
                    <a:pt x="205740" y="333375"/>
                  </a:cubicBezTo>
                  <a:cubicBezTo>
                    <a:pt x="205740" y="349568"/>
                    <a:pt x="218123" y="361950"/>
                    <a:pt x="234315" y="361950"/>
                  </a:cubicBezTo>
                  <a:cubicBezTo>
                    <a:pt x="245745" y="361950"/>
                    <a:pt x="256223" y="355283"/>
                    <a:pt x="260985" y="344805"/>
                  </a:cubicBezTo>
                  <a:lnTo>
                    <a:pt x="412432" y="294323"/>
                  </a:lnTo>
                  <a:cubicBezTo>
                    <a:pt x="420053" y="291465"/>
                    <a:pt x="425768" y="284798"/>
                    <a:pt x="425768" y="276225"/>
                  </a:cubicBezTo>
                  <a:lnTo>
                    <a:pt x="425768" y="190500"/>
                  </a:lnTo>
                  <a:cubicBezTo>
                    <a:pt x="425768" y="180023"/>
                    <a:pt x="417195" y="171450"/>
                    <a:pt x="406718" y="171450"/>
                  </a:cubicBezTo>
                  <a:lnTo>
                    <a:pt x="389573" y="171450"/>
                  </a:lnTo>
                  <a:cubicBezTo>
                    <a:pt x="363855" y="73343"/>
                    <a:pt x="274320" y="0"/>
                    <a:pt x="167640" y="0"/>
                  </a:cubicBezTo>
                  <a:cubicBezTo>
                    <a:pt x="105728" y="0"/>
                    <a:pt x="49530" y="24765"/>
                    <a:pt x="7620" y="64770"/>
                  </a:cubicBezTo>
                  <a:cubicBezTo>
                    <a:pt x="2858" y="68580"/>
                    <a:pt x="0" y="73343"/>
                    <a:pt x="0" y="80010"/>
                  </a:cubicBezTo>
                  <a:cubicBezTo>
                    <a:pt x="0" y="90488"/>
                    <a:pt x="8572" y="99060"/>
                    <a:pt x="19050" y="9906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 dirty="0"/>
            </a:p>
          </p:txBody>
        </p:sp>
        <p:sp>
          <p:nvSpPr>
            <p:cNvPr id="99" name="Freeform: Shape 17">
              <a:extLst>
                <a:ext uri="{FF2B5EF4-FFF2-40B4-BE49-F238E27FC236}">
                  <a16:creationId xmlns:a16="http://schemas.microsoft.com/office/drawing/2014/main" id="{0B1130C1-75E9-4F2E-BEDF-3247956E9DD7}"/>
                </a:ext>
              </a:extLst>
            </p:cNvPr>
            <p:cNvSpPr/>
            <p:nvPr/>
          </p:nvSpPr>
          <p:spPr>
            <a:xfrm>
              <a:off x="4563090" y="4323429"/>
              <a:ext cx="304800" cy="304800"/>
            </a:xfrm>
            <a:custGeom>
              <a:avLst/>
              <a:gdLst>
                <a:gd name="connsiteX0" fmla="*/ 303848 w 304800"/>
                <a:gd name="connsiteY0" fmla="*/ 168593 h 304800"/>
                <a:gd name="connsiteX1" fmla="*/ 304800 w 304800"/>
                <a:gd name="connsiteY1" fmla="*/ 152400 h 304800"/>
                <a:gd name="connsiteX2" fmla="*/ 152400 w 304800"/>
                <a:gd name="connsiteY2" fmla="*/ 0 h 304800"/>
                <a:gd name="connsiteX3" fmla="*/ 0 w 304800"/>
                <a:gd name="connsiteY3" fmla="*/ 152400 h 304800"/>
                <a:gd name="connsiteX4" fmla="*/ 152400 w 304800"/>
                <a:gd name="connsiteY4" fmla="*/ 304800 h 304800"/>
                <a:gd name="connsiteX5" fmla="*/ 161925 w 304800"/>
                <a:gd name="connsiteY5" fmla="*/ 303848 h 304800"/>
                <a:gd name="connsiteX6" fmla="*/ 161925 w 304800"/>
                <a:gd name="connsiteY6" fmla="*/ 257175 h 304800"/>
                <a:gd name="connsiteX7" fmla="*/ 161925 w 304800"/>
                <a:gd name="connsiteY7" fmla="*/ 257175 h 304800"/>
                <a:gd name="connsiteX8" fmla="*/ 167640 w 304800"/>
                <a:gd name="connsiteY8" fmla="*/ 231458 h 304800"/>
                <a:gd name="connsiteX9" fmla="*/ 200977 w 304800"/>
                <a:gd name="connsiteY9" fmla="*/ 202883 h 304800"/>
                <a:gd name="connsiteX10" fmla="*/ 303848 w 304800"/>
                <a:gd name="connsiteY10" fmla="*/ 168593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304800">
                  <a:moveTo>
                    <a:pt x="303848" y="168593"/>
                  </a:moveTo>
                  <a:cubicBezTo>
                    <a:pt x="304800" y="162877"/>
                    <a:pt x="304800" y="158115"/>
                    <a:pt x="304800" y="152400"/>
                  </a:cubicBezTo>
                  <a:cubicBezTo>
                    <a:pt x="304800" y="68580"/>
                    <a:pt x="236220" y="0"/>
                    <a:pt x="152400" y="0"/>
                  </a:cubicBezTo>
                  <a:cubicBezTo>
                    <a:pt x="68580" y="0"/>
                    <a:pt x="0" y="68580"/>
                    <a:pt x="0" y="152400"/>
                  </a:cubicBezTo>
                  <a:cubicBezTo>
                    <a:pt x="0" y="236220"/>
                    <a:pt x="68580" y="304800"/>
                    <a:pt x="152400" y="304800"/>
                  </a:cubicBezTo>
                  <a:cubicBezTo>
                    <a:pt x="155258" y="304800"/>
                    <a:pt x="159068" y="304800"/>
                    <a:pt x="161925" y="303848"/>
                  </a:cubicBezTo>
                  <a:lnTo>
                    <a:pt x="161925" y="257175"/>
                  </a:lnTo>
                  <a:lnTo>
                    <a:pt x="161925" y="257175"/>
                  </a:lnTo>
                  <a:cubicBezTo>
                    <a:pt x="161925" y="248602"/>
                    <a:pt x="163830" y="240030"/>
                    <a:pt x="167640" y="231458"/>
                  </a:cubicBezTo>
                  <a:cubicBezTo>
                    <a:pt x="174308" y="218123"/>
                    <a:pt x="185738" y="207645"/>
                    <a:pt x="200977" y="202883"/>
                  </a:cubicBezTo>
                  <a:lnTo>
                    <a:pt x="303848" y="16859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 dirty="0"/>
            </a:p>
          </p:txBody>
        </p:sp>
      </p:grpSp>
      <p:pic>
        <p:nvPicPr>
          <p:cNvPr id="100" name="Imagen 99">
            <a:extLst>
              <a:ext uri="{FF2B5EF4-FFF2-40B4-BE49-F238E27FC236}">
                <a16:creationId xmlns:a16="http://schemas.microsoft.com/office/drawing/2014/main" id="{B137FD3F-D28A-4785-A45D-B7C4500110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347" y="3274661"/>
            <a:ext cx="944629" cy="944629"/>
          </a:xfrm>
          <a:prstGeom prst="rect">
            <a:avLst/>
          </a:prstGeom>
        </p:spPr>
      </p:pic>
      <p:sp>
        <p:nvSpPr>
          <p:cNvPr id="101" name="CuadroTexto 100">
            <a:extLst>
              <a:ext uri="{FF2B5EF4-FFF2-40B4-BE49-F238E27FC236}">
                <a16:creationId xmlns:a16="http://schemas.microsoft.com/office/drawing/2014/main" id="{FEF492B3-1405-447B-983A-5AE8291248A8}"/>
              </a:ext>
            </a:extLst>
          </p:cNvPr>
          <p:cNvSpPr txBox="1"/>
          <p:nvPr/>
        </p:nvSpPr>
        <p:spPr>
          <a:xfrm>
            <a:off x="10293399" y="5968411"/>
            <a:ext cx="1440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hlinkClick r:id="rId4" action="ppaction://hlinkfile"/>
              </a:rPr>
              <a:t>Laboratorio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72664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3BDAEF-3412-4ED3-A10F-E6B5CE99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97360" cy="365125"/>
          </a:xfrm>
        </p:spPr>
        <p:txBody>
          <a:bodyPr/>
          <a:lstStyle/>
          <a:p>
            <a:r>
              <a:rPr lang="en-US" dirty="0"/>
              <a:t>13-04-2020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EDCC74-238F-40EF-9F6F-836AAA85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8638" y="6356350"/>
            <a:ext cx="6914724" cy="365125"/>
          </a:xfrm>
        </p:spPr>
        <p:txBody>
          <a:bodyPr/>
          <a:lstStyle/>
          <a:p>
            <a:r>
              <a:rPr lang="es-CO" dirty="0"/>
              <a:t>Ejecuciones</a:t>
            </a:r>
            <a:r>
              <a:rPr lang="en-US" dirty="0"/>
              <a:t> ETL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C07AD6-47E9-40F0-AB03-D16A8913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356350"/>
            <a:ext cx="865312" cy="365125"/>
          </a:xfrm>
        </p:spPr>
        <p:txBody>
          <a:bodyPr/>
          <a:lstStyle/>
          <a:p>
            <a:fld id="{FC1CF07D-8B3F-4D32-B059-0039CEA46DB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7">
            <a:extLst>
              <a:ext uri="{FF2B5EF4-FFF2-40B4-BE49-F238E27FC236}">
                <a16:creationId xmlns:a16="http://schemas.microsoft.com/office/drawing/2014/main" id="{48D919F3-0FF3-4DA7-BE83-68FD7882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149347"/>
            <a:ext cx="9937104" cy="77219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  <a:ea typeface="+mn-ea"/>
                <a:cs typeface="+mn-cs"/>
              </a:rPr>
              <a:t>4 – </a:t>
            </a:r>
            <a:r>
              <a:rPr lang="en-US" sz="4000" dirty="0" err="1">
                <a:solidFill>
                  <a:schemeClr val="accent1"/>
                </a:solidFill>
                <a:ea typeface="+mn-ea"/>
                <a:cs typeface="+mn-cs"/>
              </a:rPr>
              <a:t>Reporte</a:t>
            </a:r>
            <a:r>
              <a:rPr lang="en-US" sz="4000" dirty="0">
                <a:solidFill>
                  <a:schemeClr val="accent1"/>
                </a:solidFill>
                <a:ea typeface="+mn-ea"/>
                <a:cs typeface="+mn-cs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ea typeface="+mn-ea"/>
                <a:cs typeface="+mn-cs"/>
              </a:rPr>
              <a:t>ejecuciones</a:t>
            </a:r>
            <a:r>
              <a:rPr lang="en-US" sz="4000" dirty="0">
                <a:solidFill>
                  <a:schemeClr val="accent1"/>
                </a:solidFill>
                <a:ea typeface="+mn-ea"/>
                <a:cs typeface="+mn-cs"/>
              </a:rPr>
              <a:t> ETL</a:t>
            </a:r>
          </a:p>
        </p:txBody>
      </p:sp>
      <p:pic>
        <p:nvPicPr>
          <p:cNvPr id="87" name="Imagen 86">
            <a:extLst>
              <a:ext uri="{FF2B5EF4-FFF2-40B4-BE49-F238E27FC236}">
                <a16:creationId xmlns:a16="http://schemas.microsoft.com/office/drawing/2014/main" id="{72597E40-929E-440F-A592-C7067E42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315" y="136525"/>
            <a:ext cx="1350725" cy="844203"/>
          </a:xfrm>
          <a:prstGeom prst="rect">
            <a:avLst/>
          </a:prstGeom>
        </p:spPr>
      </p:pic>
      <p:sp>
        <p:nvSpPr>
          <p:cNvPr id="31" name="Shape">
            <a:extLst>
              <a:ext uri="{FF2B5EF4-FFF2-40B4-BE49-F238E27FC236}">
                <a16:creationId xmlns:a16="http://schemas.microsoft.com/office/drawing/2014/main" id="{4FE2C7E5-0310-4E60-8771-FF7E039E74F2}"/>
              </a:ext>
            </a:extLst>
          </p:cNvPr>
          <p:cNvSpPr/>
          <p:nvPr/>
        </p:nvSpPr>
        <p:spPr>
          <a:xfrm>
            <a:off x="8150789" y="4838266"/>
            <a:ext cx="1337360" cy="1205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418" y="0"/>
                  <a:pt x="0" y="4629"/>
                  <a:pt x="0" y="10709"/>
                </a:cubicBezTo>
                <a:cubicBezTo>
                  <a:pt x="0" y="16700"/>
                  <a:pt x="4418" y="21600"/>
                  <a:pt x="10800" y="21600"/>
                </a:cubicBezTo>
                <a:cubicBezTo>
                  <a:pt x="17182" y="21600"/>
                  <a:pt x="21600" y="16700"/>
                  <a:pt x="21600" y="10709"/>
                </a:cubicBezTo>
                <a:cubicBezTo>
                  <a:pt x="21600" y="4629"/>
                  <a:pt x="17182" y="0"/>
                  <a:pt x="10800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BB66FAAF-EFB9-432C-BBFE-9C92DADCC6A7}"/>
              </a:ext>
            </a:extLst>
          </p:cNvPr>
          <p:cNvSpPr/>
          <p:nvPr/>
        </p:nvSpPr>
        <p:spPr>
          <a:xfrm>
            <a:off x="8091069" y="2325986"/>
            <a:ext cx="1481171" cy="1224488"/>
          </a:xfrm>
          <a:custGeom>
            <a:avLst/>
            <a:gdLst>
              <a:gd name="connsiteX0" fmla="*/ 1371 w 1481171"/>
              <a:gd name="connsiteY0" fmla="*/ 0 h 1224488"/>
              <a:gd name="connsiteX1" fmla="*/ 1481171 w 1481171"/>
              <a:gd name="connsiteY1" fmla="*/ 0 h 1224488"/>
              <a:gd name="connsiteX2" fmla="*/ 1479900 w 1481171"/>
              <a:gd name="connsiteY2" fmla="*/ 3980 h 1224488"/>
              <a:gd name="connsiteX3" fmla="*/ 1380503 w 1481171"/>
              <a:gd name="connsiteY3" fmla="*/ 1224488 h 1224488"/>
              <a:gd name="connsiteX4" fmla="*/ 99847 w 1481171"/>
              <a:gd name="connsiteY4" fmla="*/ 1224488 h 1224488"/>
              <a:gd name="connsiteX5" fmla="*/ 0 w 1481171"/>
              <a:gd name="connsiteY5" fmla="*/ 3980 h 1224488"/>
              <a:gd name="connsiteX6" fmla="*/ 1371 w 1481171"/>
              <a:gd name="connsiteY6" fmla="*/ 0 h 122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1171" h="1224488">
                <a:moveTo>
                  <a:pt x="1371" y="0"/>
                </a:moveTo>
                <a:lnTo>
                  <a:pt x="1481171" y="0"/>
                </a:lnTo>
                <a:lnTo>
                  <a:pt x="1479900" y="3980"/>
                </a:lnTo>
                <a:lnTo>
                  <a:pt x="1380503" y="1224488"/>
                </a:lnTo>
                <a:lnTo>
                  <a:pt x="99847" y="1224488"/>
                </a:lnTo>
                <a:lnTo>
                  <a:pt x="0" y="3980"/>
                </a:lnTo>
                <a:lnTo>
                  <a:pt x="1371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accent1"/>
            </a:solidFill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Freeform: Shape 25">
            <a:extLst>
              <a:ext uri="{FF2B5EF4-FFF2-40B4-BE49-F238E27FC236}">
                <a16:creationId xmlns:a16="http://schemas.microsoft.com/office/drawing/2014/main" id="{F2FEF6F6-2E8C-4F0C-8A96-AF79EDFBEB72}"/>
              </a:ext>
            </a:extLst>
          </p:cNvPr>
          <p:cNvSpPr/>
          <p:nvPr/>
        </p:nvSpPr>
        <p:spPr>
          <a:xfrm>
            <a:off x="8040216" y="1175352"/>
            <a:ext cx="1584246" cy="1150634"/>
          </a:xfrm>
          <a:custGeom>
            <a:avLst/>
            <a:gdLst>
              <a:gd name="connsiteX0" fmla="*/ 380340 w 1584246"/>
              <a:gd name="connsiteY0" fmla="*/ 0 h 1150634"/>
              <a:gd name="connsiteX1" fmla="*/ 1203907 w 1584246"/>
              <a:gd name="connsiteY1" fmla="*/ 0 h 1150634"/>
              <a:gd name="connsiteX2" fmla="*/ 1582178 w 1584246"/>
              <a:gd name="connsiteY2" fmla="*/ 536110 h 1150634"/>
              <a:gd name="connsiteX3" fmla="*/ 1532023 w 1584246"/>
              <a:gd name="connsiteY3" fmla="*/ 1150634 h 1150634"/>
              <a:gd name="connsiteX4" fmla="*/ 52223 w 1584246"/>
              <a:gd name="connsiteY4" fmla="*/ 1150634 h 1150634"/>
              <a:gd name="connsiteX5" fmla="*/ 2068 w 1584246"/>
              <a:gd name="connsiteY5" fmla="*/ 536110 h 1150634"/>
              <a:gd name="connsiteX6" fmla="*/ 380340 w 1584246"/>
              <a:gd name="connsiteY6" fmla="*/ 0 h 115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246" h="1150634">
                <a:moveTo>
                  <a:pt x="380340" y="0"/>
                </a:moveTo>
                <a:lnTo>
                  <a:pt x="1203907" y="0"/>
                </a:lnTo>
                <a:cubicBezTo>
                  <a:pt x="1429454" y="0"/>
                  <a:pt x="1605448" y="249411"/>
                  <a:pt x="1582178" y="536110"/>
                </a:cubicBezTo>
                <a:lnTo>
                  <a:pt x="1532023" y="1150634"/>
                </a:lnTo>
                <a:lnTo>
                  <a:pt x="52223" y="1150634"/>
                </a:lnTo>
                <a:lnTo>
                  <a:pt x="2068" y="536110"/>
                </a:lnTo>
                <a:cubicBezTo>
                  <a:pt x="-21202" y="249411"/>
                  <a:pt x="154793" y="0"/>
                  <a:pt x="380340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/>
            </a:solidFill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4A628C43-F261-4CE1-A934-45E09B8C59A6}"/>
              </a:ext>
            </a:extLst>
          </p:cNvPr>
          <p:cNvSpPr/>
          <p:nvPr/>
        </p:nvSpPr>
        <p:spPr>
          <a:xfrm>
            <a:off x="8190915" y="3550474"/>
            <a:ext cx="1280656" cy="1035370"/>
          </a:xfrm>
          <a:custGeom>
            <a:avLst/>
            <a:gdLst>
              <a:gd name="connsiteX0" fmla="*/ 0 w 1280656"/>
              <a:gd name="connsiteY0" fmla="*/ 0 h 1035370"/>
              <a:gd name="connsiteX1" fmla="*/ 1280656 w 1280656"/>
              <a:gd name="connsiteY1" fmla="*/ 0 h 1035370"/>
              <a:gd name="connsiteX2" fmla="*/ 1196336 w 1280656"/>
              <a:gd name="connsiteY2" fmla="*/ 1035370 h 1035370"/>
              <a:gd name="connsiteX3" fmla="*/ 84701 w 1280656"/>
              <a:gd name="connsiteY3" fmla="*/ 1035370 h 1035370"/>
              <a:gd name="connsiteX4" fmla="*/ 0 w 1280656"/>
              <a:gd name="connsiteY4" fmla="*/ 0 h 10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0656" h="1035370">
                <a:moveTo>
                  <a:pt x="0" y="0"/>
                </a:moveTo>
                <a:lnTo>
                  <a:pt x="1280656" y="0"/>
                </a:lnTo>
                <a:lnTo>
                  <a:pt x="1196336" y="1035370"/>
                </a:lnTo>
                <a:lnTo>
                  <a:pt x="84701" y="10353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3175">
            <a:solidFill>
              <a:schemeClr val="accent4"/>
            </a:solidFill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" name="Graphic 53" descr="Tag">
            <a:extLst>
              <a:ext uri="{FF2B5EF4-FFF2-40B4-BE49-F238E27FC236}">
                <a16:creationId xmlns:a16="http://schemas.microsoft.com/office/drawing/2014/main" id="{A2ACC811-3E23-4245-B04C-8B20D6E90344}"/>
              </a:ext>
            </a:extLst>
          </p:cNvPr>
          <p:cNvSpPr/>
          <p:nvPr/>
        </p:nvSpPr>
        <p:spPr>
          <a:xfrm>
            <a:off x="8503730" y="3702467"/>
            <a:ext cx="639408" cy="675945"/>
          </a:xfrm>
          <a:custGeom>
            <a:avLst/>
            <a:gdLst>
              <a:gd name="connsiteX0" fmla="*/ 182688 w 639407"/>
              <a:gd name="connsiteY0" fmla="*/ 255763 h 675945"/>
              <a:gd name="connsiteX1" fmla="*/ 146150 w 639407"/>
              <a:gd name="connsiteY1" fmla="*/ 219226 h 675945"/>
              <a:gd name="connsiteX2" fmla="*/ 163506 w 639407"/>
              <a:gd name="connsiteY2" fmla="*/ 188169 h 675945"/>
              <a:gd name="connsiteX3" fmla="*/ 164419 w 639407"/>
              <a:gd name="connsiteY3" fmla="*/ 210091 h 675945"/>
              <a:gd name="connsiteX4" fmla="*/ 182688 w 639407"/>
              <a:gd name="connsiteY4" fmla="*/ 228360 h 675945"/>
              <a:gd name="connsiteX5" fmla="*/ 200957 w 639407"/>
              <a:gd name="connsiteY5" fmla="*/ 210091 h 675945"/>
              <a:gd name="connsiteX6" fmla="*/ 200043 w 639407"/>
              <a:gd name="connsiteY6" fmla="*/ 187255 h 675945"/>
              <a:gd name="connsiteX7" fmla="*/ 219226 w 639407"/>
              <a:gd name="connsiteY7" fmla="*/ 219226 h 675945"/>
              <a:gd name="connsiteX8" fmla="*/ 182688 w 639407"/>
              <a:gd name="connsiteY8" fmla="*/ 255763 h 675945"/>
              <a:gd name="connsiteX9" fmla="*/ 632100 w 639407"/>
              <a:gd name="connsiteY9" fmla="*/ 412875 h 675945"/>
              <a:gd name="connsiteX10" fmla="*/ 376337 w 639407"/>
              <a:gd name="connsiteY10" fmla="*/ 157112 h 675945"/>
              <a:gd name="connsiteX11" fmla="*/ 350761 w 639407"/>
              <a:gd name="connsiteY11" fmla="*/ 146150 h 675945"/>
              <a:gd name="connsiteX12" fmla="*/ 193649 w 639407"/>
              <a:gd name="connsiteY12" fmla="*/ 146150 h 675945"/>
              <a:gd name="connsiteX13" fmla="*/ 131535 w 639407"/>
              <a:gd name="connsiteY13" fmla="*/ 91344 h 675945"/>
              <a:gd name="connsiteX14" fmla="*/ 99565 w 639407"/>
              <a:gd name="connsiteY14" fmla="*/ 85863 h 675945"/>
              <a:gd name="connsiteX15" fmla="*/ 36538 w 639407"/>
              <a:gd name="connsiteY15" fmla="*/ 18269 h 675945"/>
              <a:gd name="connsiteX16" fmla="*/ 18269 w 639407"/>
              <a:gd name="connsiteY16" fmla="*/ 0 h 675945"/>
              <a:gd name="connsiteX17" fmla="*/ 0 w 639407"/>
              <a:gd name="connsiteY17" fmla="*/ 18269 h 675945"/>
              <a:gd name="connsiteX18" fmla="*/ 94084 w 639407"/>
              <a:gd name="connsiteY18" fmla="*/ 122401 h 675945"/>
              <a:gd name="connsiteX19" fmla="*/ 125141 w 639407"/>
              <a:gd name="connsiteY19" fmla="*/ 127882 h 675945"/>
              <a:gd name="connsiteX20" fmla="*/ 157112 w 639407"/>
              <a:gd name="connsiteY20" fmla="*/ 151631 h 675945"/>
              <a:gd name="connsiteX21" fmla="*/ 110526 w 639407"/>
              <a:gd name="connsiteY21" fmla="*/ 220139 h 675945"/>
              <a:gd name="connsiteX22" fmla="*/ 110526 w 639407"/>
              <a:gd name="connsiteY22" fmla="*/ 387298 h 675945"/>
              <a:gd name="connsiteX23" fmla="*/ 121487 w 639407"/>
              <a:gd name="connsiteY23" fmla="*/ 412875 h 675945"/>
              <a:gd name="connsiteX24" fmla="*/ 377251 w 639407"/>
              <a:gd name="connsiteY24" fmla="*/ 668638 h 675945"/>
              <a:gd name="connsiteX25" fmla="*/ 401913 w 639407"/>
              <a:gd name="connsiteY25" fmla="*/ 678686 h 675945"/>
              <a:gd name="connsiteX26" fmla="*/ 427490 w 639407"/>
              <a:gd name="connsiteY26" fmla="*/ 667724 h 675945"/>
              <a:gd name="connsiteX27" fmla="*/ 631187 w 639407"/>
              <a:gd name="connsiteY27" fmla="*/ 464027 h 675945"/>
              <a:gd name="connsiteX28" fmla="*/ 632100 w 639407"/>
              <a:gd name="connsiteY28" fmla="*/ 412875 h 67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39407" h="675945">
                <a:moveTo>
                  <a:pt x="182688" y="255763"/>
                </a:moveTo>
                <a:cubicBezTo>
                  <a:pt x="162592" y="255763"/>
                  <a:pt x="146150" y="239321"/>
                  <a:pt x="146150" y="219226"/>
                </a:cubicBezTo>
                <a:cubicBezTo>
                  <a:pt x="146150" y="206437"/>
                  <a:pt x="153458" y="194563"/>
                  <a:pt x="163506" y="188169"/>
                </a:cubicBezTo>
                <a:cubicBezTo>
                  <a:pt x="163506" y="194563"/>
                  <a:pt x="164419" y="201870"/>
                  <a:pt x="164419" y="210091"/>
                </a:cubicBezTo>
                <a:cubicBezTo>
                  <a:pt x="164419" y="220139"/>
                  <a:pt x="172640" y="228360"/>
                  <a:pt x="182688" y="228360"/>
                </a:cubicBezTo>
                <a:cubicBezTo>
                  <a:pt x="192736" y="228360"/>
                  <a:pt x="200957" y="220139"/>
                  <a:pt x="200957" y="210091"/>
                </a:cubicBezTo>
                <a:cubicBezTo>
                  <a:pt x="200957" y="201870"/>
                  <a:pt x="200957" y="194563"/>
                  <a:pt x="200043" y="187255"/>
                </a:cubicBezTo>
                <a:cubicBezTo>
                  <a:pt x="211005" y="193649"/>
                  <a:pt x="219226" y="205524"/>
                  <a:pt x="219226" y="219226"/>
                </a:cubicBezTo>
                <a:cubicBezTo>
                  <a:pt x="219226" y="239321"/>
                  <a:pt x="202784" y="255763"/>
                  <a:pt x="182688" y="255763"/>
                </a:cubicBezTo>
                <a:close/>
                <a:moveTo>
                  <a:pt x="632100" y="412875"/>
                </a:moveTo>
                <a:lnTo>
                  <a:pt x="376337" y="157112"/>
                </a:lnTo>
                <a:cubicBezTo>
                  <a:pt x="369030" y="149804"/>
                  <a:pt x="359895" y="146150"/>
                  <a:pt x="350761" y="146150"/>
                </a:cubicBezTo>
                <a:lnTo>
                  <a:pt x="193649" y="146150"/>
                </a:lnTo>
                <a:cubicBezTo>
                  <a:pt x="183601" y="114180"/>
                  <a:pt x="164419" y="97738"/>
                  <a:pt x="131535" y="91344"/>
                </a:cubicBezTo>
                <a:cubicBezTo>
                  <a:pt x="119661" y="89517"/>
                  <a:pt x="109613" y="87690"/>
                  <a:pt x="99565" y="85863"/>
                </a:cubicBezTo>
                <a:cubicBezTo>
                  <a:pt x="47499" y="78556"/>
                  <a:pt x="36538" y="76729"/>
                  <a:pt x="36538" y="18269"/>
                </a:cubicBezTo>
                <a:cubicBezTo>
                  <a:pt x="36538" y="8221"/>
                  <a:pt x="28317" y="0"/>
                  <a:pt x="18269" y="0"/>
                </a:cubicBezTo>
                <a:cubicBezTo>
                  <a:pt x="8221" y="0"/>
                  <a:pt x="0" y="8221"/>
                  <a:pt x="0" y="18269"/>
                </a:cubicBezTo>
                <a:cubicBezTo>
                  <a:pt x="0" y="104132"/>
                  <a:pt x="33797" y="113267"/>
                  <a:pt x="94084" y="122401"/>
                </a:cubicBezTo>
                <a:cubicBezTo>
                  <a:pt x="103219" y="124228"/>
                  <a:pt x="113267" y="125141"/>
                  <a:pt x="125141" y="127882"/>
                </a:cubicBezTo>
                <a:cubicBezTo>
                  <a:pt x="137016" y="130622"/>
                  <a:pt x="149804" y="132449"/>
                  <a:pt x="157112" y="151631"/>
                </a:cubicBezTo>
                <a:cubicBezTo>
                  <a:pt x="129708" y="162592"/>
                  <a:pt x="110526" y="189082"/>
                  <a:pt x="110526" y="220139"/>
                </a:cubicBezTo>
                <a:lnTo>
                  <a:pt x="110526" y="387298"/>
                </a:lnTo>
                <a:cubicBezTo>
                  <a:pt x="110526" y="397346"/>
                  <a:pt x="114180" y="406481"/>
                  <a:pt x="121487" y="412875"/>
                </a:cubicBezTo>
                <a:lnTo>
                  <a:pt x="377251" y="668638"/>
                </a:lnTo>
                <a:cubicBezTo>
                  <a:pt x="383645" y="675945"/>
                  <a:pt x="392779" y="678686"/>
                  <a:pt x="401913" y="678686"/>
                </a:cubicBezTo>
                <a:cubicBezTo>
                  <a:pt x="411048" y="678686"/>
                  <a:pt x="420182" y="675032"/>
                  <a:pt x="427490" y="667724"/>
                </a:cubicBezTo>
                <a:lnTo>
                  <a:pt x="631187" y="464027"/>
                </a:lnTo>
                <a:cubicBezTo>
                  <a:pt x="645802" y="450326"/>
                  <a:pt x="645802" y="426576"/>
                  <a:pt x="632100" y="412875"/>
                </a:cubicBezTo>
                <a:close/>
              </a:path>
            </a:pathLst>
          </a:custGeom>
          <a:solidFill>
            <a:schemeClr val="bg1"/>
          </a:solidFill>
          <a:ln w="91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Graphic 54" descr="Lock">
            <a:extLst>
              <a:ext uri="{FF2B5EF4-FFF2-40B4-BE49-F238E27FC236}">
                <a16:creationId xmlns:a16="http://schemas.microsoft.com/office/drawing/2014/main" id="{40C0A286-C572-432E-BE7C-64F489603878}"/>
              </a:ext>
            </a:extLst>
          </p:cNvPr>
          <p:cNvSpPr/>
          <p:nvPr/>
        </p:nvSpPr>
        <p:spPr>
          <a:xfrm>
            <a:off x="8567671" y="2554574"/>
            <a:ext cx="511526" cy="666811"/>
          </a:xfrm>
          <a:custGeom>
            <a:avLst/>
            <a:gdLst>
              <a:gd name="connsiteX0" fmla="*/ 274032 w 511526"/>
              <a:gd name="connsiteY0" fmla="*/ 527055 h 666810"/>
              <a:gd name="connsiteX1" fmla="*/ 274032 w 511526"/>
              <a:gd name="connsiteY1" fmla="*/ 575467 h 666810"/>
              <a:gd name="connsiteX2" fmla="*/ 237494 w 511526"/>
              <a:gd name="connsiteY2" fmla="*/ 575467 h 666810"/>
              <a:gd name="connsiteX3" fmla="*/ 237494 w 511526"/>
              <a:gd name="connsiteY3" fmla="*/ 527055 h 666810"/>
              <a:gd name="connsiteX4" fmla="*/ 200957 w 511526"/>
              <a:gd name="connsiteY4" fmla="*/ 474989 h 666810"/>
              <a:gd name="connsiteX5" fmla="*/ 255763 w 511526"/>
              <a:gd name="connsiteY5" fmla="*/ 420182 h 666810"/>
              <a:gd name="connsiteX6" fmla="*/ 310569 w 511526"/>
              <a:gd name="connsiteY6" fmla="*/ 474989 h 666810"/>
              <a:gd name="connsiteX7" fmla="*/ 274032 w 511526"/>
              <a:gd name="connsiteY7" fmla="*/ 527055 h 666810"/>
              <a:gd name="connsiteX8" fmla="*/ 118747 w 511526"/>
              <a:gd name="connsiteY8" fmla="*/ 191822 h 666810"/>
              <a:gd name="connsiteX9" fmla="*/ 255763 w 511526"/>
              <a:gd name="connsiteY9" fmla="*/ 54806 h 666810"/>
              <a:gd name="connsiteX10" fmla="*/ 392779 w 511526"/>
              <a:gd name="connsiteY10" fmla="*/ 191822 h 666810"/>
              <a:gd name="connsiteX11" fmla="*/ 392779 w 511526"/>
              <a:gd name="connsiteY11" fmla="*/ 293214 h 666810"/>
              <a:gd name="connsiteX12" fmla="*/ 255763 w 511526"/>
              <a:gd name="connsiteY12" fmla="*/ 283166 h 666810"/>
              <a:gd name="connsiteX13" fmla="*/ 118747 w 511526"/>
              <a:gd name="connsiteY13" fmla="*/ 293214 h 666810"/>
              <a:gd name="connsiteX14" fmla="*/ 118747 w 511526"/>
              <a:gd name="connsiteY14" fmla="*/ 191822 h 666810"/>
              <a:gd name="connsiteX15" fmla="*/ 447585 w 511526"/>
              <a:gd name="connsiteY15" fmla="*/ 296868 h 666810"/>
              <a:gd name="connsiteX16" fmla="*/ 447585 w 511526"/>
              <a:gd name="connsiteY16" fmla="*/ 191822 h 666810"/>
              <a:gd name="connsiteX17" fmla="*/ 255763 w 511526"/>
              <a:gd name="connsiteY17" fmla="*/ 0 h 666810"/>
              <a:gd name="connsiteX18" fmla="*/ 63941 w 511526"/>
              <a:gd name="connsiteY18" fmla="*/ 191822 h 666810"/>
              <a:gd name="connsiteX19" fmla="*/ 63941 w 511526"/>
              <a:gd name="connsiteY19" fmla="*/ 296868 h 666810"/>
              <a:gd name="connsiteX20" fmla="*/ 0 w 511526"/>
              <a:gd name="connsiteY20" fmla="*/ 301435 h 666810"/>
              <a:gd name="connsiteX21" fmla="*/ 0 w 511526"/>
              <a:gd name="connsiteY21" fmla="*/ 648542 h 666810"/>
              <a:gd name="connsiteX22" fmla="*/ 255763 w 511526"/>
              <a:gd name="connsiteY22" fmla="*/ 666811 h 666810"/>
              <a:gd name="connsiteX23" fmla="*/ 511526 w 511526"/>
              <a:gd name="connsiteY23" fmla="*/ 648542 h 666810"/>
              <a:gd name="connsiteX24" fmla="*/ 511526 w 511526"/>
              <a:gd name="connsiteY24" fmla="*/ 301435 h 666810"/>
              <a:gd name="connsiteX25" fmla="*/ 447585 w 511526"/>
              <a:gd name="connsiteY25" fmla="*/ 296868 h 66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1526" h="666810">
                <a:moveTo>
                  <a:pt x="274032" y="527055"/>
                </a:moveTo>
                <a:lnTo>
                  <a:pt x="274032" y="575467"/>
                </a:lnTo>
                <a:lnTo>
                  <a:pt x="237494" y="575467"/>
                </a:lnTo>
                <a:lnTo>
                  <a:pt x="237494" y="527055"/>
                </a:lnTo>
                <a:cubicBezTo>
                  <a:pt x="216485" y="519747"/>
                  <a:pt x="200957" y="499651"/>
                  <a:pt x="200957" y="474989"/>
                </a:cubicBezTo>
                <a:cubicBezTo>
                  <a:pt x="200957" y="444845"/>
                  <a:pt x="225620" y="420182"/>
                  <a:pt x="255763" y="420182"/>
                </a:cubicBezTo>
                <a:cubicBezTo>
                  <a:pt x="285907" y="420182"/>
                  <a:pt x="310569" y="444845"/>
                  <a:pt x="310569" y="474989"/>
                </a:cubicBezTo>
                <a:cubicBezTo>
                  <a:pt x="310569" y="498738"/>
                  <a:pt x="295041" y="518834"/>
                  <a:pt x="274032" y="527055"/>
                </a:cubicBezTo>
                <a:close/>
                <a:moveTo>
                  <a:pt x="118747" y="191822"/>
                </a:moveTo>
                <a:cubicBezTo>
                  <a:pt x="118747" y="116007"/>
                  <a:pt x="179948" y="54806"/>
                  <a:pt x="255763" y="54806"/>
                </a:cubicBezTo>
                <a:cubicBezTo>
                  <a:pt x="331579" y="54806"/>
                  <a:pt x="392779" y="116007"/>
                  <a:pt x="392779" y="191822"/>
                </a:cubicBezTo>
                <a:lnTo>
                  <a:pt x="392779" y="293214"/>
                </a:lnTo>
                <a:lnTo>
                  <a:pt x="255763" y="283166"/>
                </a:lnTo>
                <a:lnTo>
                  <a:pt x="118747" y="293214"/>
                </a:lnTo>
                <a:lnTo>
                  <a:pt x="118747" y="191822"/>
                </a:lnTo>
                <a:close/>
                <a:moveTo>
                  <a:pt x="447585" y="296868"/>
                </a:moveTo>
                <a:lnTo>
                  <a:pt x="447585" y="191822"/>
                </a:lnTo>
                <a:cubicBezTo>
                  <a:pt x="447585" y="85863"/>
                  <a:pt x="361722" y="0"/>
                  <a:pt x="255763" y="0"/>
                </a:cubicBezTo>
                <a:cubicBezTo>
                  <a:pt x="149804" y="0"/>
                  <a:pt x="63941" y="85863"/>
                  <a:pt x="63941" y="191822"/>
                </a:cubicBezTo>
                <a:lnTo>
                  <a:pt x="63941" y="296868"/>
                </a:lnTo>
                <a:lnTo>
                  <a:pt x="0" y="301435"/>
                </a:lnTo>
                <a:lnTo>
                  <a:pt x="0" y="648542"/>
                </a:lnTo>
                <a:lnTo>
                  <a:pt x="255763" y="666811"/>
                </a:lnTo>
                <a:lnTo>
                  <a:pt x="511526" y="648542"/>
                </a:lnTo>
                <a:lnTo>
                  <a:pt x="511526" y="301435"/>
                </a:lnTo>
                <a:lnTo>
                  <a:pt x="447585" y="296868"/>
                </a:lnTo>
                <a:close/>
              </a:path>
            </a:pathLst>
          </a:custGeom>
          <a:solidFill>
            <a:schemeClr val="bg1"/>
          </a:solidFill>
          <a:ln w="91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Graphic 55" descr="Key">
            <a:extLst>
              <a:ext uri="{FF2B5EF4-FFF2-40B4-BE49-F238E27FC236}">
                <a16:creationId xmlns:a16="http://schemas.microsoft.com/office/drawing/2014/main" id="{853FA825-6482-4A87-8549-5FCD13BDEABA}"/>
              </a:ext>
            </a:extLst>
          </p:cNvPr>
          <p:cNvSpPr/>
          <p:nvPr/>
        </p:nvSpPr>
        <p:spPr>
          <a:xfrm>
            <a:off x="8421521" y="1620618"/>
            <a:ext cx="803827" cy="383645"/>
          </a:xfrm>
          <a:custGeom>
            <a:avLst/>
            <a:gdLst>
              <a:gd name="connsiteX0" fmla="*/ 552631 w 803826"/>
              <a:gd name="connsiteY0" fmla="*/ 223793 h 383644"/>
              <a:gd name="connsiteX1" fmla="*/ 612005 w 803826"/>
              <a:gd name="connsiteY1" fmla="*/ 283166 h 383644"/>
              <a:gd name="connsiteX2" fmla="*/ 671378 w 803826"/>
              <a:gd name="connsiteY2" fmla="*/ 223793 h 383644"/>
              <a:gd name="connsiteX3" fmla="*/ 730752 w 803826"/>
              <a:gd name="connsiteY3" fmla="*/ 283166 h 383644"/>
              <a:gd name="connsiteX4" fmla="*/ 803827 w 803826"/>
              <a:gd name="connsiteY4" fmla="*/ 191822 h 383644"/>
              <a:gd name="connsiteX5" fmla="*/ 730752 w 803826"/>
              <a:gd name="connsiteY5" fmla="*/ 100478 h 383644"/>
              <a:gd name="connsiteX6" fmla="*/ 360809 w 803826"/>
              <a:gd name="connsiteY6" fmla="*/ 100478 h 383644"/>
              <a:gd name="connsiteX7" fmla="*/ 191822 w 803826"/>
              <a:gd name="connsiteY7" fmla="*/ 0 h 383644"/>
              <a:gd name="connsiteX8" fmla="*/ 0 w 803826"/>
              <a:gd name="connsiteY8" fmla="*/ 191822 h 383644"/>
              <a:gd name="connsiteX9" fmla="*/ 191822 w 803826"/>
              <a:gd name="connsiteY9" fmla="*/ 383645 h 383644"/>
              <a:gd name="connsiteX10" fmla="*/ 360809 w 803826"/>
              <a:gd name="connsiteY10" fmla="*/ 283166 h 383644"/>
              <a:gd name="connsiteX11" fmla="*/ 420182 w 803826"/>
              <a:gd name="connsiteY11" fmla="*/ 283166 h 383644"/>
              <a:gd name="connsiteX12" fmla="*/ 456720 w 803826"/>
              <a:gd name="connsiteY12" fmla="*/ 246629 h 383644"/>
              <a:gd name="connsiteX13" fmla="*/ 493257 w 803826"/>
              <a:gd name="connsiteY13" fmla="*/ 283166 h 383644"/>
              <a:gd name="connsiteX14" fmla="*/ 552631 w 803826"/>
              <a:gd name="connsiteY14" fmla="*/ 223793 h 383644"/>
              <a:gd name="connsiteX15" fmla="*/ 109613 w 803826"/>
              <a:gd name="connsiteY15" fmla="*/ 246629 h 383644"/>
              <a:gd name="connsiteX16" fmla="*/ 54806 w 803826"/>
              <a:gd name="connsiteY16" fmla="*/ 191822 h 383644"/>
              <a:gd name="connsiteX17" fmla="*/ 109613 w 803826"/>
              <a:gd name="connsiteY17" fmla="*/ 137016 h 383644"/>
              <a:gd name="connsiteX18" fmla="*/ 164419 w 803826"/>
              <a:gd name="connsiteY18" fmla="*/ 191822 h 383644"/>
              <a:gd name="connsiteX19" fmla="*/ 109613 w 803826"/>
              <a:gd name="connsiteY19" fmla="*/ 246629 h 38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03826" h="383644">
                <a:moveTo>
                  <a:pt x="552631" y="223793"/>
                </a:moveTo>
                <a:lnTo>
                  <a:pt x="612005" y="283166"/>
                </a:lnTo>
                <a:lnTo>
                  <a:pt x="671378" y="223793"/>
                </a:lnTo>
                <a:lnTo>
                  <a:pt x="730752" y="283166"/>
                </a:lnTo>
                <a:lnTo>
                  <a:pt x="803827" y="191822"/>
                </a:lnTo>
                <a:lnTo>
                  <a:pt x="730752" y="100478"/>
                </a:lnTo>
                <a:lnTo>
                  <a:pt x="360809" y="100478"/>
                </a:lnTo>
                <a:cubicBezTo>
                  <a:pt x="327925" y="40191"/>
                  <a:pt x="264897" y="0"/>
                  <a:pt x="191822" y="0"/>
                </a:cubicBezTo>
                <a:cubicBezTo>
                  <a:pt x="85863" y="0"/>
                  <a:pt x="0" y="85863"/>
                  <a:pt x="0" y="191822"/>
                </a:cubicBezTo>
                <a:cubicBezTo>
                  <a:pt x="0" y="297781"/>
                  <a:pt x="85863" y="383645"/>
                  <a:pt x="191822" y="383645"/>
                </a:cubicBezTo>
                <a:cubicBezTo>
                  <a:pt x="264897" y="383645"/>
                  <a:pt x="327925" y="343453"/>
                  <a:pt x="360809" y="283166"/>
                </a:cubicBezTo>
                <a:lnTo>
                  <a:pt x="420182" y="283166"/>
                </a:lnTo>
                <a:lnTo>
                  <a:pt x="456720" y="246629"/>
                </a:lnTo>
                <a:lnTo>
                  <a:pt x="493257" y="283166"/>
                </a:lnTo>
                <a:lnTo>
                  <a:pt x="552631" y="223793"/>
                </a:lnTo>
                <a:close/>
                <a:moveTo>
                  <a:pt x="109613" y="246629"/>
                </a:moveTo>
                <a:cubicBezTo>
                  <a:pt x="79469" y="246629"/>
                  <a:pt x="54806" y="221966"/>
                  <a:pt x="54806" y="191822"/>
                </a:cubicBezTo>
                <a:cubicBezTo>
                  <a:pt x="54806" y="161679"/>
                  <a:pt x="79469" y="137016"/>
                  <a:pt x="109613" y="137016"/>
                </a:cubicBezTo>
                <a:cubicBezTo>
                  <a:pt x="139756" y="137016"/>
                  <a:pt x="164419" y="161679"/>
                  <a:pt x="164419" y="191822"/>
                </a:cubicBezTo>
                <a:cubicBezTo>
                  <a:pt x="164419" y="221966"/>
                  <a:pt x="139756" y="246629"/>
                  <a:pt x="109613" y="246629"/>
                </a:cubicBezTo>
                <a:close/>
              </a:path>
            </a:pathLst>
          </a:custGeom>
          <a:solidFill>
            <a:schemeClr val="bg1"/>
          </a:solidFill>
          <a:ln w="91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Shape">
            <a:extLst>
              <a:ext uri="{FF2B5EF4-FFF2-40B4-BE49-F238E27FC236}">
                <a16:creationId xmlns:a16="http://schemas.microsoft.com/office/drawing/2014/main" id="{4A80EBE0-BCCD-429F-A1C7-4E2C612F9B6F}"/>
              </a:ext>
            </a:extLst>
          </p:cNvPr>
          <p:cNvSpPr/>
          <p:nvPr/>
        </p:nvSpPr>
        <p:spPr>
          <a:xfrm>
            <a:off x="1024760" y="1720034"/>
            <a:ext cx="607691" cy="572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418" y="0"/>
                  <a:pt x="0" y="4629"/>
                  <a:pt x="0" y="10709"/>
                </a:cubicBezTo>
                <a:cubicBezTo>
                  <a:pt x="0" y="16700"/>
                  <a:pt x="4418" y="21600"/>
                  <a:pt x="10800" y="21600"/>
                </a:cubicBezTo>
                <a:cubicBezTo>
                  <a:pt x="17182" y="21600"/>
                  <a:pt x="21600" y="16700"/>
                  <a:pt x="21600" y="10709"/>
                </a:cubicBezTo>
                <a:cubicBezTo>
                  <a:pt x="21600" y="4629"/>
                  <a:pt x="17182" y="0"/>
                  <a:pt x="10800" y="0"/>
                </a:cubicBezTo>
                <a:close/>
              </a:path>
            </a:pathLst>
          </a:custGeom>
          <a:solidFill>
            <a:srgbClr val="0D96C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3200" dirty="0"/>
              <a:t>1</a:t>
            </a:r>
          </a:p>
        </p:txBody>
      </p:sp>
      <p:sp>
        <p:nvSpPr>
          <p:cNvPr id="68" name="Rectangle 40">
            <a:extLst>
              <a:ext uri="{FF2B5EF4-FFF2-40B4-BE49-F238E27FC236}">
                <a16:creationId xmlns:a16="http://schemas.microsoft.com/office/drawing/2014/main" id="{A19F28A5-B364-4711-B940-9C87C8DA74A4}"/>
              </a:ext>
            </a:extLst>
          </p:cNvPr>
          <p:cNvSpPr/>
          <p:nvPr/>
        </p:nvSpPr>
        <p:spPr>
          <a:xfrm>
            <a:off x="1923104" y="1792128"/>
            <a:ext cx="3189342" cy="3693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spcBef>
                <a:spcPts val="1200"/>
              </a:spcBef>
            </a:pPr>
            <a:r>
              <a:rPr lang="en-US" noProof="1"/>
              <a:t>Diagnosticos de error tempranos</a:t>
            </a:r>
          </a:p>
        </p:txBody>
      </p:sp>
      <p:sp>
        <p:nvSpPr>
          <p:cNvPr id="69" name="Shape">
            <a:extLst>
              <a:ext uri="{FF2B5EF4-FFF2-40B4-BE49-F238E27FC236}">
                <a16:creationId xmlns:a16="http://schemas.microsoft.com/office/drawing/2014/main" id="{95B8753A-E1A6-42F9-A595-F5A56DE1A296}"/>
              </a:ext>
            </a:extLst>
          </p:cNvPr>
          <p:cNvSpPr/>
          <p:nvPr/>
        </p:nvSpPr>
        <p:spPr>
          <a:xfrm>
            <a:off x="1024760" y="2618943"/>
            <a:ext cx="607691" cy="572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418" y="0"/>
                  <a:pt x="0" y="4629"/>
                  <a:pt x="0" y="10709"/>
                </a:cubicBezTo>
                <a:cubicBezTo>
                  <a:pt x="0" y="16700"/>
                  <a:pt x="4418" y="21600"/>
                  <a:pt x="10800" y="21600"/>
                </a:cubicBezTo>
                <a:cubicBezTo>
                  <a:pt x="17182" y="21600"/>
                  <a:pt x="21600" y="16700"/>
                  <a:pt x="21600" y="10709"/>
                </a:cubicBezTo>
                <a:cubicBezTo>
                  <a:pt x="21600" y="4629"/>
                  <a:pt x="17182" y="0"/>
                  <a:pt x="10800" y="0"/>
                </a:cubicBezTo>
                <a:close/>
              </a:path>
            </a:pathLst>
          </a:custGeom>
          <a:solidFill>
            <a:srgbClr val="0D96C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3200" dirty="0"/>
              <a:t>2</a:t>
            </a:r>
          </a:p>
        </p:txBody>
      </p:sp>
      <p:sp>
        <p:nvSpPr>
          <p:cNvPr id="70" name="Rectangle 40">
            <a:extLst>
              <a:ext uri="{FF2B5EF4-FFF2-40B4-BE49-F238E27FC236}">
                <a16:creationId xmlns:a16="http://schemas.microsoft.com/office/drawing/2014/main" id="{37BB34DA-E2AB-4253-BB36-F79745B920FF}"/>
              </a:ext>
            </a:extLst>
          </p:cNvPr>
          <p:cNvSpPr/>
          <p:nvPr/>
        </p:nvSpPr>
        <p:spPr>
          <a:xfrm>
            <a:off x="1923104" y="2564813"/>
            <a:ext cx="3189342" cy="6463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spcBef>
                <a:spcPts val="1200"/>
              </a:spcBef>
            </a:pPr>
            <a:r>
              <a:rPr lang="en-US" noProof="1"/>
              <a:t>Monitoreo y respuesta al usuario final mas efectivas</a:t>
            </a:r>
            <a:endParaRPr lang="en-US" b="1" noProof="1"/>
          </a:p>
        </p:txBody>
      </p:sp>
      <p:sp>
        <p:nvSpPr>
          <p:cNvPr id="71" name="Shape">
            <a:extLst>
              <a:ext uri="{FF2B5EF4-FFF2-40B4-BE49-F238E27FC236}">
                <a16:creationId xmlns:a16="http://schemas.microsoft.com/office/drawing/2014/main" id="{E3698BB4-C459-47E2-86FE-1912FBDE3E51}"/>
              </a:ext>
            </a:extLst>
          </p:cNvPr>
          <p:cNvSpPr/>
          <p:nvPr/>
        </p:nvSpPr>
        <p:spPr>
          <a:xfrm>
            <a:off x="1024760" y="3476687"/>
            <a:ext cx="607691" cy="558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418" y="0"/>
                  <a:pt x="0" y="4629"/>
                  <a:pt x="0" y="10709"/>
                </a:cubicBezTo>
                <a:cubicBezTo>
                  <a:pt x="0" y="16700"/>
                  <a:pt x="4418" y="21600"/>
                  <a:pt x="10800" y="21600"/>
                </a:cubicBezTo>
                <a:cubicBezTo>
                  <a:pt x="17182" y="21600"/>
                  <a:pt x="21600" y="16700"/>
                  <a:pt x="21600" y="10709"/>
                </a:cubicBezTo>
                <a:cubicBezTo>
                  <a:pt x="21600" y="4629"/>
                  <a:pt x="17182" y="0"/>
                  <a:pt x="10800" y="0"/>
                </a:cubicBezTo>
                <a:close/>
              </a:path>
            </a:pathLst>
          </a:custGeom>
          <a:solidFill>
            <a:srgbClr val="0D96C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3200" dirty="0"/>
              <a:t>3</a:t>
            </a:r>
          </a:p>
        </p:txBody>
      </p:sp>
      <p:sp>
        <p:nvSpPr>
          <p:cNvPr id="72" name="Rectangle 40">
            <a:extLst>
              <a:ext uri="{FF2B5EF4-FFF2-40B4-BE49-F238E27FC236}">
                <a16:creationId xmlns:a16="http://schemas.microsoft.com/office/drawing/2014/main" id="{70297342-EE92-422F-B870-5B3EF63DDA61}"/>
              </a:ext>
            </a:extLst>
          </p:cNvPr>
          <p:cNvSpPr/>
          <p:nvPr/>
        </p:nvSpPr>
        <p:spPr>
          <a:xfrm>
            <a:off x="1945266" y="3432685"/>
            <a:ext cx="3189342" cy="6463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spcBef>
                <a:spcPts val="1200"/>
              </a:spcBef>
            </a:pPr>
            <a:r>
              <a:rPr lang="en-US" noProof="1"/>
              <a:t>No congestionamos a Infraestructura</a:t>
            </a:r>
          </a:p>
        </p:txBody>
      </p:sp>
      <p:sp>
        <p:nvSpPr>
          <p:cNvPr id="73" name="Shape">
            <a:extLst>
              <a:ext uri="{FF2B5EF4-FFF2-40B4-BE49-F238E27FC236}">
                <a16:creationId xmlns:a16="http://schemas.microsoft.com/office/drawing/2014/main" id="{6B5728C2-263E-4B50-B02B-1394FE72A71B}"/>
              </a:ext>
            </a:extLst>
          </p:cNvPr>
          <p:cNvSpPr/>
          <p:nvPr/>
        </p:nvSpPr>
        <p:spPr>
          <a:xfrm>
            <a:off x="1024760" y="4439576"/>
            <a:ext cx="607691" cy="572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418" y="0"/>
                  <a:pt x="0" y="4629"/>
                  <a:pt x="0" y="10709"/>
                </a:cubicBezTo>
                <a:cubicBezTo>
                  <a:pt x="0" y="16700"/>
                  <a:pt x="4418" y="21600"/>
                  <a:pt x="10800" y="21600"/>
                </a:cubicBezTo>
                <a:cubicBezTo>
                  <a:pt x="17182" y="21600"/>
                  <a:pt x="21600" y="16700"/>
                  <a:pt x="21600" y="10709"/>
                </a:cubicBezTo>
                <a:cubicBezTo>
                  <a:pt x="21600" y="4629"/>
                  <a:pt x="17182" y="0"/>
                  <a:pt x="10800" y="0"/>
                </a:cubicBezTo>
                <a:close/>
              </a:path>
            </a:pathLst>
          </a:custGeom>
          <a:solidFill>
            <a:srgbClr val="0D96C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3200" dirty="0"/>
              <a:t>4</a:t>
            </a:r>
          </a:p>
        </p:txBody>
      </p:sp>
      <p:sp>
        <p:nvSpPr>
          <p:cNvPr id="74" name="Rectangle 40">
            <a:extLst>
              <a:ext uri="{FF2B5EF4-FFF2-40B4-BE49-F238E27FC236}">
                <a16:creationId xmlns:a16="http://schemas.microsoft.com/office/drawing/2014/main" id="{F5C61DCE-C892-4C8D-8236-39C941DA9FB3}"/>
              </a:ext>
            </a:extLst>
          </p:cNvPr>
          <p:cNvSpPr/>
          <p:nvPr/>
        </p:nvSpPr>
        <p:spPr>
          <a:xfrm>
            <a:off x="1945266" y="4389046"/>
            <a:ext cx="3189342" cy="6463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spcBef>
                <a:spcPts val="1200"/>
              </a:spcBef>
            </a:pPr>
            <a:r>
              <a:rPr lang="en-US" noProof="1"/>
              <a:t>Depuracion de ETL que no se utilizan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146567D-AFE0-46DB-AEFB-BC19C61FD3CE}"/>
              </a:ext>
            </a:extLst>
          </p:cNvPr>
          <p:cNvSpPr txBox="1"/>
          <p:nvPr/>
        </p:nvSpPr>
        <p:spPr>
          <a:xfrm>
            <a:off x="10293399" y="5968411"/>
            <a:ext cx="1440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hlinkClick r:id="rId3" action="ppaction://hlinkfile"/>
              </a:rPr>
              <a:t>Laboratorio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81112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/>
              <a:t>Gracias!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/>
              <a:t>Tienes alguna inquietud?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C1CF07D-8B3F-4D32-B059-0039CEA46DB1}" type="slidenum">
              <a:rPr lang="es-CO" smtClean="0"/>
              <a:pPr/>
              <a:t>8</a:t>
            </a:fld>
            <a:endParaRPr lang="es-CO"/>
          </a:p>
        </p:txBody>
      </p:sp>
      <p:sp>
        <p:nvSpPr>
          <p:cNvPr id="31" name="Rectangle 30"/>
          <p:cNvSpPr/>
          <p:nvPr/>
        </p:nvSpPr>
        <p:spPr>
          <a:xfrm>
            <a:off x="0" y="6997581"/>
            <a:ext cx="2648033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s-CO" sz="1400">
                <a:solidFill>
                  <a:schemeClr val="accent5">
                    <a:lumMod val="75000"/>
                  </a:schemeClr>
                </a:solidFill>
              </a:rPr>
              <a:t>Photo credit: </a:t>
            </a:r>
            <a:r>
              <a:rPr lang="es-CO" sz="1400" b="1">
                <a:solidFill>
                  <a:schemeClr val="accent5">
                    <a:lumMod val="75000"/>
                  </a:schemeClr>
                </a:solidFill>
              </a:rPr>
              <a:t>HypnoArt</a:t>
            </a:r>
            <a:r>
              <a:rPr lang="es-CO" sz="1400">
                <a:solidFill>
                  <a:schemeClr val="accent5">
                    <a:lumMod val="75000"/>
                  </a:schemeClr>
                </a:solidFill>
              </a:rPr>
              <a:t> via </a:t>
            </a:r>
            <a:r>
              <a:rPr lang="es-CO" sz="1400">
                <a:solidFill>
                  <a:schemeClr val="accent5">
                    <a:lumMod val="75000"/>
                  </a:schemeClr>
                </a:solidFill>
                <a:hlinkClick r:id="rId3"/>
              </a:rPr>
              <a:t>Pixabay</a:t>
            </a:r>
            <a:endParaRPr lang="es-CO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48033" y="6997581"/>
            <a:ext cx="2488695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s-CO" sz="1400">
                <a:solidFill>
                  <a:schemeClr val="accent5">
                    <a:lumMod val="75000"/>
                  </a:schemeClr>
                </a:solidFill>
              </a:rPr>
              <a:t>(Creative Commons Zero </a:t>
            </a:r>
            <a:r>
              <a:rPr lang="es-CO" sz="1400">
                <a:solidFill>
                  <a:schemeClr val="accent5">
                    <a:lumMod val="75000"/>
                  </a:schemeClr>
                </a:solidFill>
                <a:hlinkClick r:id="rId4"/>
              </a:rPr>
              <a:t>license</a:t>
            </a:r>
            <a:r>
              <a:rPr lang="es-CO" sz="140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4" b="46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574221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 - Showeet">
  <a:themeElements>
    <a:clrScheme name="Sho-CORPORATE">
      <a:dk1>
        <a:sysClr val="windowText" lastClr="000000"/>
      </a:dk1>
      <a:lt1>
        <a:sysClr val="window" lastClr="FFFFFF"/>
      </a:lt1>
      <a:dk2>
        <a:srgbClr val="31302B"/>
      </a:dk2>
      <a:lt2>
        <a:srgbClr val="E7E6E6"/>
      </a:lt2>
      <a:accent1>
        <a:srgbClr val="0D96C5"/>
      </a:accent1>
      <a:accent2>
        <a:srgbClr val="EE672F"/>
      </a:accent2>
      <a:accent3>
        <a:srgbClr val="63554F"/>
      </a:accent3>
      <a:accent4>
        <a:srgbClr val="C14800"/>
      </a:accent4>
      <a:accent5>
        <a:srgbClr val="026F94"/>
      </a:accent5>
      <a:accent6>
        <a:srgbClr val="56C2E6"/>
      </a:accent6>
      <a:hlink>
        <a:srgbClr val="F79E63"/>
      </a:hlink>
      <a:folHlink>
        <a:srgbClr val="F79E6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6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65619</TotalTime>
  <Words>541</Words>
  <Application>Microsoft Office PowerPoint</Application>
  <PresentationFormat>Panorámica</PresentationFormat>
  <Paragraphs>110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Roboto</vt:lpstr>
      <vt:lpstr>Custom Design - Showeet</vt:lpstr>
      <vt:lpstr>Showeet theme</vt:lpstr>
      <vt:lpstr>showeet</vt:lpstr>
      <vt:lpstr>Presentación de PowerPoint</vt:lpstr>
      <vt:lpstr>Agenda.</vt:lpstr>
      <vt:lpstr>1 - Auditoria de tablas</vt:lpstr>
      <vt:lpstr>2 – Nomenclatura ( Definición de esquemas )</vt:lpstr>
      <vt:lpstr>2 – Nomenclatura ( Nombrado objetos)</vt:lpstr>
      <vt:lpstr>3 – Consulta estado BD</vt:lpstr>
      <vt:lpstr>4 – Reporte ejecuciones ETL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- Business PowerPoint Template</dc:title>
  <dc:creator>showeet.com</dc:creator>
  <dc:description>© Copyright Showeet.com</dc:description>
  <cp:lastModifiedBy>Jonathan Aponte</cp:lastModifiedBy>
  <cp:revision>38</cp:revision>
  <dcterms:created xsi:type="dcterms:W3CDTF">2011-05-09T14:18:21Z</dcterms:created>
  <dcterms:modified xsi:type="dcterms:W3CDTF">2020-04-13T17:39:29Z</dcterms:modified>
  <cp:category>Templates</cp:category>
</cp:coreProperties>
</file>