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73" r:id="rId7"/>
    <p:sldId id="268" r:id="rId8"/>
    <p:sldId id="270" r:id="rId9"/>
    <p:sldId id="271" r:id="rId10"/>
    <p:sldId id="272" r:id="rId11"/>
    <p:sldId id="260" r:id="rId12"/>
    <p:sldId id="263" r:id="rId13"/>
    <p:sldId id="264" r:id="rId14"/>
    <p:sldId id="265" r:id="rId15"/>
    <p:sldId id="266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0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30EA1-B5CD-4051-A99C-8F3AE0C15E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9A933E-28BE-4A01-B8C3-BC863FF7FD10}">
      <dgm:prSet/>
      <dgm:spPr/>
      <dgm:t>
        <a:bodyPr/>
        <a:lstStyle/>
        <a:p>
          <a:r>
            <a:rPr lang="en-US"/>
            <a:t>Very nice, w8 for the demo bruh</a:t>
          </a:r>
        </a:p>
      </dgm:t>
    </dgm:pt>
    <dgm:pt modelId="{B04EDCB9-BA8A-4226-967C-FB3AD2F5E114}" type="parTrans" cxnId="{89EE51A8-1B39-45D5-A07A-B6559A276B6F}">
      <dgm:prSet/>
      <dgm:spPr/>
      <dgm:t>
        <a:bodyPr/>
        <a:lstStyle/>
        <a:p>
          <a:endParaRPr lang="en-US"/>
        </a:p>
      </dgm:t>
    </dgm:pt>
    <dgm:pt modelId="{71A02E6D-6817-4170-9C8F-0748B438BBB7}" type="sibTrans" cxnId="{89EE51A8-1B39-45D5-A07A-B6559A276B6F}">
      <dgm:prSet/>
      <dgm:spPr/>
      <dgm:t>
        <a:bodyPr/>
        <a:lstStyle/>
        <a:p>
          <a:endParaRPr lang="en-US"/>
        </a:p>
      </dgm:t>
    </dgm:pt>
    <dgm:pt modelId="{1FA9A253-928E-41D8-A728-23739C282462}">
      <dgm:prSet/>
      <dgm:spPr/>
      <dgm:t>
        <a:bodyPr/>
        <a:lstStyle/>
        <a:p>
          <a:r>
            <a:rPr lang="en-US"/>
            <a:t>Can hit walls, and recover strongly</a:t>
          </a:r>
        </a:p>
      </dgm:t>
    </dgm:pt>
    <dgm:pt modelId="{7D304D53-F469-4E43-863C-3E4461BD3549}" type="parTrans" cxnId="{633753CB-5B38-474D-A63B-A86B4891B6AF}">
      <dgm:prSet/>
      <dgm:spPr/>
      <dgm:t>
        <a:bodyPr/>
        <a:lstStyle/>
        <a:p>
          <a:endParaRPr lang="en-US"/>
        </a:p>
      </dgm:t>
    </dgm:pt>
    <dgm:pt modelId="{C4357ED3-69FF-40A2-8933-42E391D06F01}" type="sibTrans" cxnId="{633753CB-5B38-474D-A63B-A86B4891B6AF}">
      <dgm:prSet/>
      <dgm:spPr/>
      <dgm:t>
        <a:bodyPr/>
        <a:lstStyle/>
        <a:p>
          <a:endParaRPr lang="en-US"/>
        </a:p>
      </dgm:t>
    </dgm:pt>
    <dgm:pt modelId="{C407C94F-0B6B-40BF-9AAC-BB9657B841D7}">
      <dgm:prSet/>
      <dgm:spPr/>
      <dgm:t>
        <a:bodyPr/>
        <a:lstStyle/>
        <a:p>
          <a:r>
            <a:rPr lang="en-US"/>
            <a:t>Sometimes roll bias</a:t>
          </a:r>
        </a:p>
      </dgm:t>
    </dgm:pt>
    <dgm:pt modelId="{1E16074F-A3ED-4450-B211-A2B49E6339B0}" type="parTrans" cxnId="{A38D97A4-6D9E-4184-9301-AFF70E9FA591}">
      <dgm:prSet/>
      <dgm:spPr/>
      <dgm:t>
        <a:bodyPr/>
        <a:lstStyle/>
        <a:p>
          <a:endParaRPr lang="en-US"/>
        </a:p>
      </dgm:t>
    </dgm:pt>
    <dgm:pt modelId="{1FF47786-08A3-41B6-8E53-69E500E2014D}" type="sibTrans" cxnId="{A38D97A4-6D9E-4184-9301-AFF70E9FA591}">
      <dgm:prSet/>
      <dgm:spPr/>
      <dgm:t>
        <a:bodyPr/>
        <a:lstStyle/>
        <a:p>
          <a:endParaRPr lang="en-US"/>
        </a:p>
      </dgm:t>
    </dgm:pt>
    <dgm:pt modelId="{BE85F2ED-FD29-4436-A599-A316626FBD19}">
      <dgm:prSet/>
      <dgm:spPr/>
      <dgm:t>
        <a:bodyPr/>
        <a:lstStyle/>
        <a:p>
          <a:r>
            <a:rPr lang="en-US"/>
            <a:t>Long oscillations</a:t>
          </a:r>
        </a:p>
      </dgm:t>
    </dgm:pt>
    <dgm:pt modelId="{C39DB243-5554-43F3-9A5A-67100F398246}" type="parTrans" cxnId="{30FD7097-C7FF-438D-95D7-B3BC77FDF19A}">
      <dgm:prSet/>
      <dgm:spPr/>
      <dgm:t>
        <a:bodyPr/>
        <a:lstStyle/>
        <a:p>
          <a:endParaRPr lang="en-US"/>
        </a:p>
      </dgm:t>
    </dgm:pt>
    <dgm:pt modelId="{EC629DCB-4CE6-496B-928A-1B4A33505542}" type="sibTrans" cxnId="{30FD7097-C7FF-438D-95D7-B3BC77FDF19A}">
      <dgm:prSet/>
      <dgm:spPr/>
      <dgm:t>
        <a:bodyPr/>
        <a:lstStyle/>
        <a:p>
          <a:endParaRPr lang="en-US"/>
        </a:p>
      </dgm:t>
    </dgm:pt>
    <dgm:pt modelId="{44EB9CD4-79DD-4015-AA5B-1220C8F707FB}">
      <dgm:prSet/>
      <dgm:spPr/>
      <dgm:t>
        <a:bodyPr/>
        <a:lstStyle/>
        <a:p>
          <a:r>
            <a:rPr lang="en-US"/>
            <a:t>Diffuculties to correct small angles biases</a:t>
          </a:r>
        </a:p>
      </dgm:t>
    </dgm:pt>
    <dgm:pt modelId="{808902DD-BD94-4FDF-9558-EFD2B7F9AB9F}" type="parTrans" cxnId="{4B05DA9F-89B5-4C55-AD65-2E2422621019}">
      <dgm:prSet/>
      <dgm:spPr/>
      <dgm:t>
        <a:bodyPr/>
        <a:lstStyle/>
        <a:p>
          <a:endParaRPr lang="en-US"/>
        </a:p>
      </dgm:t>
    </dgm:pt>
    <dgm:pt modelId="{E72DD316-362A-4338-AE7F-449775C1E5BD}" type="sibTrans" cxnId="{4B05DA9F-89B5-4C55-AD65-2E2422621019}">
      <dgm:prSet/>
      <dgm:spPr/>
      <dgm:t>
        <a:bodyPr/>
        <a:lstStyle/>
        <a:p>
          <a:endParaRPr lang="en-US"/>
        </a:p>
      </dgm:t>
    </dgm:pt>
    <dgm:pt modelId="{6AB91978-B2F9-4839-9B72-85130312B751}">
      <dgm:prSet/>
      <dgm:spPr/>
      <dgm:t>
        <a:bodyPr/>
        <a:lstStyle/>
        <a:p>
          <a:r>
            <a:rPr lang="en-US"/>
            <a:t>Further stability could be solved using intergration states</a:t>
          </a:r>
        </a:p>
      </dgm:t>
    </dgm:pt>
    <dgm:pt modelId="{0EDC3721-881D-4A5B-9B0E-3F9462B81FF2}" type="parTrans" cxnId="{E60142AB-B4F0-47B7-BC1F-263629FF6875}">
      <dgm:prSet/>
      <dgm:spPr/>
      <dgm:t>
        <a:bodyPr/>
        <a:lstStyle/>
        <a:p>
          <a:endParaRPr lang="en-US"/>
        </a:p>
      </dgm:t>
    </dgm:pt>
    <dgm:pt modelId="{CF9A0D9F-5B71-4C5D-B2C1-71DC3152C8AD}" type="sibTrans" cxnId="{E60142AB-B4F0-47B7-BC1F-263629FF6875}">
      <dgm:prSet/>
      <dgm:spPr/>
      <dgm:t>
        <a:bodyPr/>
        <a:lstStyle/>
        <a:p>
          <a:endParaRPr lang="en-US"/>
        </a:p>
      </dgm:t>
    </dgm:pt>
    <dgm:pt modelId="{83E882A2-11C6-4796-B33F-247432ED73AA}" type="pres">
      <dgm:prSet presAssocID="{2A530EA1-B5CD-4051-A99C-8F3AE0C15E1C}" presName="root" presStyleCnt="0">
        <dgm:presLayoutVars>
          <dgm:dir/>
          <dgm:resizeHandles val="exact"/>
        </dgm:presLayoutVars>
      </dgm:prSet>
      <dgm:spPr/>
    </dgm:pt>
    <dgm:pt modelId="{BF212D60-2B4B-48F2-9861-3CF5C1036F6A}" type="pres">
      <dgm:prSet presAssocID="{EE9A933E-28BE-4A01-B8C3-BC863FF7FD10}" presName="compNode" presStyleCnt="0"/>
      <dgm:spPr/>
    </dgm:pt>
    <dgm:pt modelId="{CCA6E7A3-C46C-43C5-AB73-96A574E78392}" type="pres">
      <dgm:prSet presAssocID="{EE9A933E-28BE-4A01-B8C3-BC863FF7FD10}" presName="bgRect" presStyleLbl="bgShp" presStyleIdx="0" presStyleCnt="6"/>
      <dgm:spPr/>
    </dgm:pt>
    <dgm:pt modelId="{72E0B103-C533-455F-970C-F8E464E35235}" type="pres">
      <dgm:prSet presAssocID="{EE9A933E-28BE-4A01-B8C3-BC863FF7FD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FE3DA1D3-C379-462F-8958-77C05F417125}" type="pres">
      <dgm:prSet presAssocID="{EE9A933E-28BE-4A01-B8C3-BC863FF7FD10}" presName="spaceRect" presStyleCnt="0"/>
      <dgm:spPr/>
    </dgm:pt>
    <dgm:pt modelId="{374F2211-4DC7-486A-BF93-681E78050EAE}" type="pres">
      <dgm:prSet presAssocID="{EE9A933E-28BE-4A01-B8C3-BC863FF7FD10}" presName="parTx" presStyleLbl="revTx" presStyleIdx="0" presStyleCnt="6">
        <dgm:presLayoutVars>
          <dgm:chMax val="0"/>
          <dgm:chPref val="0"/>
        </dgm:presLayoutVars>
      </dgm:prSet>
      <dgm:spPr/>
    </dgm:pt>
    <dgm:pt modelId="{25131309-DA50-48CF-A3AB-2627B02F75A8}" type="pres">
      <dgm:prSet presAssocID="{71A02E6D-6817-4170-9C8F-0748B438BBB7}" presName="sibTrans" presStyleCnt="0"/>
      <dgm:spPr/>
    </dgm:pt>
    <dgm:pt modelId="{4FC25E49-2EE5-4B07-AE02-B8E20B010C8C}" type="pres">
      <dgm:prSet presAssocID="{1FA9A253-928E-41D8-A728-23739C282462}" presName="compNode" presStyleCnt="0"/>
      <dgm:spPr/>
    </dgm:pt>
    <dgm:pt modelId="{319545D9-9BA8-4CFE-9816-C21C9ED807C2}" type="pres">
      <dgm:prSet presAssocID="{1FA9A253-928E-41D8-A728-23739C282462}" presName="bgRect" presStyleLbl="bgShp" presStyleIdx="1" presStyleCnt="6"/>
      <dgm:spPr/>
    </dgm:pt>
    <dgm:pt modelId="{A6326FC1-D5C7-444C-9141-AF5A41E04961}" type="pres">
      <dgm:prSet presAssocID="{1FA9A253-928E-41D8-A728-23739C2824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589C6CF6-D17D-45FF-A370-CFCD0C8B2360}" type="pres">
      <dgm:prSet presAssocID="{1FA9A253-928E-41D8-A728-23739C282462}" presName="spaceRect" presStyleCnt="0"/>
      <dgm:spPr/>
    </dgm:pt>
    <dgm:pt modelId="{CF941719-597A-4F33-ABC1-8FC9EA2E14C6}" type="pres">
      <dgm:prSet presAssocID="{1FA9A253-928E-41D8-A728-23739C282462}" presName="parTx" presStyleLbl="revTx" presStyleIdx="1" presStyleCnt="6">
        <dgm:presLayoutVars>
          <dgm:chMax val="0"/>
          <dgm:chPref val="0"/>
        </dgm:presLayoutVars>
      </dgm:prSet>
      <dgm:spPr/>
    </dgm:pt>
    <dgm:pt modelId="{868F95D6-6C1D-4C98-AC1B-B315DC6143D8}" type="pres">
      <dgm:prSet presAssocID="{C4357ED3-69FF-40A2-8933-42E391D06F01}" presName="sibTrans" presStyleCnt="0"/>
      <dgm:spPr/>
    </dgm:pt>
    <dgm:pt modelId="{223ACC01-1AFB-4630-8356-362556041325}" type="pres">
      <dgm:prSet presAssocID="{C407C94F-0B6B-40BF-9AAC-BB9657B841D7}" presName="compNode" presStyleCnt="0"/>
      <dgm:spPr/>
    </dgm:pt>
    <dgm:pt modelId="{243263BB-7255-424F-B793-0BD409DC2387}" type="pres">
      <dgm:prSet presAssocID="{C407C94F-0B6B-40BF-9AAC-BB9657B841D7}" presName="bgRect" presStyleLbl="bgShp" presStyleIdx="2" presStyleCnt="6"/>
      <dgm:spPr/>
    </dgm:pt>
    <dgm:pt modelId="{CC0024D6-3400-45DA-AAAC-62D98B3DC6F4}" type="pres">
      <dgm:prSet presAssocID="{C407C94F-0B6B-40BF-9AAC-BB9657B841D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9EA51E3-C268-4D77-A231-604F15C28199}" type="pres">
      <dgm:prSet presAssocID="{C407C94F-0B6B-40BF-9AAC-BB9657B841D7}" presName="spaceRect" presStyleCnt="0"/>
      <dgm:spPr/>
    </dgm:pt>
    <dgm:pt modelId="{2103469E-9F67-44C8-84F5-AABC0187B946}" type="pres">
      <dgm:prSet presAssocID="{C407C94F-0B6B-40BF-9AAC-BB9657B841D7}" presName="parTx" presStyleLbl="revTx" presStyleIdx="2" presStyleCnt="6">
        <dgm:presLayoutVars>
          <dgm:chMax val="0"/>
          <dgm:chPref val="0"/>
        </dgm:presLayoutVars>
      </dgm:prSet>
      <dgm:spPr/>
    </dgm:pt>
    <dgm:pt modelId="{CF18BB3F-690D-4FA7-9E71-6309406EA52F}" type="pres">
      <dgm:prSet presAssocID="{1FF47786-08A3-41B6-8E53-69E500E2014D}" presName="sibTrans" presStyleCnt="0"/>
      <dgm:spPr/>
    </dgm:pt>
    <dgm:pt modelId="{ACA7BD67-66C1-4248-9D67-C4180A7DDB01}" type="pres">
      <dgm:prSet presAssocID="{BE85F2ED-FD29-4436-A599-A316626FBD19}" presName="compNode" presStyleCnt="0"/>
      <dgm:spPr/>
    </dgm:pt>
    <dgm:pt modelId="{EBD4C0B3-EC57-40B5-858D-879A06F031D4}" type="pres">
      <dgm:prSet presAssocID="{BE85F2ED-FD29-4436-A599-A316626FBD19}" presName="bgRect" presStyleLbl="bgShp" presStyleIdx="3" presStyleCnt="6"/>
      <dgm:spPr/>
    </dgm:pt>
    <dgm:pt modelId="{7AA8D096-B71A-4EAE-A798-F5DCC3E600CD}" type="pres">
      <dgm:prSet presAssocID="{BE85F2ED-FD29-4436-A599-A316626FBD1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ACA4661-6191-4096-9DF8-3C7B052D1792}" type="pres">
      <dgm:prSet presAssocID="{BE85F2ED-FD29-4436-A599-A316626FBD19}" presName="spaceRect" presStyleCnt="0"/>
      <dgm:spPr/>
    </dgm:pt>
    <dgm:pt modelId="{D3EB808F-63A4-452F-8379-87B0FE9EFEFE}" type="pres">
      <dgm:prSet presAssocID="{BE85F2ED-FD29-4436-A599-A316626FBD19}" presName="parTx" presStyleLbl="revTx" presStyleIdx="3" presStyleCnt="6">
        <dgm:presLayoutVars>
          <dgm:chMax val="0"/>
          <dgm:chPref val="0"/>
        </dgm:presLayoutVars>
      </dgm:prSet>
      <dgm:spPr/>
    </dgm:pt>
    <dgm:pt modelId="{95E2825E-7EB4-4507-89A8-C5CA7F31DC7F}" type="pres">
      <dgm:prSet presAssocID="{EC629DCB-4CE6-496B-928A-1B4A33505542}" presName="sibTrans" presStyleCnt="0"/>
      <dgm:spPr/>
    </dgm:pt>
    <dgm:pt modelId="{66BA07ED-8B41-4A5E-96FF-33BA926DCC65}" type="pres">
      <dgm:prSet presAssocID="{44EB9CD4-79DD-4015-AA5B-1220C8F707FB}" presName="compNode" presStyleCnt="0"/>
      <dgm:spPr/>
    </dgm:pt>
    <dgm:pt modelId="{467CC3D4-A797-4DF4-A155-292A60B8A964}" type="pres">
      <dgm:prSet presAssocID="{44EB9CD4-79DD-4015-AA5B-1220C8F707FB}" presName="bgRect" presStyleLbl="bgShp" presStyleIdx="4" presStyleCnt="6"/>
      <dgm:spPr/>
    </dgm:pt>
    <dgm:pt modelId="{7BA21780-1BB1-4096-9EFE-C73BD45CED88}" type="pres">
      <dgm:prSet presAssocID="{44EB9CD4-79DD-4015-AA5B-1220C8F707F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7F1B0E-F8F8-4FB0-AD6A-50F6D5BC613D}" type="pres">
      <dgm:prSet presAssocID="{44EB9CD4-79DD-4015-AA5B-1220C8F707FB}" presName="spaceRect" presStyleCnt="0"/>
      <dgm:spPr/>
    </dgm:pt>
    <dgm:pt modelId="{22FC07E8-4317-4870-A081-CE00F16A1904}" type="pres">
      <dgm:prSet presAssocID="{44EB9CD4-79DD-4015-AA5B-1220C8F707FB}" presName="parTx" presStyleLbl="revTx" presStyleIdx="4" presStyleCnt="6">
        <dgm:presLayoutVars>
          <dgm:chMax val="0"/>
          <dgm:chPref val="0"/>
        </dgm:presLayoutVars>
      </dgm:prSet>
      <dgm:spPr/>
    </dgm:pt>
    <dgm:pt modelId="{E6869E04-5910-47C9-8DE4-F340FCCFB36D}" type="pres">
      <dgm:prSet presAssocID="{E72DD316-362A-4338-AE7F-449775C1E5BD}" presName="sibTrans" presStyleCnt="0"/>
      <dgm:spPr/>
    </dgm:pt>
    <dgm:pt modelId="{71933A5D-14EB-4706-9F7C-949AEC1DE569}" type="pres">
      <dgm:prSet presAssocID="{6AB91978-B2F9-4839-9B72-85130312B751}" presName="compNode" presStyleCnt="0"/>
      <dgm:spPr/>
    </dgm:pt>
    <dgm:pt modelId="{E56667D9-9359-468E-825A-6F2A0D491B43}" type="pres">
      <dgm:prSet presAssocID="{6AB91978-B2F9-4839-9B72-85130312B751}" presName="bgRect" presStyleLbl="bgShp" presStyleIdx="5" presStyleCnt="6"/>
      <dgm:spPr/>
    </dgm:pt>
    <dgm:pt modelId="{EEB97989-8EC6-4D1D-B703-44FAF3B18E4E}" type="pres">
      <dgm:prSet presAssocID="{6AB91978-B2F9-4839-9B72-85130312B75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341A177-8BE3-4259-9051-343C9B5E7A0D}" type="pres">
      <dgm:prSet presAssocID="{6AB91978-B2F9-4839-9B72-85130312B751}" presName="spaceRect" presStyleCnt="0"/>
      <dgm:spPr/>
    </dgm:pt>
    <dgm:pt modelId="{1A4C321F-F0FD-4327-8A7F-192D436A2225}" type="pres">
      <dgm:prSet presAssocID="{6AB91978-B2F9-4839-9B72-85130312B75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47F8642-07CF-407E-96E9-C012DA7758A0}" type="presOf" srcId="{C407C94F-0B6B-40BF-9AAC-BB9657B841D7}" destId="{2103469E-9F67-44C8-84F5-AABC0187B946}" srcOrd="0" destOrd="0" presId="urn:microsoft.com/office/officeart/2018/2/layout/IconVerticalSolidList"/>
    <dgm:cxn modelId="{78CDFD65-300B-4196-B02B-4410B91E1D41}" type="presOf" srcId="{BE85F2ED-FD29-4436-A599-A316626FBD19}" destId="{D3EB808F-63A4-452F-8379-87B0FE9EFEFE}" srcOrd="0" destOrd="0" presId="urn:microsoft.com/office/officeart/2018/2/layout/IconVerticalSolidList"/>
    <dgm:cxn modelId="{C387B249-F363-4785-9B0A-2207C089909E}" type="presOf" srcId="{44EB9CD4-79DD-4015-AA5B-1220C8F707FB}" destId="{22FC07E8-4317-4870-A081-CE00F16A1904}" srcOrd="0" destOrd="0" presId="urn:microsoft.com/office/officeart/2018/2/layout/IconVerticalSolidList"/>
    <dgm:cxn modelId="{0C8D2171-2002-49F4-A7C1-8BC2193193FD}" type="presOf" srcId="{1FA9A253-928E-41D8-A728-23739C282462}" destId="{CF941719-597A-4F33-ABC1-8FC9EA2E14C6}" srcOrd="0" destOrd="0" presId="urn:microsoft.com/office/officeart/2018/2/layout/IconVerticalSolidList"/>
    <dgm:cxn modelId="{BFD9BD52-7333-4217-A83B-B79A60ED257F}" type="presOf" srcId="{6AB91978-B2F9-4839-9B72-85130312B751}" destId="{1A4C321F-F0FD-4327-8A7F-192D436A2225}" srcOrd="0" destOrd="0" presId="urn:microsoft.com/office/officeart/2018/2/layout/IconVerticalSolidList"/>
    <dgm:cxn modelId="{30FD7097-C7FF-438D-95D7-B3BC77FDF19A}" srcId="{2A530EA1-B5CD-4051-A99C-8F3AE0C15E1C}" destId="{BE85F2ED-FD29-4436-A599-A316626FBD19}" srcOrd="3" destOrd="0" parTransId="{C39DB243-5554-43F3-9A5A-67100F398246}" sibTransId="{EC629DCB-4CE6-496B-928A-1B4A33505542}"/>
    <dgm:cxn modelId="{4B05DA9F-89B5-4C55-AD65-2E2422621019}" srcId="{2A530EA1-B5CD-4051-A99C-8F3AE0C15E1C}" destId="{44EB9CD4-79DD-4015-AA5B-1220C8F707FB}" srcOrd="4" destOrd="0" parTransId="{808902DD-BD94-4FDF-9558-EFD2B7F9AB9F}" sibTransId="{E72DD316-362A-4338-AE7F-449775C1E5BD}"/>
    <dgm:cxn modelId="{A38D97A4-6D9E-4184-9301-AFF70E9FA591}" srcId="{2A530EA1-B5CD-4051-A99C-8F3AE0C15E1C}" destId="{C407C94F-0B6B-40BF-9AAC-BB9657B841D7}" srcOrd="2" destOrd="0" parTransId="{1E16074F-A3ED-4450-B211-A2B49E6339B0}" sibTransId="{1FF47786-08A3-41B6-8E53-69E500E2014D}"/>
    <dgm:cxn modelId="{89EE51A8-1B39-45D5-A07A-B6559A276B6F}" srcId="{2A530EA1-B5CD-4051-A99C-8F3AE0C15E1C}" destId="{EE9A933E-28BE-4A01-B8C3-BC863FF7FD10}" srcOrd="0" destOrd="0" parTransId="{B04EDCB9-BA8A-4226-967C-FB3AD2F5E114}" sibTransId="{71A02E6D-6817-4170-9C8F-0748B438BBB7}"/>
    <dgm:cxn modelId="{E60142AB-B4F0-47B7-BC1F-263629FF6875}" srcId="{2A530EA1-B5CD-4051-A99C-8F3AE0C15E1C}" destId="{6AB91978-B2F9-4839-9B72-85130312B751}" srcOrd="5" destOrd="0" parTransId="{0EDC3721-881D-4A5B-9B0E-3F9462B81FF2}" sibTransId="{CF9A0D9F-5B71-4C5D-B2C1-71DC3152C8AD}"/>
    <dgm:cxn modelId="{C078D1BC-DDED-43C9-B644-2295B13652CB}" type="presOf" srcId="{2A530EA1-B5CD-4051-A99C-8F3AE0C15E1C}" destId="{83E882A2-11C6-4796-B33F-247432ED73AA}" srcOrd="0" destOrd="0" presId="urn:microsoft.com/office/officeart/2018/2/layout/IconVerticalSolidList"/>
    <dgm:cxn modelId="{633753CB-5B38-474D-A63B-A86B4891B6AF}" srcId="{2A530EA1-B5CD-4051-A99C-8F3AE0C15E1C}" destId="{1FA9A253-928E-41D8-A728-23739C282462}" srcOrd="1" destOrd="0" parTransId="{7D304D53-F469-4E43-863C-3E4461BD3549}" sibTransId="{C4357ED3-69FF-40A2-8933-42E391D06F01}"/>
    <dgm:cxn modelId="{9A6FC6D7-899D-4CA1-9430-9A13EB04E90B}" type="presOf" srcId="{EE9A933E-28BE-4A01-B8C3-BC863FF7FD10}" destId="{374F2211-4DC7-486A-BF93-681E78050EAE}" srcOrd="0" destOrd="0" presId="urn:microsoft.com/office/officeart/2018/2/layout/IconVerticalSolidList"/>
    <dgm:cxn modelId="{ED240BE1-63D4-4C62-9259-E217A1351BF6}" type="presParOf" srcId="{83E882A2-11C6-4796-B33F-247432ED73AA}" destId="{BF212D60-2B4B-48F2-9861-3CF5C1036F6A}" srcOrd="0" destOrd="0" presId="urn:microsoft.com/office/officeart/2018/2/layout/IconVerticalSolidList"/>
    <dgm:cxn modelId="{4257D93E-458D-4E69-9846-26D053D86F75}" type="presParOf" srcId="{BF212D60-2B4B-48F2-9861-3CF5C1036F6A}" destId="{CCA6E7A3-C46C-43C5-AB73-96A574E78392}" srcOrd="0" destOrd="0" presId="urn:microsoft.com/office/officeart/2018/2/layout/IconVerticalSolidList"/>
    <dgm:cxn modelId="{130A7BE5-13F5-40F2-A8AC-2F5678A76C97}" type="presParOf" srcId="{BF212D60-2B4B-48F2-9861-3CF5C1036F6A}" destId="{72E0B103-C533-455F-970C-F8E464E35235}" srcOrd="1" destOrd="0" presId="urn:microsoft.com/office/officeart/2018/2/layout/IconVerticalSolidList"/>
    <dgm:cxn modelId="{0D776AA3-4880-45FE-92CC-A8A01DC48E90}" type="presParOf" srcId="{BF212D60-2B4B-48F2-9861-3CF5C1036F6A}" destId="{FE3DA1D3-C379-462F-8958-77C05F417125}" srcOrd="2" destOrd="0" presId="urn:microsoft.com/office/officeart/2018/2/layout/IconVerticalSolidList"/>
    <dgm:cxn modelId="{7D0BE79A-77AE-42D3-83AC-4EA57CDA4E75}" type="presParOf" srcId="{BF212D60-2B4B-48F2-9861-3CF5C1036F6A}" destId="{374F2211-4DC7-486A-BF93-681E78050EAE}" srcOrd="3" destOrd="0" presId="urn:microsoft.com/office/officeart/2018/2/layout/IconVerticalSolidList"/>
    <dgm:cxn modelId="{1C64997D-4676-4E8D-A651-DF065D223A9F}" type="presParOf" srcId="{83E882A2-11C6-4796-B33F-247432ED73AA}" destId="{25131309-DA50-48CF-A3AB-2627B02F75A8}" srcOrd="1" destOrd="0" presId="urn:microsoft.com/office/officeart/2018/2/layout/IconVerticalSolidList"/>
    <dgm:cxn modelId="{E4C05742-7B39-4137-94DB-05B9C76F87DA}" type="presParOf" srcId="{83E882A2-11C6-4796-B33F-247432ED73AA}" destId="{4FC25E49-2EE5-4B07-AE02-B8E20B010C8C}" srcOrd="2" destOrd="0" presId="urn:microsoft.com/office/officeart/2018/2/layout/IconVerticalSolidList"/>
    <dgm:cxn modelId="{E9DD77F6-173C-435E-A7F9-0350C991C621}" type="presParOf" srcId="{4FC25E49-2EE5-4B07-AE02-B8E20B010C8C}" destId="{319545D9-9BA8-4CFE-9816-C21C9ED807C2}" srcOrd="0" destOrd="0" presId="urn:microsoft.com/office/officeart/2018/2/layout/IconVerticalSolidList"/>
    <dgm:cxn modelId="{3E71898B-A9B0-441C-8F9F-C41569029513}" type="presParOf" srcId="{4FC25E49-2EE5-4B07-AE02-B8E20B010C8C}" destId="{A6326FC1-D5C7-444C-9141-AF5A41E04961}" srcOrd="1" destOrd="0" presId="urn:microsoft.com/office/officeart/2018/2/layout/IconVerticalSolidList"/>
    <dgm:cxn modelId="{E853E052-4494-47BF-804E-99671A1B4874}" type="presParOf" srcId="{4FC25E49-2EE5-4B07-AE02-B8E20B010C8C}" destId="{589C6CF6-D17D-45FF-A370-CFCD0C8B2360}" srcOrd="2" destOrd="0" presId="urn:microsoft.com/office/officeart/2018/2/layout/IconVerticalSolidList"/>
    <dgm:cxn modelId="{A517E5C6-808B-4B37-A458-CD796B088D38}" type="presParOf" srcId="{4FC25E49-2EE5-4B07-AE02-B8E20B010C8C}" destId="{CF941719-597A-4F33-ABC1-8FC9EA2E14C6}" srcOrd="3" destOrd="0" presId="urn:microsoft.com/office/officeart/2018/2/layout/IconVerticalSolidList"/>
    <dgm:cxn modelId="{0FB4BF5B-A1DA-401F-AD69-38302FA4768B}" type="presParOf" srcId="{83E882A2-11C6-4796-B33F-247432ED73AA}" destId="{868F95D6-6C1D-4C98-AC1B-B315DC6143D8}" srcOrd="3" destOrd="0" presId="urn:microsoft.com/office/officeart/2018/2/layout/IconVerticalSolidList"/>
    <dgm:cxn modelId="{0EDAD531-45E0-4897-BADB-FAA61AFCD228}" type="presParOf" srcId="{83E882A2-11C6-4796-B33F-247432ED73AA}" destId="{223ACC01-1AFB-4630-8356-362556041325}" srcOrd="4" destOrd="0" presId="urn:microsoft.com/office/officeart/2018/2/layout/IconVerticalSolidList"/>
    <dgm:cxn modelId="{6A284955-AF1A-403D-BD54-71E861036F84}" type="presParOf" srcId="{223ACC01-1AFB-4630-8356-362556041325}" destId="{243263BB-7255-424F-B793-0BD409DC2387}" srcOrd="0" destOrd="0" presId="urn:microsoft.com/office/officeart/2018/2/layout/IconVerticalSolidList"/>
    <dgm:cxn modelId="{13A96573-44EB-4ADD-90F5-24C5461B0D7B}" type="presParOf" srcId="{223ACC01-1AFB-4630-8356-362556041325}" destId="{CC0024D6-3400-45DA-AAAC-62D98B3DC6F4}" srcOrd="1" destOrd="0" presId="urn:microsoft.com/office/officeart/2018/2/layout/IconVerticalSolidList"/>
    <dgm:cxn modelId="{AE37C802-B5C5-4A8C-8CD5-5661CE97E3FE}" type="presParOf" srcId="{223ACC01-1AFB-4630-8356-362556041325}" destId="{D9EA51E3-C268-4D77-A231-604F15C28199}" srcOrd="2" destOrd="0" presId="urn:microsoft.com/office/officeart/2018/2/layout/IconVerticalSolidList"/>
    <dgm:cxn modelId="{D5A10972-EE58-46F3-9801-809911D59FAB}" type="presParOf" srcId="{223ACC01-1AFB-4630-8356-362556041325}" destId="{2103469E-9F67-44C8-84F5-AABC0187B946}" srcOrd="3" destOrd="0" presId="urn:microsoft.com/office/officeart/2018/2/layout/IconVerticalSolidList"/>
    <dgm:cxn modelId="{294EA4E9-74F8-4EC7-9C5E-E69A32940C6C}" type="presParOf" srcId="{83E882A2-11C6-4796-B33F-247432ED73AA}" destId="{CF18BB3F-690D-4FA7-9E71-6309406EA52F}" srcOrd="5" destOrd="0" presId="urn:microsoft.com/office/officeart/2018/2/layout/IconVerticalSolidList"/>
    <dgm:cxn modelId="{EDF917AC-C1F4-4B06-A2F0-5A02F837D92E}" type="presParOf" srcId="{83E882A2-11C6-4796-B33F-247432ED73AA}" destId="{ACA7BD67-66C1-4248-9D67-C4180A7DDB01}" srcOrd="6" destOrd="0" presId="urn:microsoft.com/office/officeart/2018/2/layout/IconVerticalSolidList"/>
    <dgm:cxn modelId="{0A6CB795-7F1E-43A7-8F56-2EE99AB12779}" type="presParOf" srcId="{ACA7BD67-66C1-4248-9D67-C4180A7DDB01}" destId="{EBD4C0B3-EC57-40B5-858D-879A06F031D4}" srcOrd="0" destOrd="0" presId="urn:microsoft.com/office/officeart/2018/2/layout/IconVerticalSolidList"/>
    <dgm:cxn modelId="{A88E28A0-B9D8-4D3F-98C6-623A95979FD2}" type="presParOf" srcId="{ACA7BD67-66C1-4248-9D67-C4180A7DDB01}" destId="{7AA8D096-B71A-4EAE-A798-F5DCC3E600CD}" srcOrd="1" destOrd="0" presId="urn:microsoft.com/office/officeart/2018/2/layout/IconVerticalSolidList"/>
    <dgm:cxn modelId="{D308BD0F-B30D-414C-8384-3472AC281C46}" type="presParOf" srcId="{ACA7BD67-66C1-4248-9D67-C4180A7DDB01}" destId="{8ACA4661-6191-4096-9DF8-3C7B052D1792}" srcOrd="2" destOrd="0" presId="urn:microsoft.com/office/officeart/2018/2/layout/IconVerticalSolidList"/>
    <dgm:cxn modelId="{23B90A7E-2F5D-4638-971D-A8FDD28C30A8}" type="presParOf" srcId="{ACA7BD67-66C1-4248-9D67-C4180A7DDB01}" destId="{D3EB808F-63A4-452F-8379-87B0FE9EFEFE}" srcOrd="3" destOrd="0" presId="urn:microsoft.com/office/officeart/2018/2/layout/IconVerticalSolidList"/>
    <dgm:cxn modelId="{A2E0F683-6D3B-4B91-8135-5C26F09E2C06}" type="presParOf" srcId="{83E882A2-11C6-4796-B33F-247432ED73AA}" destId="{95E2825E-7EB4-4507-89A8-C5CA7F31DC7F}" srcOrd="7" destOrd="0" presId="urn:microsoft.com/office/officeart/2018/2/layout/IconVerticalSolidList"/>
    <dgm:cxn modelId="{4C42089D-DE33-4D30-806D-50A2E97D351C}" type="presParOf" srcId="{83E882A2-11C6-4796-B33F-247432ED73AA}" destId="{66BA07ED-8B41-4A5E-96FF-33BA926DCC65}" srcOrd="8" destOrd="0" presId="urn:microsoft.com/office/officeart/2018/2/layout/IconVerticalSolidList"/>
    <dgm:cxn modelId="{CF455729-933A-483C-81BB-DA3A9E08E338}" type="presParOf" srcId="{66BA07ED-8B41-4A5E-96FF-33BA926DCC65}" destId="{467CC3D4-A797-4DF4-A155-292A60B8A964}" srcOrd="0" destOrd="0" presId="urn:microsoft.com/office/officeart/2018/2/layout/IconVerticalSolidList"/>
    <dgm:cxn modelId="{AD4B77CD-D9FA-4D1B-AFFC-FE7924BB46A4}" type="presParOf" srcId="{66BA07ED-8B41-4A5E-96FF-33BA926DCC65}" destId="{7BA21780-1BB1-4096-9EFE-C73BD45CED88}" srcOrd="1" destOrd="0" presId="urn:microsoft.com/office/officeart/2018/2/layout/IconVerticalSolidList"/>
    <dgm:cxn modelId="{4246B48E-EE09-4708-9D85-2473E371868D}" type="presParOf" srcId="{66BA07ED-8B41-4A5E-96FF-33BA926DCC65}" destId="{B87F1B0E-F8F8-4FB0-AD6A-50F6D5BC613D}" srcOrd="2" destOrd="0" presId="urn:microsoft.com/office/officeart/2018/2/layout/IconVerticalSolidList"/>
    <dgm:cxn modelId="{59C276C8-FE89-457B-A558-AB02C00A90C7}" type="presParOf" srcId="{66BA07ED-8B41-4A5E-96FF-33BA926DCC65}" destId="{22FC07E8-4317-4870-A081-CE00F16A1904}" srcOrd="3" destOrd="0" presId="urn:microsoft.com/office/officeart/2018/2/layout/IconVerticalSolidList"/>
    <dgm:cxn modelId="{193A5F03-09BD-47FF-ADAB-A6291EE41194}" type="presParOf" srcId="{83E882A2-11C6-4796-B33F-247432ED73AA}" destId="{E6869E04-5910-47C9-8DE4-F340FCCFB36D}" srcOrd="9" destOrd="0" presId="urn:microsoft.com/office/officeart/2018/2/layout/IconVerticalSolidList"/>
    <dgm:cxn modelId="{F9FA4CF2-6B84-4E93-9893-8DE0A47D8433}" type="presParOf" srcId="{83E882A2-11C6-4796-B33F-247432ED73AA}" destId="{71933A5D-14EB-4706-9F7C-949AEC1DE569}" srcOrd="10" destOrd="0" presId="urn:microsoft.com/office/officeart/2018/2/layout/IconVerticalSolidList"/>
    <dgm:cxn modelId="{30DDB2E4-474D-4DD2-9EEE-B5831BC3EC94}" type="presParOf" srcId="{71933A5D-14EB-4706-9F7C-949AEC1DE569}" destId="{E56667D9-9359-468E-825A-6F2A0D491B43}" srcOrd="0" destOrd="0" presId="urn:microsoft.com/office/officeart/2018/2/layout/IconVerticalSolidList"/>
    <dgm:cxn modelId="{1682F396-E4FA-4400-96EE-3395F73BF4C8}" type="presParOf" srcId="{71933A5D-14EB-4706-9F7C-949AEC1DE569}" destId="{EEB97989-8EC6-4D1D-B703-44FAF3B18E4E}" srcOrd="1" destOrd="0" presId="urn:microsoft.com/office/officeart/2018/2/layout/IconVerticalSolidList"/>
    <dgm:cxn modelId="{4D49B6E2-F6B1-48CC-8422-951C4389764F}" type="presParOf" srcId="{71933A5D-14EB-4706-9F7C-949AEC1DE569}" destId="{E341A177-8BE3-4259-9051-343C9B5E7A0D}" srcOrd="2" destOrd="0" presId="urn:microsoft.com/office/officeart/2018/2/layout/IconVerticalSolidList"/>
    <dgm:cxn modelId="{99C6A875-A315-4D08-9B07-06EF3F4A00B4}" type="presParOf" srcId="{71933A5D-14EB-4706-9F7C-949AEC1DE569}" destId="{1A4C321F-F0FD-4327-8A7F-192D436A22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6E7A3-C46C-43C5-AB73-96A574E78392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0B103-C533-455F-970C-F8E464E35235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F2211-4DC7-486A-BF93-681E78050EAE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Very nice, w8 for the demo bruh</a:t>
          </a:r>
        </a:p>
      </dsp:txBody>
      <dsp:txXfrm>
        <a:off x="840112" y="1706"/>
        <a:ext cx="5311450" cy="727370"/>
      </dsp:txXfrm>
    </dsp:sp>
    <dsp:sp modelId="{319545D9-9BA8-4CFE-9816-C21C9ED807C2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26FC1-D5C7-444C-9141-AF5A41E04961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41719-597A-4F33-ABC1-8FC9EA2E14C6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hit walls, and recover strongly</a:t>
          </a:r>
        </a:p>
      </dsp:txBody>
      <dsp:txXfrm>
        <a:off x="840112" y="910920"/>
        <a:ext cx="5311450" cy="727370"/>
      </dsp:txXfrm>
    </dsp:sp>
    <dsp:sp modelId="{243263BB-7255-424F-B793-0BD409DC2387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024D6-3400-45DA-AAAC-62D98B3DC6F4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3469E-9F67-44C8-84F5-AABC0187B946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Sometimes roll bias</a:t>
          </a:r>
        </a:p>
      </dsp:txBody>
      <dsp:txXfrm>
        <a:off x="840112" y="1820133"/>
        <a:ext cx="5311450" cy="727370"/>
      </dsp:txXfrm>
    </dsp:sp>
    <dsp:sp modelId="{EBD4C0B3-EC57-40B5-858D-879A06F031D4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8D096-B71A-4EAE-A798-F5DCC3E600CD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B808F-63A4-452F-8379-87B0FE9EFEFE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Long oscillations</a:t>
          </a:r>
        </a:p>
      </dsp:txBody>
      <dsp:txXfrm>
        <a:off x="840112" y="2729346"/>
        <a:ext cx="5311450" cy="727370"/>
      </dsp:txXfrm>
    </dsp:sp>
    <dsp:sp modelId="{467CC3D4-A797-4DF4-A155-292A60B8A964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21780-1BB1-4096-9EFE-C73BD45CED88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C07E8-4317-4870-A081-CE00F16A1904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Diffuculties to correct small angles biases</a:t>
          </a:r>
        </a:p>
      </dsp:txBody>
      <dsp:txXfrm>
        <a:off x="840112" y="3638559"/>
        <a:ext cx="5311450" cy="727370"/>
      </dsp:txXfrm>
    </dsp:sp>
    <dsp:sp modelId="{E56667D9-9359-468E-825A-6F2A0D491B43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97989-8EC6-4D1D-B703-44FAF3B18E4E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C321F-F0FD-4327-8A7F-192D436A2225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Further stability could be solved using intergration states</a:t>
          </a:r>
        </a:p>
      </dsp:txBody>
      <dsp:txXfrm>
        <a:off x="840112" y="4547772"/>
        <a:ext cx="5311450" cy="72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0B845-7A91-AE4F-A06A-80AC20D89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report</a:t>
            </a:r>
            <a:r>
              <a:rPr lang="de-DE" dirty="0"/>
              <a:t> – Group 22</a:t>
            </a:r>
          </a:p>
        </p:txBody>
      </p:sp>
    </p:spTree>
    <p:extLst>
      <p:ext uri="{BB962C8B-B14F-4D97-AF65-F5344CB8AC3E}">
        <p14:creationId xmlns:p14="http://schemas.microsoft.com/office/powerpoint/2010/main" val="136801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EAE79DF-8DCA-4485-97CD-A7891C63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sv-SE" dirty="0" err="1"/>
              <a:t>Flying</a:t>
            </a:r>
            <a:r>
              <a:rPr lang="sv-SE" dirty="0"/>
              <a:t> </a:t>
            </a:r>
            <a:r>
              <a:rPr lang="sv-SE" dirty="0" err="1"/>
              <a:t>freely</a:t>
            </a:r>
            <a:r>
              <a:rPr lang="sv-SE" dirty="0"/>
              <a:t> in the </a:t>
            </a:r>
            <a:r>
              <a:rPr lang="sv-SE" dirty="0" err="1"/>
              <a:t>world</a:t>
            </a:r>
            <a:endParaRPr lang="LID4096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CC3F6FD6-DC7B-416C-BE97-4762CF292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88384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1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State </a:t>
            </a:r>
            <a:r>
              <a:rPr lang="de-DE" dirty="0" err="1"/>
              <a:t>vector</a:t>
            </a:r>
            <a:r>
              <a:rPr lang="de-DE" dirty="0"/>
              <a:t> 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volatile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struct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angles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roll;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angular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velocity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/ sec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71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Main </a:t>
            </a:r>
            <a:r>
              <a:rPr lang="de-DE" dirty="0" err="1"/>
              <a:t>function</a:t>
            </a:r>
            <a:r>
              <a:rPr lang="de-DE" dirty="0"/>
              <a:t>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27" y="2441094"/>
            <a:ext cx="7729728" cy="4072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yourCodeInit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chemeClr val="tx1"/>
                </a:solidFill>
                <a:latin typeface="Menlo" panose="020B0609030804020204" pitchFamily="49" charset="0"/>
              </a:rPr>
              <a:t>tick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  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b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de-DE" sz="16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22E6183-A73A-4F43-8B05-DF2E45162898}"/>
              </a:ext>
            </a:extLst>
          </p:cNvPr>
          <p:cNvSpPr txBox="1">
            <a:spLocks/>
          </p:cNvSpPr>
          <p:nvPr/>
        </p:nvSpPr>
        <p:spPr>
          <a:xfrm>
            <a:off x="6096000" y="3144478"/>
            <a:ext cx="7729728" cy="407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comp_filter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"FILTER"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setPointtrack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"SETPOINT"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controller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"CONTROL"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119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Filter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2497368"/>
            <a:ext cx="11254153" cy="36642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thetaacc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phiacc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z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16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setpoint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7368"/>
            <a:ext cx="7729728" cy="366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commanderGetSetpoint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&amp;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, tick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71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Control </a:t>
            </a:r>
            <a:r>
              <a:rPr lang="de-DE" dirty="0" err="1"/>
              <a:t>function</a:t>
            </a:r>
            <a:r>
              <a:rPr lang="de-DE" dirty="0"/>
              <a:t> -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6848F5-729F-1D4F-86D4-A8314915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2960"/>
            <a:ext cx="7729728" cy="4212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Calculate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difference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and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Multiply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LQR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gain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matrix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calculated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/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difference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b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„Add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base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thrust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values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Conversion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uint16_t“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8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4628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10299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1A86-BBC9-864E-AE76-FF49CF9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D56E7-2D2F-2F44-8C4E-214A9D13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plant</a:t>
            </a:r>
          </a:p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Simulink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9383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 descr="En bild som visar objekt&#10;&#10;Automatiskt genererad beskrivning">
            <a:extLst>
              <a:ext uri="{FF2B5EF4-FFF2-40B4-BE49-F238E27FC236}">
                <a16:creationId xmlns:a16="http://schemas.microsoft.com/office/drawing/2014/main" id="{326ED907-429E-414A-B1B1-1C40C5C27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36" y="2809398"/>
            <a:ext cx="3688400" cy="1005927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582405C7-CFCD-664D-8906-CF5E494A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Modeling of the plant</a:t>
            </a:r>
          </a:p>
        </p:txBody>
      </p:sp>
      <p:pic>
        <p:nvPicPr>
          <p:cNvPr id="7" name="Bildobjekt 6" descr="En bild som visar objekt&#10;&#10;Automatiskt genererad beskrivning">
            <a:extLst>
              <a:ext uri="{FF2B5EF4-FFF2-40B4-BE49-F238E27FC236}">
                <a16:creationId xmlns:a16="http://schemas.microsoft.com/office/drawing/2014/main" id="{14BCBD39-B1E5-4B96-85A2-E170FC6E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6" y="4051565"/>
            <a:ext cx="2088061" cy="472481"/>
          </a:xfrm>
          <a:prstGeom prst="rect">
            <a:avLst/>
          </a:prstGeom>
        </p:spPr>
      </p:pic>
      <p:pic>
        <p:nvPicPr>
          <p:cNvPr id="9" name="Bildobjekt 8" descr="En bild som visar objekt&#10;&#10;Automatiskt genererad beskrivning">
            <a:extLst>
              <a:ext uri="{FF2B5EF4-FFF2-40B4-BE49-F238E27FC236}">
                <a16:creationId xmlns:a16="http://schemas.microsoft.com/office/drawing/2014/main" id="{8A4BE988-E8B1-46F2-9962-085221331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26" y="4071747"/>
            <a:ext cx="1104996" cy="495343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5DAFA192-CC7D-43D2-90A1-C1C401532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726" y="2451227"/>
            <a:ext cx="4595258" cy="1364098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70170B49-0658-42C3-94F4-B798DEF05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726" y="4894383"/>
            <a:ext cx="102116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58FC-88FE-9148-81CF-0F23CDA7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de-DE" dirty="0"/>
              <a:t>Linear analysis toolbox</a:t>
            </a:r>
          </a:p>
        </p:txBody>
      </p:sp>
      <p:pic>
        <p:nvPicPr>
          <p:cNvPr id="5" name="Platshållare för innehåll 4" descr="En bild som visar skärmbild&#10;&#10;Automatiskt genererad beskrivning">
            <a:extLst>
              <a:ext uri="{FF2B5EF4-FFF2-40B4-BE49-F238E27FC236}">
                <a16:creationId xmlns:a16="http://schemas.microsoft.com/office/drawing/2014/main" id="{DD166225-92FC-4E4D-B500-6D3924EC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35" y="1944851"/>
            <a:ext cx="11397129" cy="4542817"/>
          </a:xfrm>
        </p:spPr>
      </p:pic>
    </p:spTree>
    <p:extLst>
      <p:ext uri="{BB962C8B-B14F-4D97-AF65-F5344CB8AC3E}">
        <p14:creationId xmlns:p14="http://schemas.microsoft.com/office/powerpoint/2010/main" val="317001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1F9850-D511-4FED-8E9C-DFAF71B9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Linearization</a:t>
            </a:r>
            <a:endParaRPr lang="sv-SE" dirty="0"/>
          </a:p>
        </p:txBody>
      </p:sp>
      <p:pic>
        <p:nvPicPr>
          <p:cNvPr id="5" name="Platshållare för innehåll 4" descr="En bild som visar visar&#10;&#10;Automatiskt genererad beskrivning">
            <a:extLst>
              <a:ext uri="{FF2B5EF4-FFF2-40B4-BE49-F238E27FC236}">
                <a16:creationId xmlns:a16="http://schemas.microsoft.com/office/drawing/2014/main" id="{259B6FDA-F709-4841-B671-DCDC6FBDF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04" y="4568679"/>
            <a:ext cx="2606266" cy="1394581"/>
          </a:xfrm>
        </p:spPr>
      </p:pic>
      <p:pic>
        <p:nvPicPr>
          <p:cNvPr id="7" name="Bildobjekt 6" descr="En bild som visar objekt&#10;&#10;Automatiskt genererad beskrivning">
            <a:extLst>
              <a:ext uri="{FF2B5EF4-FFF2-40B4-BE49-F238E27FC236}">
                <a16:creationId xmlns:a16="http://schemas.microsoft.com/office/drawing/2014/main" id="{11DD9B3F-1B99-43E9-9934-E059A48A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61" y="4602973"/>
            <a:ext cx="4823878" cy="132599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53E5F8F4-A6C8-4B2D-848E-7F2085120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934" y="4538198"/>
            <a:ext cx="2697714" cy="1455546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FF2BA231-C653-4D22-A888-5820FA565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349" y="2659945"/>
            <a:ext cx="254530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9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1F9850-D511-4FED-8E9C-DFAF71B9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Discretization</a:t>
            </a:r>
            <a:r>
              <a:rPr lang="sv-SE"/>
              <a:t>, LQR </a:t>
            </a:r>
            <a:r>
              <a:rPr lang="sv-SE" dirty="0"/>
              <a:t>Design</a:t>
            </a:r>
          </a:p>
        </p:txBody>
      </p:sp>
      <p:pic>
        <p:nvPicPr>
          <p:cNvPr id="10" name="Platshållare för innehåll 4">
            <a:extLst>
              <a:ext uri="{FF2B5EF4-FFF2-40B4-BE49-F238E27FC236}">
                <a16:creationId xmlns:a16="http://schemas.microsoft.com/office/drawing/2014/main" id="{FB98E796-2C21-4310-A183-960C633B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31" y="2638046"/>
            <a:ext cx="2606266" cy="1040727"/>
          </a:xfrm>
          <a:prstGeom prst="rect">
            <a:avLst/>
          </a:prstGeom>
        </p:spPr>
      </p:pic>
      <p:pic>
        <p:nvPicPr>
          <p:cNvPr id="12" name="Platshållare för innehåll 4">
            <a:extLst>
              <a:ext uri="{FF2B5EF4-FFF2-40B4-BE49-F238E27FC236}">
                <a16:creationId xmlns:a16="http://schemas.microsoft.com/office/drawing/2014/main" id="{1C4E3E13-6B18-4A58-85B7-07839D38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639" y="2638046"/>
            <a:ext cx="4966721" cy="1040725"/>
          </a:xfrm>
          <a:prstGeom prst="rect">
            <a:avLst/>
          </a:prstGeom>
        </p:spPr>
      </p:pic>
      <p:pic>
        <p:nvPicPr>
          <p:cNvPr id="13" name="Platshållare för innehåll 4">
            <a:extLst>
              <a:ext uri="{FF2B5EF4-FFF2-40B4-BE49-F238E27FC236}">
                <a16:creationId xmlns:a16="http://schemas.microsoft.com/office/drawing/2014/main" id="{70954DF7-7DCD-42B4-9D40-9A84E2CED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360" y="2638046"/>
            <a:ext cx="2910647" cy="1040725"/>
          </a:xfrm>
          <a:prstGeom prst="rect">
            <a:avLst/>
          </a:prstGeom>
        </p:spPr>
      </p:pic>
      <p:pic>
        <p:nvPicPr>
          <p:cNvPr id="14" name="Platshållare för innehåll 4">
            <a:extLst>
              <a:ext uri="{FF2B5EF4-FFF2-40B4-BE49-F238E27FC236}">
                <a16:creationId xmlns:a16="http://schemas.microsoft.com/office/drawing/2014/main" id="{44CBC29E-4E19-4AAD-8435-802290825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61" y="4783986"/>
            <a:ext cx="2606266" cy="885837"/>
          </a:xfrm>
          <a:prstGeom prst="rect">
            <a:avLst/>
          </a:prstGeom>
        </p:spPr>
      </p:pic>
      <p:pic>
        <p:nvPicPr>
          <p:cNvPr id="15" name="Platshållare för innehåll 4">
            <a:extLst>
              <a:ext uri="{FF2B5EF4-FFF2-40B4-BE49-F238E27FC236}">
                <a16:creationId xmlns:a16="http://schemas.microsoft.com/office/drawing/2014/main" id="{DBFC9BAB-4610-4C7C-B9A2-B8A8DF73A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127" y="4643845"/>
            <a:ext cx="4632248" cy="1040725"/>
          </a:xfrm>
          <a:prstGeom prst="rect">
            <a:avLst/>
          </a:prstGeom>
        </p:spPr>
      </p:pic>
      <p:pic>
        <p:nvPicPr>
          <p:cNvPr id="16" name="Platshållare för innehåll 4">
            <a:extLst>
              <a:ext uri="{FF2B5EF4-FFF2-40B4-BE49-F238E27FC236}">
                <a16:creationId xmlns:a16="http://schemas.microsoft.com/office/drawing/2014/main" id="{4A662725-A998-4EB0-AC10-4F3EF98DD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75" y="4629099"/>
            <a:ext cx="4461625" cy="10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B236A1-3670-460F-9999-29245AB5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Integral action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98FBAF-B739-4136-84B5-47B69FAB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22634"/>
            <a:ext cx="7729728" cy="3101983"/>
          </a:xfrm>
        </p:spPr>
        <p:txBody>
          <a:bodyPr/>
          <a:lstStyle/>
          <a:p>
            <a:r>
              <a:rPr lang="sv-SE" sz="3600" dirty="0" err="1"/>
              <a:t>What</a:t>
            </a:r>
            <a:r>
              <a:rPr lang="sv-SE" sz="3600" dirty="0"/>
              <a:t> is integral action?</a:t>
            </a:r>
          </a:p>
          <a:p>
            <a:r>
              <a:rPr lang="sv-SE" sz="3600" dirty="0" err="1"/>
              <a:t>Why</a:t>
            </a:r>
            <a:r>
              <a:rPr lang="sv-SE" sz="3600" dirty="0"/>
              <a:t> </a:t>
            </a:r>
            <a:r>
              <a:rPr lang="sv-SE" sz="3600" dirty="0" err="1"/>
              <a:t>did</a:t>
            </a:r>
            <a:r>
              <a:rPr lang="sv-SE" sz="3600" dirty="0"/>
              <a:t> </a:t>
            </a:r>
            <a:r>
              <a:rPr lang="sv-SE" sz="3600" dirty="0" err="1"/>
              <a:t>we</a:t>
            </a:r>
            <a:r>
              <a:rPr lang="sv-SE" sz="3600" dirty="0"/>
              <a:t> </a:t>
            </a:r>
            <a:r>
              <a:rPr lang="sv-SE" sz="3600" dirty="0" err="1"/>
              <a:t>add</a:t>
            </a:r>
            <a:r>
              <a:rPr lang="sv-SE" sz="3600" dirty="0"/>
              <a:t> it?</a:t>
            </a:r>
          </a:p>
          <a:p>
            <a:r>
              <a:rPr lang="sv-SE" sz="3600" dirty="0" err="1"/>
              <a:t>Why</a:t>
            </a:r>
            <a:r>
              <a:rPr lang="sv-SE" sz="3600" dirty="0"/>
              <a:t> </a:t>
            </a:r>
            <a:r>
              <a:rPr lang="sv-SE" sz="3600" dirty="0" err="1"/>
              <a:t>did</a:t>
            </a:r>
            <a:r>
              <a:rPr lang="sv-SE" sz="3600" dirty="0"/>
              <a:t> </a:t>
            </a:r>
            <a:r>
              <a:rPr lang="sv-SE" sz="3600" dirty="0" err="1"/>
              <a:t>we</a:t>
            </a:r>
            <a:r>
              <a:rPr lang="sv-SE" sz="3600" dirty="0"/>
              <a:t> </a:t>
            </a:r>
            <a:r>
              <a:rPr lang="sv-SE" sz="3600" dirty="0" err="1"/>
              <a:t>remove</a:t>
            </a:r>
            <a:r>
              <a:rPr lang="sv-SE" sz="3600" dirty="0"/>
              <a:t> it?</a:t>
            </a:r>
          </a:p>
          <a:p>
            <a:endParaRPr lang="sv-SE" dirty="0"/>
          </a:p>
        </p:txBody>
      </p:sp>
      <p:pic>
        <p:nvPicPr>
          <p:cNvPr id="5" name="Bildobjekt 4" descr="En bild som visar objekt, klocka&#10;&#10;Automatiskt genererad beskrivning">
            <a:extLst>
              <a:ext uri="{FF2B5EF4-FFF2-40B4-BE49-F238E27FC236}">
                <a16:creationId xmlns:a16="http://schemas.microsoft.com/office/drawing/2014/main" id="{369564A5-6891-42B6-A0E5-51A73263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70" y="4198175"/>
            <a:ext cx="1859441" cy="403895"/>
          </a:xfrm>
          <a:prstGeom prst="rect">
            <a:avLst/>
          </a:prstGeom>
        </p:spPr>
      </p:pic>
      <p:pic>
        <p:nvPicPr>
          <p:cNvPr id="7" name="Bildobjekt 6" descr="En bild som visar objekt, klocka, himmel&#10;&#10;Automatiskt genererad beskrivning">
            <a:extLst>
              <a:ext uri="{FF2B5EF4-FFF2-40B4-BE49-F238E27FC236}">
                <a16:creationId xmlns:a16="http://schemas.microsoft.com/office/drawing/2014/main" id="{168F512C-AAAB-4CDA-9FE3-F9668DD3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040" y="2482149"/>
            <a:ext cx="5243014" cy="1501270"/>
          </a:xfrm>
          <a:prstGeom prst="rect">
            <a:avLst/>
          </a:prstGeom>
        </p:spPr>
      </p:pic>
      <p:pic>
        <p:nvPicPr>
          <p:cNvPr id="9" name="Bildobjekt 8" descr="En bild som visar objekt&#10;&#10;Automatiskt genererad beskrivning">
            <a:extLst>
              <a:ext uri="{FF2B5EF4-FFF2-40B4-BE49-F238E27FC236}">
                <a16:creationId xmlns:a16="http://schemas.microsoft.com/office/drawing/2014/main" id="{C66D2278-4A13-4AD3-98BA-C5C9F140D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040" y="4943500"/>
            <a:ext cx="3231160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2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34F0E9-A919-4491-8EF9-48DA1272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sv-SE" dirty="0" err="1"/>
              <a:t>Evaluation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Simulink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fishingline</a:t>
            </a:r>
            <a:endParaRPr lang="LID4096" dirty="0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F6EE2725-0D69-4E1D-A5E9-C58D12BAE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964692"/>
            <a:ext cx="3707652" cy="4775335"/>
          </a:xfrm>
        </p:spPr>
        <p:txBody>
          <a:bodyPr>
            <a:normAutofit/>
          </a:bodyPr>
          <a:lstStyle/>
          <a:p>
            <a:r>
              <a:rPr lang="en-US" dirty="0"/>
              <a:t>Flawl3sss</a:t>
            </a:r>
          </a:p>
          <a:p>
            <a:r>
              <a:rPr lang="en-US" dirty="0"/>
              <a:t>Superb</a:t>
            </a:r>
          </a:p>
          <a:p>
            <a:r>
              <a:rPr lang="en-US" dirty="0"/>
              <a:t>No problems</a:t>
            </a:r>
          </a:p>
          <a:p>
            <a:r>
              <a:rPr lang="en-US" dirty="0"/>
              <a:t>A=0</a:t>
            </a:r>
          </a:p>
          <a:p>
            <a:r>
              <a:rPr lang="en-US" dirty="0"/>
              <a:t>Why u gay</a:t>
            </a:r>
          </a:p>
          <a:p>
            <a:r>
              <a:rPr lang="en-US" dirty="0" err="1"/>
              <a:t>Wheres</a:t>
            </a:r>
            <a:r>
              <a:rPr lang="en-US" dirty="0"/>
              <a:t> the my plate</a:t>
            </a:r>
          </a:p>
          <a:p>
            <a:endParaRPr lang="en-US" dirty="0"/>
          </a:p>
        </p:txBody>
      </p:sp>
      <p:pic>
        <p:nvPicPr>
          <p:cNvPr id="15" name="Platshållare för innehåll 4">
            <a:extLst>
              <a:ext uri="{FF2B5EF4-FFF2-40B4-BE49-F238E27FC236}">
                <a16:creationId xmlns:a16="http://schemas.microsoft.com/office/drawing/2014/main" id="{1C89427A-B727-4EF2-823A-4B6ED75A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583" y="2802895"/>
            <a:ext cx="2820953" cy="260938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D84BB20-A8BF-463D-9D1F-88BD1408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269" y="2772991"/>
            <a:ext cx="2885611" cy="266919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3355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A66F8A-537F-4E8A-B670-02DFBA0A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sv-SE" sz="2000" err="1"/>
              <a:t>Evaluation</a:t>
            </a:r>
            <a:r>
              <a:rPr lang="sv-SE" sz="2000"/>
              <a:t> </a:t>
            </a:r>
            <a:r>
              <a:rPr lang="sv-SE" sz="2000" err="1"/>
              <a:t>of</a:t>
            </a:r>
            <a:r>
              <a:rPr lang="sv-SE" sz="2000"/>
              <a:t> </a:t>
            </a:r>
            <a:r>
              <a:rPr lang="sv-SE" sz="2000" err="1"/>
              <a:t>Simulink</a:t>
            </a:r>
            <a:r>
              <a:rPr lang="sv-SE" sz="2000"/>
              <a:t> </a:t>
            </a:r>
            <a:r>
              <a:rPr lang="sv-SE" sz="2000" err="1"/>
              <a:t>model</a:t>
            </a:r>
            <a:r>
              <a:rPr lang="sv-SE" sz="2000"/>
              <a:t> </a:t>
            </a:r>
            <a:r>
              <a:rPr lang="sv-SE" sz="2000" err="1"/>
              <a:t>using</a:t>
            </a:r>
            <a:r>
              <a:rPr lang="sv-SE" sz="2000"/>
              <a:t> fishingline</a:t>
            </a:r>
            <a:endParaRPr lang="LID4096" sz="20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D4DC6F-C7B6-4C85-8E87-5C1883BE0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Wobbly </a:t>
            </a:r>
            <a:r>
              <a:rPr lang="en-US" dirty="0" err="1"/>
              <a:t>af</a:t>
            </a:r>
            <a:endParaRPr lang="en-US" dirty="0"/>
          </a:p>
          <a:p>
            <a:r>
              <a:rPr lang="en-US" dirty="0" err="1"/>
              <a:t>Kinda</a:t>
            </a:r>
            <a:r>
              <a:rPr lang="en-US" dirty="0"/>
              <a:t> stabilizes around 10 or 0</a:t>
            </a:r>
          </a:p>
          <a:p>
            <a:r>
              <a:rPr lang="en-US" dirty="0"/>
              <a:t>Not like simulations</a:t>
            </a:r>
          </a:p>
          <a:p>
            <a:r>
              <a:rPr lang="en-US" dirty="0"/>
              <a:t>Simulink simple, real world has wind and air </a:t>
            </a:r>
            <a:r>
              <a:rPr lang="en-US" dirty="0" err="1"/>
              <a:t>restiance</a:t>
            </a:r>
            <a:r>
              <a:rPr lang="en-US" dirty="0"/>
              <a:t>, also a fishing line is not nice?</a:t>
            </a:r>
          </a:p>
          <a:p>
            <a:r>
              <a:rPr lang="en-US" dirty="0"/>
              <a:t>Finish line holder must be strong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latshållare för innehåll 4">
            <a:extLst>
              <a:ext uri="{FF2B5EF4-FFF2-40B4-BE49-F238E27FC236}">
                <a16:creationId xmlns:a16="http://schemas.microsoft.com/office/drawing/2014/main" id="{86EC22ED-5B16-4F65-BB18-46796F20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421073"/>
            <a:ext cx="6227064" cy="20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0067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67</TotalTime>
  <Words>446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Menlo</vt:lpstr>
      <vt:lpstr>Paket</vt:lpstr>
      <vt:lpstr>Project report – Group 22</vt:lpstr>
      <vt:lpstr>Contents</vt:lpstr>
      <vt:lpstr>Modeling of the plant</vt:lpstr>
      <vt:lpstr>Linear analysis toolbox</vt:lpstr>
      <vt:lpstr>Linearization</vt:lpstr>
      <vt:lpstr>Discretization, LQR Design</vt:lpstr>
      <vt:lpstr>Integral action</vt:lpstr>
      <vt:lpstr>Evaluation of Simulink model using fishingline</vt:lpstr>
      <vt:lpstr>Evaluation of Simulink model using fishingline</vt:lpstr>
      <vt:lpstr>Flying freely in the world</vt:lpstr>
      <vt:lpstr>C-code implementation - State vector -</vt:lpstr>
      <vt:lpstr>C-code implementation - Main function-</vt:lpstr>
      <vt:lpstr>C-code implementation - Filter function semaphores -</vt:lpstr>
      <vt:lpstr>C-code implementation - setpoint function semaphores -</vt:lpstr>
      <vt:lpstr>C-code implementation - Control function -</vt:lpstr>
      <vt:lpstr>Demonstration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– Group 22</dc:title>
  <dc:creator>Jonas Herzfeld</dc:creator>
  <cp:lastModifiedBy>Ákos Vass</cp:lastModifiedBy>
  <cp:revision>16</cp:revision>
  <dcterms:created xsi:type="dcterms:W3CDTF">2019-05-26T10:55:24Z</dcterms:created>
  <dcterms:modified xsi:type="dcterms:W3CDTF">2019-05-27T08:25:57Z</dcterms:modified>
</cp:coreProperties>
</file>