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00"/>
  </p:normalViewPr>
  <p:slideViewPr>
    <p:cSldViewPr snapToGrid="0" snapToObjects="1">
      <p:cViewPr varScale="1">
        <p:scale>
          <a:sx n="85" d="100"/>
          <a:sy n="85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0B845-7A91-AE4F-A06A-80AC20D89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report</a:t>
            </a:r>
            <a:r>
              <a:rPr lang="de-DE" dirty="0"/>
              <a:t> – Group 22</a:t>
            </a:r>
          </a:p>
        </p:txBody>
      </p:sp>
    </p:spTree>
    <p:extLst>
      <p:ext uri="{BB962C8B-B14F-4D97-AF65-F5344CB8AC3E}">
        <p14:creationId xmlns:p14="http://schemas.microsoft.com/office/powerpoint/2010/main" val="136801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F688B3-2479-3E40-B349-D6F12C73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946283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688B3-2479-3E40-B349-D6F12C73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102997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21A86-BBC9-864E-AE76-FF49CF91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8D56E7-2D2F-2F44-8C4E-214A9D13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Modeling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plant</a:t>
            </a:r>
          </a:p>
          <a:p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Simulink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endParaRPr lang="de-DE" dirty="0"/>
          </a:p>
          <a:p>
            <a:r>
              <a:rPr lang="de-DE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59383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16188-EA93-D746-82C7-F62AED9A5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82405C7-CFCD-664D-8906-CF5E494A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Modeling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plant</a:t>
            </a:r>
          </a:p>
        </p:txBody>
      </p:sp>
    </p:spTree>
    <p:extLst>
      <p:ext uri="{BB962C8B-B14F-4D97-AF65-F5344CB8AC3E}">
        <p14:creationId xmlns:p14="http://schemas.microsoft.com/office/powerpoint/2010/main" val="269360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758FC-88FE-9148-81CF-0F23CDA7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Simulink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D9931-9B14-B340-90F8-1D80A3A4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001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State </a:t>
            </a:r>
            <a:r>
              <a:rPr lang="de-DE" dirty="0" err="1"/>
              <a:t>vector</a:t>
            </a:r>
            <a:r>
              <a:rPr lang="de-DE" dirty="0"/>
              <a:t> -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3414A-B3A6-BE40-8248-C6206154A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569CD6"/>
                </a:solidFill>
                <a:latin typeface="Menlo" panose="020B0609030804020204" pitchFamily="49" charset="0"/>
              </a:rPr>
              <a:t>volatile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struct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angles</a:t>
            </a: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 -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degree</a:t>
            </a: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roll;</a:t>
            </a: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pitch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// angular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velocity</a:t>
            </a: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 -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degree</a:t>
            </a: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 / sec</a:t>
            </a: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rateRoll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ratePitch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rateYaw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}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state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71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Main </a:t>
            </a:r>
            <a:r>
              <a:rPr lang="de-DE" dirty="0" err="1"/>
              <a:t>function</a:t>
            </a:r>
            <a:r>
              <a:rPr lang="de-DE" dirty="0"/>
              <a:t>-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3414A-B3A6-BE40-8248-C6206154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27" y="2441094"/>
            <a:ext cx="7729728" cy="4072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yourCodeInit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600" dirty="0">
                <a:solidFill>
                  <a:schemeClr val="tx1"/>
                </a:solidFill>
                <a:latin typeface="Menlo" panose="020B0609030804020204" pitchFamily="49" charset="0"/>
              </a:rPr>
              <a:t>tick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roll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0.0f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pitch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0.0f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filtsema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xSemaphoreCreateMutex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  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setsema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xSemaphoreCreateMutex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b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de-DE" sz="16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22E6183-A73A-4F43-8B05-DF2E45162898}"/>
              </a:ext>
            </a:extLst>
          </p:cNvPr>
          <p:cNvSpPr txBox="1">
            <a:spLocks/>
          </p:cNvSpPr>
          <p:nvPr/>
        </p:nvSpPr>
        <p:spPr>
          <a:xfrm>
            <a:off x="6096000" y="3144478"/>
            <a:ext cx="7729728" cy="4072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xTaskCreate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comp_filter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CE9178"/>
                </a:solidFill>
                <a:latin typeface="Menlo" panose="020B0609030804020204" pitchFamily="49" charset="0"/>
              </a:rPr>
              <a:t>"FILTER"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configMINIMAL_STACK_SIZE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xTaskCreate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setPointtrack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CE9178"/>
                </a:solidFill>
                <a:latin typeface="Menlo" panose="020B0609030804020204" pitchFamily="49" charset="0"/>
              </a:rPr>
              <a:t>"SETPOINT"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configMINIMAL_STACK_SIZE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xTaskCreate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controller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CE9178"/>
                </a:solidFill>
                <a:latin typeface="Menlo" panose="020B0609030804020204" pitchFamily="49" charset="0"/>
              </a:rPr>
              <a:t>"CONTROL"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configMINIMAL_STACK_SIZE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119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Filter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semaphores</a:t>
            </a:r>
            <a:r>
              <a:rPr lang="de-DE" dirty="0"/>
              <a:t> -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4B3519-7053-4F4A-9704-0D853694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23" y="2497368"/>
            <a:ext cx="11254153" cy="36642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 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pitch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(</a:t>
            </a:r>
            <a:r>
              <a:rPr lang="de-DE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-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)*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thetaacc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*(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pitch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roll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(</a:t>
            </a:r>
            <a:r>
              <a:rPr lang="de-DE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-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)*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phiacc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*(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roll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rateRoll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ratePitch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rateYaw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z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tick++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116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setpoint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semaphores</a:t>
            </a:r>
            <a:r>
              <a:rPr lang="de-DE" dirty="0"/>
              <a:t> -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4B3519-7053-4F4A-9704-0D853694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97368"/>
            <a:ext cx="7729728" cy="3664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commanderGetSetpoint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&amp;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setpoint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, tick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tick++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971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Control </a:t>
            </a:r>
            <a:r>
              <a:rPr lang="de-DE" dirty="0" err="1"/>
              <a:t>function</a:t>
            </a:r>
            <a:r>
              <a:rPr lang="de-DE" dirty="0"/>
              <a:t> -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6848F5-729F-1D4F-86D4-A83149154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12960"/>
            <a:ext cx="7729728" cy="4212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 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 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„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Calculate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difference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of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setpoint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and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state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“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de-DE" dirty="0">
              <a:solidFill>
                <a:schemeClr val="bg1">
                  <a:lumMod val="6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„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Multiply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LQR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gain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matrix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with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the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calculated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state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/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setpoint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difference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“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b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„Add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base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thrust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values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“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de-DE" dirty="0">
              <a:solidFill>
                <a:schemeClr val="tx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„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Conversion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uint16_t“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de-DE" dirty="0">
              <a:solidFill>
                <a:schemeClr val="tx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81039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0</TotalTime>
  <Words>324</Words>
  <Application>Microsoft Macintosh PowerPoint</Application>
  <PresentationFormat>Breitbild</PresentationFormat>
  <Paragraphs>64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Menlo</vt:lpstr>
      <vt:lpstr>Paket</vt:lpstr>
      <vt:lpstr>Project report – Group 22</vt:lpstr>
      <vt:lpstr>Contents</vt:lpstr>
      <vt:lpstr>Modeling and simulation of the plant</vt:lpstr>
      <vt:lpstr>Evaluation of Simulink model</vt:lpstr>
      <vt:lpstr>C-code implementation - State vector -</vt:lpstr>
      <vt:lpstr>C-code implementation - Main function-</vt:lpstr>
      <vt:lpstr>C-code implementation - Filter function semaphores -</vt:lpstr>
      <vt:lpstr>C-code implementation - setpoint function semaphores -</vt:lpstr>
      <vt:lpstr>C-code implementation - Control function -</vt:lpstr>
      <vt:lpstr>Demonstration</vt:lpstr>
      <vt:lpstr>Thank you for your attention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– Group 22</dc:title>
  <dc:creator>Jonas Herzfeld</dc:creator>
  <cp:lastModifiedBy>Jonas Herzfeld</cp:lastModifiedBy>
  <cp:revision>5</cp:revision>
  <dcterms:created xsi:type="dcterms:W3CDTF">2019-05-26T10:55:24Z</dcterms:created>
  <dcterms:modified xsi:type="dcterms:W3CDTF">2019-05-26T13:18:00Z</dcterms:modified>
</cp:coreProperties>
</file>