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9"/>
  </p:notesMasterIdLst>
  <p:sldIdLst>
    <p:sldId id="256" r:id="rId2"/>
    <p:sldId id="257" r:id="rId3"/>
    <p:sldId id="258" r:id="rId4"/>
    <p:sldId id="259" r:id="rId5"/>
    <p:sldId id="267" r:id="rId6"/>
    <p:sldId id="273" r:id="rId7"/>
    <p:sldId id="268" r:id="rId8"/>
    <p:sldId id="270" r:id="rId9"/>
    <p:sldId id="271" r:id="rId10"/>
    <p:sldId id="272" r:id="rId11"/>
    <p:sldId id="260" r:id="rId12"/>
    <p:sldId id="263" r:id="rId13"/>
    <p:sldId id="264" r:id="rId14"/>
    <p:sldId id="265" r:id="rId15"/>
    <p:sldId id="266" r:id="rId16"/>
    <p:sldId id="261"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67839" autoAdjust="0"/>
  </p:normalViewPr>
  <p:slideViewPr>
    <p:cSldViewPr snapToGrid="0" snapToObjects="1">
      <p:cViewPr varScale="1">
        <p:scale>
          <a:sx n="58" d="100"/>
          <a:sy n="58" d="100"/>
        </p:scale>
        <p:origin x="161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A530EA1-B5CD-4051-A99C-8F3AE0C15E1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E9A933E-28BE-4A01-B8C3-BC863FF7FD10}">
      <dgm:prSet/>
      <dgm:spPr/>
      <dgm:t>
        <a:bodyPr/>
        <a:lstStyle/>
        <a:p>
          <a:r>
            <a:rPr lang="en-US"/>
            <a:t>Very nice, w8 for the demo bruh</a:t>
          </a:r>
        </a:p>
      </dgm:t>
    </dgm:pt>
    <dgm:pt modelId="{B04EDCB9-BA8A-4226-967C-FB3AD2F5E114}" type="parTrans" cxnId="{89EE51A8-1B39-45D5-A07A-B6559A276B6F}">
      <dgm:prSet/>
      <dgm:spPr/>
      <dgm:t>
        <a:bodyPr/>
        <a:lstStyle/>
        <a:p>
          <a:endParaRPr lang="en-US"/>
        </a:p>
      </dgm:t>
    </dgm:pt>
    <dgm:pt modelId="{71A02E6D-6817-4170-9C8F-0748B438BBB7}" type="sibTrans" cxnId="{89EE51A8-1B39-45D5-A07A-B6559A276B6F}">
      <dgm:prSet/>
      <dgm:spPr/>
      <dgm:t>
        <a:bodyPr/>
        <a:lstStyle/>
        <a:p>
          <a:endParaRPr lang="en-US"/>
        </a:p>
      </dgm:t>
    </dgm:pt>
    <dgm:pt modelId="{1FA9A253-928E-41D8-A728-23739C282462}">
      <dgm:prSet/>
      <dgm:spPr/>
      <dgm:t>
        <a:bodyPr/>
        <a:lstStyle/>
        <a:p>
          <a:r>
            <a:rPr lang="en-US"/>
            <a:t>Can hit walls, and recover strongly</a:t>
          </a:r>
        </a:p>
      </dgm:t>
    </dgm:pt>
    <dgm:pt modelId="{7D304D53-F469-4E43-863C-3E4461BD3549}" type="parTrans" cxnId="{633753CB-5B38-474D-A63B-A86B4891B6AF}">
      <dgm:prSet/>
      <dgm:spPr/>
      <dgm:t>
        <a:bodyPr/>
        <a:lstStyle/>
        <a:p>
          <a:endParaRPr lang="en-US"/>
        </a:p>
      </dgm:t>
    </dgm:pt>
    <dgm:pt modelId="{C4357ED3-69FF-40A2-8933-42E391D06F01}" type="sibTrans" cxnId="{633753CB-5B38-474D-A63B-A86B4891B6AF}">
      <dgm:prSet/>
      <dgm:spPr/>
      <dgm:t>
        <a:bodyPr/>
        <a:lstStyle/>
        <a:p>
          <a:endParaRPr lang="en-US"/>
        </a:p>
      </dgm:t>
    </dgm:pt>
    <dgm:pt modelId="{C407C94F-0B6B-40BF-9AAC-BB9657B841D7}">
      <dgm:prSet/>
      <dgm:spPr/>
      <dgm:t>
        <a:bodyPr/>
        <a:lstStyle/>
        <a:p>
          <a:r>
            <a:rPr lang="en-US"/>
            <a:t>Sometimes roll bias</a:t>
          </a:r>
        </a:p>
      </dgm:t>
    </dgm:pt>
    <dgm:pt modelId="{1E16074F-A3ED-4450-B211-A2B49E6339B0}" type="parTrans" cxnId="{A38D97A4-6D9E-4184-9301-AFF70E9FA591}">
      <dgm:prSet/>
      <dgm:spPr/>
      <dgm:t>
        <a:bodyPr/>
        <a:lstStyle/>
        <a:p>
          <a:endParaRPr lang="en-US"/>
        </a:p>
      </dgm:t>
    </dgm:pt>
    <dgm:pt modelId="{1FF47786-08A3-41B6-8E53-69E500E2014D}" type="sibTrans" cxnId="{A38D97A4-6D9E-4184-9301-AFF70E9FA591}">
      <dgm:prSet/>
      <dgm:spPr/>
      <dgm:t>
        <a:bodyPr/>
        <a:lstStyle/>
        <a:p>
          <a:endParaRPr lang="en-US"/>
        </a:p>
      </dgm:t>
    </dgm:pt>
    <dgm:pt modelId="{BE85F2ED-FD29-4436-A599-A316626FBD19}">
      <dgm:prSet/>
      <dgm:spPr/>
      <dgm:t>
        <a:bodyPr/>
        <a:lstStyle/>
        <a:p>
          <a:r>
            <a:rPr lang="en-US"/>
            <a:t>Long oscillations</a:t>
          </a:r>
        </a:p>
      </dgm:t>
    </dgm:pt>
    <dgm:pt modelId="{C39DB243-5554-43F3-9A5A-67100F398246}" type="parTrans" cxnId="{30FD7097-C7FF-438D-95D7-B3BC77FDF19A}">
      <dgm:prSet/>
      <dgm:spPr/>
      <dgm:t>
        <a:bodyPr/>
        <a:lstStyle/>
        <a:p>
          <a:endParaRPr lang="en-US"/>
        </a:p>
      </dgm:t>
    </dgm:pt>
    <dgm:pt modelId="{EC629DCB-4CE6-496B-928A-1B4A33505542}" type="sibTrans" cxnId="{30FD7097-C7FF-438D-95D7-B3BC77FDF19A}">
      <dgm:prSet/>
      <dgm:spPr/>
      <dgm:t>
        <a:bodyPr/>
        <a:lstStyle/>
        <a:p>
          <a:endParaRPr lang="en-US"/>
        </a:p>
      </dgm:t>
    </dgm:pt>
    <dgm:pt modelId="{44EB9CD4-79DD-4015-AA5B-1220C8F707FB}">
      <dgm:prSet/>
      <dgm:spPr/>
      <dgm:t>
        <a:bodyPr/>
        <a:lstStyle/>
        <a:p>
          <a:r>
            <a:rPr lang="en-US"/>
            <a:t>Diffuculties to correct small angles biases</a:t>
          </a:r>
        </a:p>
      </dgm:t>
    </dgm:pt>
    <dgm:pt modelId="{808902DD-BD94-4FDF-9558-EFD2B7F9AB9F}" type="parTrans" cxnId="{4B05DA9F-89B5-4C55-AD65-2E2422621019}">
      <dgm:prSet/>
      <dgm:spPr/>
      <dgm:t>
        <a:bodyPr/>
        <a:lstStyle/>
        <a:p>
          <a:endParaRPr lang="en-US"/>
        </a:p>
      </dgm:t>
    </dgm:pt>
    <dgm:pt modelId="{E72DD316-362A-4338-AE7F-449775C1E5BD}" type="sibTrans" cxnId="{4B05DA9F-89B5-4C55-AD65-2E2422621019}">
      <dgm:prSet/>
      <dgm:spPr/>
      <dgm:t>
        <a:bodyPr/>
        <a:lstStyle/>
        <a:p>
          <a:endParaRPr lang="en-US"/>
        </a:p>
      </dgm:t>
    </dgm:pt>
    <dgm:pt modelId="{6AB91978-B2F9-4839-9B72-85130312B751}">
      <dgm:prSet/>
      <dgm:spPr/>
      <dgm:t>
        <a:bodyPr/>
        <a:lstStyle/>
        <a:p>
          <a:r>
            <a:rPr lang="en-US"/>
            <a:t>Further stability could be solved using intergration states</a:t>
          </a:r>
        </a:p>
      </dgm:t>
    </dgm:pt>
    <dgm:pt modelId="{0EDC3721-881D-4A5B-9B0E-3F9462B81FF2}" type="parTrans" cxnId="{E60142AB-B4F0-47B7-BC1F-263629FF6875}">
      <dgm:prSet/>
      <dgm:spPr/>
      <dgm:t>
        <a:bodyPr/>
        <a:lstStyle/>
        <a:p>
          <a:endParaRPr lang="en-US"/>
        </a:p>
      </dgm:t>
    </dgm:pt>
    <dgm:pt modelId="{CF9A0D9F-5B71-4C5D-B2C1-71DC3152C8AD}" type="sibTrans" cxnId="{E60142AB-B4F0-47B7-BC1F-263629FF6875}">
      <dgm:prSet/>
      <dgm:spPr/>
      <dgm:t>
        <a:bodyPr/>
        <a:lstStyle/>
        <a:p>
          <a:endParaRPr lang="en-US"/>
        </a:p>
      </dgm:t>
    </dgm:pt>
    <dgm:pt modelId="{83E882A2-11C6-4796-B33F-247432ED73AA}" type="pres">
      <dgm:prSet presAssocID="{2A530EA1-B5CD-4051-A99C-8F3AE0C15E1C}" presName="root" presStyleCnt="0">
        <dgm:presLayoutVars>
          <dgm:dir/>
          <dgm:resizeHandles val="exact"/>
        </dgm:presLayoutVars>
      </dgm:prSet>
      <dgm:spPr/>
    </dgm:pt>
    <dgm:pt modelId="{BF212D60-2B4B-48F2-9861-3CF5C1036F6A}" type="pres">
      <dgm:prSet presAssocID="{EE9A933E-28BE-4A01-B8C3-BC863FF7FD10}" presName="compNode" presStyleCnt="0"/>
      <dgm:spPr/>
    </dgm:pt>
    <dgm:pt modelId="{CCA6E7A3-C46C-43C5-AB73-96A574E78392}" type="pres">
      <dgm:prSet presAssocID="{EE9A933E-28BE-4A01-B8C3-BC863FF7FD10}" presName="bgRect" presStyleLbl="bgShp" presStyleIdx="0" presStyleCnt="6"/>
      <dgm:spPr/>
    </dgm:pt>
    <dgm:pt modelId="{72E0B103-C533-455F-970C-F8E464E35235}" type="pres">
      <dgm:prSet presAssocID="{EE9A933E-28BE-4A01-B8C3-BC863FF7FD1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FE3DA1D3-C379-462F-8958-77C05F417125}" type="pres">
      <dgm:prSet presAssocID="{EE9A933E-28BE-4A01-B8C3-BC863FF7FD10}" presName="spaceRect" presStyleCnt="0"/>
      <dgm:spPr/>
    </dgm:pt>
    <dgm:pt modelId="{374F2211-4DC7-486A-BF93-681E78050EAE}" type="pres">
      <dgm:prSet presAssocID="{EE9A933E-28BE-4A01-B8C3-BC863FF7FD10}" presName="parTx" presStyleLbl="revTx" presStyleIdx="0" presStyleCnt="6">
        <dgm:presLayoutVars>
          <dgm:chMax val="0"/>
          <dgm:chPref val="0"/>
        </dgm:presLayoutVars>
      </dgm:prSet>
      <dgm:spPr/>
    </dgm:pt>
    <dgm:pt modelId="{25131309-DA50-48CF-A3AB-2627B02F75A8}" type="pres">
      <dgm:prSet presAssocID="{71A02E6D-6817-4170-9C8F-0748B438BBB7}" presName="sibTrans" presStyleCnt="0"/>
      <dgm:spPr/>
    </dgm:pt>
    <dgm:pt modelId="{4FC25E49-2EE5-4B07-AE02-B8E20B010C8C}" type="pres">
      <dgm:prSet presAssocID="{1FA9A253-928E-41D8-A728-23739C282462}" presName="compNode" presStyleCnt="0"/>
      <dgm:spPr/>
    </dgm:pt>
    <dgm:pt modelId="{319545D9-9BA8-4CFE-9816-C21C9ED807C2}" type="pres">
      <dgm:prSet presAssocID="{1FA9A253-928E-41D8-A728-23739C282462}" presName="bgRect" presStyleLbl="bgShp" presStyleIdx="1" presStyleCnt="6"/>
      <dgm:spPr/>
    </dgm:pt>
    <dgm:pt modelId="{A6326FC1-D5C7-444C-9141-AF5A41E04961}" type="pres">
      <dgm:prSet presAssocID="{1FA9A253-928E-41D8-A728-23739C28246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ying Face with No Fill"/>
        </a:ext>
      </dgm:extLst>
    </dgm:pt>
    <dgm:pt modelId="{589C6CF6-D17D-45FF-A370-CFCD0C8B2360}" type="pres">
      <dgm:prSet presAssocID="{1FA9A253-928E-41D8-A728-23739C282462}" presName="spaceRect" presStyleCnt="0"/>
      <dgm:spPr/>
    </dgm:pt>
    <dgm:pt modelId="{CF941719-597A-4F33-ABC1-8FC9EA2E14C6}" type="pres">
      <dgm:prSet presAssocID="{1FA9A253-928E-41D8-A728-23739C282462}" presName="parTx" presStyleLbl="revTx" presStyleIdx="1" presStyleCnt="6">
        <dgm:presLayoutVars>
          <dgm:chMax val="0"/>
          <dgm:chPref val="0"/>
        </dgm:presLayoutVars>
      </dgm:prSet>
      <dgm:spPr/>
    </dgm:pt>
    <dgm:pt modelId="{868F95D6-6C1D-4C98-AC1B-B315DC6143D8}" type="pres">
      <dgm:prSet presAssocID="{C4357ED3-69FF-40A2-8933-42E391D06F01}" presName="sibTrans" presStyleCnt="0"/>
      <dgm:spPr/>
    </dgm:pt>
    <dgm:pt modelId="{223ACC01-1AFB-4630-8356-362556041325}" type="pres">
      <dgm:prSet presAssocID="{C407C94F-0B6B-40BF-9AAC-BB9657B841D7}" presName="compNode" presStyleCnt="0"/>
      <dgm:spPr/>
    </dgm:pt>
    <dgm:pt modelId="{243263BB-7255-424F-B793-0BD409DC2387}" type="pres">
      <dgm:prSet presAssocID="{C407C94F-0B6B-40BF-9AAC-BB9657B841D7}" presName="bgRect" presStyleLbl="bgShp" presStyleIdx="2" presStyleCnt="6"/>
      <dgm:spPr/>
    </dgm:pt>
    <dgm:pt modelId="{CC0024D6-3400-45DA-AAAC-62D98B3DC6F4}" type="pres">
      <dgm:prSet presAssocID="{C407C94F-0B6B-40BF-9AAC-BB9657B841D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D9EA51E3-C268-4D77-A231-604F15C28199}" type="pres">
      <dgm:prSet presAssocID="{C407C94F-0B6B-40BF-9AAC-BB9657B841D7}" presName="spaceRect" presStyleCnt="0"/>
      <dgm:spPr/>
    </dgm:pt>
    <dgm:pt modelId="{2103469E-9F67-44C8-84F5-AABC0187B946}" type="pres">
      <dgm:prSet presAssocID="{C407C94F-0B6B-40BF-9AAC-BB9657B841D7}" presName="parTx" presStyleLbl="revTx" presStyleIdx="2" presStyleCnt="6">
        <dgm:presLayoutVars>
          <dgm:chMax val="0"/>
          <dgm:chPref val="0"/>
        </dgm:presLayoutVars>
      </dgm:prSet>
      <dgm:spPr/>
    </dgm:pt>
    <dgm:pt modelId="{CF18BB3F-690D-4FA7-9E71-6309406EA52F}" type="pres">
      <dgm:prSet presAssocID="{1FF47786-08A3-41B6-8E53-69E500E2014D}" presName="sibTrans" presStyleCnt="0"/>
      <dgm:spPr/>
    </dgm:pt>
    <dgm:pt modelId="{ACA7BD67-66C1-4248-9D67-C4180A7DDB01}" type="pres">
      <dgm:prSet presAssocID="{BE85F2ED-FD29-4436-A599-A316626FBD19}" presName="compNode" presStyleCnt="0"/>
      <dgm:spPr/>
    </dgm:pt>
    <dgm:pt modelId="{EBD4C0B3-EC57-40B5-858D-879A06F031D4}" type="pres">
      <dgm:prSet presAssocID="{BE85F2ED-FD29-4436-A599-A316626FBD19}" presName="bgRect" presStyleLbl="bgShp" presStyleIdx="3" presStyleCnt="6"/>
      <dgm:spPr/>
    </dgm:pt>
    <dgm:pt modelId="{7AA8D096-B71A-4EAE-A798-F5DCC3E600CD}" type="pres">
      <dgm:prSet presAssocID="{BE85F2ED-FD29-4436-A599-A316626FBD1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8ACA4661-6191-4096-9DF8-3C7B052D1792}" type="pres">
      <dgm:prSet presAssocID="{BE85F2ED-FD29-4436-A599-A316626FBD19}" presName="spaceRect" presStyleCnt="0"/>
      <dgm:spPr/>
    </dgm:pt>
    <dgm:pt modelId="{D3EB808F-63A4-452F-8379-87B0FE9EFEFE}" type="pres">
      <dgm:prSet presAssocID="{BE85F2ED-FD29-4436-A599-A316626FBD19}" presName="parTx" presStyleLbl="revTx" presStyleIdx="3" presStyleCnt="6">
        <dgm:presLayoutVars>
          <dgm:chMax val="0"/>
          <dgm:chPref val="0"/>
        </dgm:presLayoutVars>
      </dgm:prSet>
      <dgm:spPr/>
    </dgm:pt>
    <dgm:pt modelId="{95E2825E-7EB4-4507-89A8-C5CA7F31DC7F}" type="pres">
      <dgm:prSet presAssocID="{EC629DCB-4CE6-496B-928A-1B4A33505542}" presName="sibTrans" presStyleCnt="0"/>
      <dgm:spPr/>
    </dgm:pt>
    <dgm:pt modelId="{66BA07ED-8B41-4A5E-96FF-33BA926DCC65}" type="pres">
      <dgm:prSet presAssocID="{44EB9CD4-79DD-4015-AA5B-1220C8F707FB}" presName="compNode" presStyleCnt="0"/>
      <dgm:spPr/>
    </dgm:pt>
    <dgm:pt modelId="{467CC3D4-A797-4DF4-A155-292A60B8A964}" type="pres">
      <dgm:prSet presAssocID="{44EB9CD4-79DD-4015-AA5B-1220C8F707FB}" presName="bgRect" presStyleLbl="bgShp" presStyleIdx="4" presStyleCnt="6"/>
      <dgm:spPr/>
    </dgm:pt>
    <dgm:pt modelId="{7BA21780-1BB1-4096-9EFE-C73BD45CED88}" type="pres">
      <dgm:prSet presAssocID="{44EB9CD4-79DD-4015-AA5B-1220C8F707F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B87F1B0E-F8F8-4FB0-AD6A-50F6D5BC613D}" type="pres">
      <dgm:prSet presAssocID="{44EB9CD4-79DD-4015-AA5B-1220C8F707FB}" presName="spaceRect" presStyleCnt="0"/>
      <dgm:spPr/>
    </dgm:pt>
    <dgm:pt modelId="{22FC07E8-4317-4870-A081-CE00F16A1904}" type="pres">
      <dgm:prSet presAssocID="{44EB9CD4-79DD-4015-AA5B-1220C8F707FB}" presName="parTx" presStyleLbl="revTx" presStyleIdx="4" presStyleCnt="6">
        <dgm:presLayoutVars>
          <dgm:chMax val="0"/>
          <dgm:chPref val="0"/>
        </dgm:presLayoutVars>
      </dgm:prSet>
      <dgm:spPr/>
    </dgm:pt>
    <dgm:pt modelId="{E6869E04-5910-47C9-8DE4-F340FCCFB36D}" type="pres">
      <dgm:prSet presAssocID="{E72DD316-362A-4338-AE7F-449775C1E5BD}" presName="sibTrans" presStyleCnt="0"/>
      <dgm:spPr/>
    </dgm:pt>
    <dgm:pt modelId="{71933A5D-14EB-4706-9F7C-949AEC1DE569}" type="pres">
      <dgm:prSet presAssocID="{6AB91978-B2F9-4839-9B72-85130312B751}" presName="compNode" presStyleCnt="0"/>
      <dgm:spPr/>
    </dgm:pt>
    <dgm:pt modelId="{E56667D9-9359-468E-825A-6F2A0D491B43}" type="pres">
      <dgm:prSet presAssocID="{6AB91978-B2F9-4839-9B72-85130312B751}" presName="bgRect" presStyleLbl="bgShp" presStyleIdx="5" presStyleCnt="6"/>
      <dgm:spPr/>
    </dgm:pt>
    <dgm:pt modelId="{EEB97989-8EC6-4D1D-B703-44FAF3B18E4E}" type="pres">
      <dgm:prSet presAssocID="{6AB91978-B2F9-4839-9B72-85130312B75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ghtbulb"/>
        </a:ext>
      </dgm:extLst>
    </dgm:pt>
    <dgm:pt modelId="{E341A177-8BE3-4259-9051-343C9B5E7A0D}" type="pres">
      <dgm:prSet presAssocID="{6AB91978-B2F9-4839-9B72-85130312B751}" presName="spaceRect" presStyleCnt="0"/>
      <dgm:spPr/>
    </dgm:pt>
    <dgm:pt modelId="{1A4C321F-F0FD-4327-8A7F-192D436A2225}" type="pres">
      <dgm:prSet presAssocID="{6AB91978-B2F9-4839-9B72-85130312B751}" presName="parTx" presStyleLbl="revTx" presStyleIdx="5" presStyleCnt="6">
        <dgm:presLayoutVars>
          <dgm:chMax val="0"/>
          <dgm:chPref val="0"/>
        </dgm:presLayoutVars>
      </dgm:prSet>
      <dgm:spPr/>
    </dgm:pt>
  </dgm:ptLst>
  <dgm:cxnLst>
    <dgm:cxn modelId="{C47F8642-07CF-407E-96E9-C012DA7758A0}" type="presOf" srcId="{C407C94F-0B6B-40BF-9AAC-BB9657B841D7}" destId="{2103469E-9F67-44C8-84F5-AABC0187B946}" srcOrd="0" destOrd="0" presId="urn:microsoft.com/office/officeart/2018/2/layout/IconVerticalSolidList"/>
    <dgm:cxn modelId="{78CDFD65-300B-4196-B02B-4410B91E1D41}" type="presOf" srcId="{BE85F2ED-FD29-4436-A599-A316626FBD19}" destId="{D3EB808F-63A4-452F-8379-87B0FE9EFEFE}" srcOrd="0" destOrd="0" presId="urn:microsoft.com/office/officeart/2018/2/layout/IconVerticalSolidList"/>
    <dgm:cxn modelId="{C387B249-F363-4785-9B0A-2207C089909E}" type="presOf" srcId="{44EB9CD4-79DD-4015-AA5B-1220C8F707FB}" destId="{22FC07E8-4317-4870-A081-CE00F16A1904}" srcOrd="0" destOrd="0" presId="urn:microsoft.com/office/officeart/2018/2/layout/IconVerticalSolidList"/>
    <dgm:cxn modelId="{0C8D2171-2002-49F4-A7C1-8BC2193193FD}" type="presOf" srcId="{1FA9A253-928E-41D8-A728-23739C282462}" destId="{CF941719-597A-4F33-ABC1-8FC9EA2E14C6}" srcOrd="0" destOrd="0" presId="urn:microsoft.com/office/officeart/2018/2/layout/IconVerticalSolidList"/>
    <dgm:cxn modelId="{BFD9BD52-7333-4217-A83B-B79A60ED257F}" type="presOf" srcId="{6AB91978-B2F9-4839-9B72-85130312B751}" destId="{1A4C321F-F0FD-4327-8A7F-192D436A2225}" srcOrd="0" destOrd="0" presId="urn:microsoft.com/office/officeart/2018/2/layout/IconVerticalSolidList"/>
    <dgm:cxn modelId="{30FD7097-C7FF-438D-95D7-B3BC77FDF19A}" srcId="{2A530EA1-B5CD-4051-A99C-8F3AE0C15E1C}" destId="{BE85F2ED-FD29-4436-A599-A316626FBD19}" srcOrd="3" destOrd="0" parTransId="{C39DB243-5554-43F3-9A5A-67100F398246}" sibTransId="{EC629DCB-4CE6-496B-928A-1B4A33505542}"/>
    <dgm:cxn modelId="{4B05DA9F-89B5-4C55-AD65-2E2422621019}" srcId="{2A530EA1-B5CD-4051-A99C-8F3AE0C15E1C}" destId="{44EB9CD4-79DD-4015-AA5B-1220C8F707FB}" srcOrd="4" destOrd="0" parTransId="{808902DD-BD94-4FDF-9558-EFD2B7F9AB9F}" sibTransId="{E72DD316-362A-4338-AE7F-449775C1E5BD}"/>
    <dgm:cxn modelId="{A38D97A4-6D9E-4184-9301-AFF70E9FA591}" srcId="{2A530EA1-B5CD-4051-A99C-8F3AE0C15E1C}" destId="{C407C94F-0B6B-40BF-9AAC-BB9657B841D7}" srcOrd="2" destOrd="0" parTransId="{1E16074F-A3ED-4450-B211-A2B49E6339B0}" sibTransId="{1FF47786-08A3-41B6-8E53-69E500E2014D}"/>
    <dgm:cxn modelId="{89EE51A8-1B39-45D5-A07A-B6559A276B6F}" srcId="{2A530EA1-B5CD-4051-A99C-8F3AE0C15E1C}" destId="{EE9A933E-28BE-4A01-B8C3-BC863FF7FD10}" srcOrd="0" destOrd="0" parTransId="{B04EDCB9-BA8A-4226-967C-FB3AD2F5E114}" sibTransId="{71A02E6D-6817-4170-9C8F-0748B438BBB7}"/>
    <dgm:cxn modelId="{E60142AB-B4F0-47B7-BC1F-263629FF6875}" srcId="{2A530EA1-B5CD-4051-A99C-8F3AE0C15E1C}" destId="{6AB91978-B2F9-4839-9B72-85130312B751}" srcOrd="5" destOrd="0" parTransId="{0EDC3721-881D-4A5B-9B0E-3F9462B81FF2}" sibTransId="{CF9A0D9F-5B71-4C5D-B2C1-71DC3152C8AD}"/>
    <dgm:cxn modelId="{C078D1BC-DDED-43C9-B644-2295B13652CB}" type="presOf" srcId="{2A530EA1-B5CD-4051-A99C-8F3AE0C15E1C}" destId="{83E882A2-11C6-4796-B33F-247432ED73AA}" srcOrd="0" destOrd="0" presId="urn:microsoft.com/office/officeart/2018/2/layout/IconVerticalSolidList"/>
    <dgm:cxn modelId="{633753CB-5B38-474D-A63B-A86B4891B6AF}" srcId="{2A530EA1-B5CD-4051-A99C-8F3AE0C15E1C}" destId="{1FA9A253-928E-41D8-A728-23739C282462}" srcOrd="1" destOrd="0" parTransId="{7D304D53-F469-4E43-863C-3E4461BD3549}" sibTransId="{C4357ED3-69FF-40A2-8933-42E391D06F01}"/>
    <dgm:cxn modelId="{9A6FC6D7-899D-4CA1-9430-9A13EB04E90B}" type="presOf" srcId="{EE9A933E-28BE-4A01-B8C3-BC863FF7FD10}" destId="{374F2211-4DC7-486A-BF93-681E78050EAE}" srcOrd="0" destOrd="0" presId="urn:microsoft.com/office/officeart/2018/2/layout/IconVerticalSolidList"/>
    <dgm:cxn modelId="{ED240BE1-63D4-4C62-9259-E217A1351BF6}" type="presParOf" srcId="{83E882A2-11C6-4796-B33F-247432ED73AA}" destId="{BF212D60-2B4B-48F2-9861-3CF5C1036F6A}" srcOrd="0" destOrd="0" presId="urn:microsoft.com/office/officeart/2018/2/layout/IconVerticalSolidList"/>
    <dgm:cxn modelId="{4257D93E-458D-4E69-9846-26D053D86F75}" type="presParOf" srcId="{BF212D60-2B4B-48F2-9861-3CF5C1036F6A}" destId="{CCA6E7A3-C46C-43C5-AB73-96A574E78392}" srcOrd="0" destOrd="0" presId="urn:microsoft.com/office/officeart/2018/2/layout/IconVerticalSolidList"/>
    <dgm:cxn modelId="{130A7BE5-13F5-40F2-A8AC-2F5678A76C97}" type="presParOf" srcId="{BF212D60-2B4B-48F2-9861-3CF5C1036F6A}" destId="{72E0B103-C533-455F-970C-F8E464E35235}" srcOrd="1" destOrd="0" presId="urn:microsoft.com/office/officeart/2018/2/layout/IconVerticalSolidList"/>
    <dgm:cxn modelId="{0D776AA3-4880-45FE-92CC-A8A01DC48E90}" type="presParOf" srcId="{BF212D60-2B4B-48F2-9861-3CF5C1036F6A}" destId="{FE3DA1D3-C379-462F-8958-77C05F417125}" srcOrd="2" destOrd="0" presId="urn:microsoft.com/office/officeart/2018/2/layout/IconVerticalSolidList"/>
    <dgm:cxn modelId="{7D0BE79A-77AE-42D3-83AC-4EA57CDA4E75}" type="presParOf" srcId="{BF212D60-2B4B-48F2-9861-3CF5C1036F6A}" destId="{374F2211-4DC7-486A-BF93-681E78050EAE}" srcOrd="3" destOrd="0" presId="urn:microsoft.com/office/officeart/2018/2/layout/IconVerticalSolidList"/>
    <dgm:cxn modelId="{1C64997D-4676-4E8D-A651-DF065D223A9F}" type="presParOf" srcId="{83E882A2-11C6-4796-B33F-247432ED73AA}" destId="{25131309-DA50-48CF-A3AB-2627B02F75A8}" srcOrd="1" destOrd="0" presId="urn:microsoft.com/office/officeart/2018/2/layout/IconVerticalSolidList"/>
    <dgm:cxn modelId="{E4C05742-7B39-4137-94DB-05B9C76F87DA}" type="presParOf" srcId="{83E882A2-11C6-4796-B33F-247432ED73AA}" destId="{4FC25E49-2EE5-4B07-AE02-B8E20B010C8C}" srcOrd="2" destOrd="0" presId="urn:microsoft.com/office/officeart/2018/2/layout/IconVerticalSolidList"/>
    <dgm:cxn modelId="{E9DD77F6-173C-435E-A7F9-0350C991C621}" type="presParOf" srcId="{4FC25E49-2EE5-4B07-AE02-B8E20B010C8C}" destId="{319545D9-9BA8-4CFE-9816-C21C9ED807C2}" srcOrd="0" destOrd="0" presId="urn:microsoft.com/office/officeart/2018/2/layout/IconVerticalSolidList"/>
    <dgm:cxn modelId="{3E71898B-A9B0-441C-8F9F-C41569029513}" type="presParOf" srcId="{4FC25E49-2EE5-4B07-AE02-B8E20B010C8C}" destId="{A6326FC1-D5C7-444C-9141-AF5A41E04961}" srcOrd="1" destOrd="0" presId="urn:microsoft.com/office/officeart/2018/2/layout/IconVerticalSolidList"/>
    <dgm:cxn modelId="{E853E052-4494-47BF-804E-99671A1B4874}" type="presParOf" srcId="{4FC25E49-2EE5-4B07-AE02-B8E20B010C8C}" destId="{589C6CF6-D17D-45FF-A370-CFCD0C8B2360}" srcOrd="2" destOrd="0" presId="urn:microsoft.com/office/officeart/2018/2/layout/IconVerticalSolidList"/>
    <dgm:cxn modelId="{A517E5C6-808B-4B37-A458-CD796B088D38}" type="presParOf" srcId="{4FC25E49-2EE5-4B07-AE02-B8E20B010C8C}" destId="{CF941719-597A-4F33-ABC1-8FC9EA2E14C6}" srcOrd="3" destOrd="0" presId="urn:microsoft.com/office/officeart/2018/2/layout/IconVerticalSolidList"/>
    <dgm:cxn modelId="{0FB4BF5B-A1DA-401F-AD69-38302FA4768B}" type="presParOf" srcId="{83E882A2-11C6-4796-B33F-247432ED73AA}" destId="{868F95D6-6C1D-4C98-AC1B-B315DC6143D8}" srcOrd="3" destOrd="0" presId="urn:microsoft.com/office/officeart/2018/2/layout/IconVerticalSolidList"/>
    <dgm:cxn modelId="{0EDAD531-45E0-4897-BADB-FAA61AFCD228}" type="presParOf" srcId="{83E882A2-11C6-4796-B33F-247432ED73AA}" destId="{223ACC01-1AFB-4630-8356-362556041325}" srcOrd="4" destOrd="0" presId="urn:microsoft.com/office/officeart/2018/2/layout/IconVerticalSolidList"/>
    <dgm:cxn modelId="{6A284955-AF1A-403D-BD54-71E861036F84}" type="presParOf" srcId="{223ACC01-1AFB-4630-8356-362556041325}" destId="{243263BB-7255-424F-B793-0BD409DC2387}" srcOrd="0" destOrd="0" presId="urn:microsoft.com/office/officeart/2018/2/layout/IconVerticalSolidList"/>
    <dgm:cxn modelId="{13A96573-44EB-4ADD-90F5-24C5461B0D7B}" type="presParOf" srcId="{223ACC01-1AFB-4630-8356-362556041325}" destId="{CC0024D6-3400-45DA-AAAC-62D98B3DC6F4}" srcOrd="1" destOrd="0" presId="urn:microsoft.com/office/officeart/2018/2/layout/IconVerticalSolidList"/>
    <dgm:cxn modelId="{AE37C802-B5C5-4A8C-8CD5-5661CE97E3FE}" type="presParOf" srcId="{223ACC01-1AFB-4630-8356-362556041325}" destId="{D9EA51E3-C268-4D77-A231-604F15C28199}" srcOrd="2" destOrd="0" presId="urn:microsoft.com/office/officeart/2018/2/layout/IconVerticalSolidList"/>
    <dgm:cxn modelId="{D5A10972-EE58-46F3-9801-809911D59FAB}" type="presParOf" srcId="{223ACC01-1AFB-4630-8356-362556041325}" destId="{2103469E-9F67-44C8-84F5-AABC0187B946}" srcOrd="3" destOrd="0" presId="urn:microsoft.com/office/officeart/2018/2/layout/IconVerticalSolidList"/>
    <dgm:cxn modelId="{294EA4E9-74F8-4EC7-9C5E-E69A32940C6C}" type="presParOf" srcId="{83E882A2-11C6-4796-B33F-247432ED73AA}" destId="{CF18BB3F-690D-4FA7-9E71-6309406EA52F}" srcOrd="5" destOrd="0" presId="urn:microsoft.com/office/officeart/2018/2/layout/IconVerticalSolidList"/>
    <dgm:cxn modelId="{EDF917AC-C1F4-4B06-A2F0-5A02F837D92E}" type="presParOf" srcId="{83E882A2-11C6-4796-B33F-247432ED73AA}" destId="{ACA7BD67-66C1-4248-9D67-C4180A7DDB01}" srcOrd="6" destOrd="0" presId="urn:microsoft.com/office/officeart/2018/2/layout/IconVerticalSolidList"/>
    <dgm:cxn modelId="{0A6CB795-7F1E-43A7-8F56-2EE99AB12779}" type="presParOf" srcId="{ACA7BD67-66C1-4248-9D67-C4180A7DDB01}" destId="{EBD4C0B3-EC57-40B5-858D-879A06F031D4}" srcOrd="0" destOrd="0" presId="urn:microsoft.com/office/officeart/2018/2/layout/IconVerticalSolidList"/>
    <dgm:cxn modelId="{A88E28A0-B9D8-4D3F-98C6-623A95979FD2}" type="presParOf" srcId="{ACA7BD67-66C1-4248-9D67-C4180A7DDB01}" destId="{7AA8D096-B71A-4EAE-A798-F5DCC3E600CD}" srcOrd="1" destOrd="0" presId="urn:microsoft.com/office/officeart/2018/2/layout/IconVerticalSolidList"/>
    <dgm:cxn modelId="{D308BD0F-B30D-414C-8384-3472AC281C46}" type="presParOf" srcId="{ACA7BD67-66C1-4248-9D67-C4180A7DDB01}" destId="{8ACA4661-6191-4096-9DF8-3C7B052D1792}" srcOrd="2" destOrd="0" presId="urn:microsoft.com/office/officeart/2018/2/layout/IconVerticalSolidList"/>
    <dgm:cxn modelId="{23B90A7E-2F5D-4638-971D-A8FDD28C30A8}" type="presParOf" srcId="{ACA7BD67-66C1-4248-9D67-C4180A7DDB01}" destId="{D3EB808F-63A4-452F-8379-87B0FE9EFEFE}" srcOrd="3" destOrd="0" presId="urn:microsoft.com/office/officeart/2018/2/layout/IconVerticalSolidList"/>
    <dgm:cxn modelId="{A2E0F683-6D3B-4B91-8135-5C26F09E2C06}" type="presParOf" srcId="{83E882A2-11C6-4796-B33F-247432ED73AA}" destId="{95E2825E-7EB4-4507-89A8-C5CA7F31DC7F}" srcOrd="7" destOrd="0" presId="urn:microsoft.com/office/officeart/2018/2/layout/IconVerticalSolidList"/>
    <dgm:cxn modelId="{4C42089D-DE33-4D30-806D-50A2E97D351C}" type="presParOf" srcId="{83E882A2-11C6-4796-B33F-247432ED73AA}" destId="{66BA07ED-8B41-4A5E-96FF-33BA926DCC65}" srcOrd="8" destOrd="0" presId="urn:microsoft.com/office/officeart/2018/2/layout/IconVerticalSolidList"/>
    <dgm:cxn modelId="{CF455729-933A-483C-81BB-DA3A9E08E338}" type="presParOf" srcId="{66BA07ED-8B41-4A5E-96FF-33BA926DCC65}" destId="{467CC3D4-A797-4DF4-A155-292A60B8A964}" srcOrd="0" destOrd="0" presId="urn:microsoft.com/office/officeart/2018/2/layout/IconVerticalSolidList"/>
    <dgm:cxn modelId="{AD4B77CD-D9FA-4D1B-AFFC-FE7924BB46A4}" type="presParOf" srcId="{66BA07ED-8B41-4A5E-96FF-33BA926DCC65}" destId="{7BA21780-1BB1-4096-9EFE-C73BD45CED88}" srcOrd="1" destOrd="0" presId="urn:microsoft.com/office/officeart/2018/2/layout/IconVerticalSolidList"/>
    <dgm:cxn modelId="{4246B48E-EE09-4708-9D85-2473E371868D}" type="presParOf" srcId="{66BA07ED-8B41-4A5E-96FF-33BA926DCC65}" destId="{B87F1B0E-F8F8-4FB0-AD6A-50F6D5BC613D}" srcOrd="2" destOrd="0" presId="urn:microsoft.com/office/officeart/2018/2/layout/IconVerticalSolidList"/>
    <dgm:cxn modelId="{59C276C8-FE89-457B-A558-AB02C00A90C7}" type="presParOf" srcId="{66BA07ED-8B41-4A5E-96FF-33BA926DCC65}" destId="{22FC07E8-4317-4870-A081-CE00F16A1904}" srcOrd="3" destOrd="0" presId="urn:microsoft.com/office/officeart/2018/2/layout/IconVerticalSolidList"/>
    <dgm:cxn modelId="{193A5F03-09BD-47FF-ADAB-A6291EE41194}" type="presParOf" srcId="{83E882A2-11C6-4796-B33F-247432ED73AA}" destId="{E6869E04-5910-47C9-8DE4-F340FCCFB36D}" srcOrd="9" destOrd="0" presId="urn:microsoft.com/office/officeart/2018/2/layout/IconVerticalSolidList"/>
    <dgm:cxn modelId="{F9FA4CF2-6B84-4E93-9893-8DE0A47D8433}" type="presParOf" srcId="{83E882A2-11C6-4796-B33F-247432ED73AA}" destId="{71933A5D-14EB-4706-9F7C-949AEC1DE569}" srcOrd="10" destOrd="0" presId="urn:microsoft.com/office/officeart/2018/2/layout/IconVerticalSolidList"/>
    <dgm:cxn modelId="{30DDB2E4-474D-4DD2-9EEE-B5831BC3EC94}" type="presParOf" srcId="{71933A5D-14EB-4706-9F7C-949AEC1DE569}" destId="{E56667D9-9359-468E-825A-6F2A0D491B43}" srcOrd="0" destOrd="0" presId="urn:microsoft.com/office/officeart/2018/2/layout/IconVerticalSolidList"/>
    <dgm:cxn modelId="{1682F396-E4FA-4400-96EE-3395F73BF4C8}" type="presParOf" srcId="{71933A5D-14EB-4706-9F7C-949AEC1DE569}" destId="{EEB97989-8EC6-4D1D-B703-44FAF3B18E4E}" srcOrd="1" destOrd="0" presId="urn:microsoft.com/office/officeart/2018/2/layout/IconVerticalSolidList"/>
    <dgm:cxn modelId="{4D49B6E2-F6B1-48CC-8422-951C4389764F}" type="presParOf" srcId="{71933A5D-14EB-4706-9F7C-949AEC1DE569}" destId="{E341A177-8BE3-4259-9051-343C9B5E7A0D}" srcOrd="2" destOrd="0" presId="urn:microsoft.com/office/officeart/2018/2/layout/IconVerticalSolidList"/>
    <dgm:cxn modelId="{99C6A875-A315-4D08-9B07-06EF3F4A00B4}" type="presParOf" srcId="{71933A5D-14EB-4706-9F7C-949AEC1DE569}" destId="{1A4C321F-F0FD-4327-8A7F-192D436A222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A6E7A3-C46C-43C5-AB73-96A574E78392}">
      <dsp:nvSpPr>
        <dsp:cNvPr id="0" name=""/>
        <dsp:cNvSpPr/>
      </dsp:nvSpPr>
      <dsp:spPr>
        <a:xfrm>
          <a:off x="0" y="1706"/>
          <a:ext cx="6151562" cy="7273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E0B103-C533-455F-970C-F8E464E35235}">
      <dsp:nvSpPr>
        <dsp:cNvPr id="0" name=""/>
        <dsp:cNvSpPr/>
      </dsp:nvSpPr>
      <dsp:spPr>
        <a:xfrm>
          <a:off x="220029" y="165365"/>
          <a:ext cx="400053" cy="4000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4F2211-4DC7-486A-BF93-681E78050EAE}">
      <dsp:nvSpPr>
        <dsp:cNvPr id="0" name=""/>
        <dsp:cNvSpPr/>
      </dsp:nvSpPr>
      <dsp:spPr>
        <a:xfrm>
          <a:off x="840112" y="1706"/>
          <a:ext cx="5311450" cy="727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80" tIns="76980" rIns="76980" bIns="76980" numCol="1" spcCol="1270" anchor="ctr" anchorCtr="0">
          <a:noAutofit/>
        </a:bodyPr>
        <a:lstStyle/>
        <a:p>
          <a:pPr marL="0" lvl="0" indent="0" algn="l" defTabSz="844550">
            <a:lnSpc>
              <a:spcPct val="90000"/>
            </a:lnSpc>
            <a:spcBef>
              <a:spcPct val="0"/>
            </a:spcBef>
            <a:spcAft>
              <a:spcPct val="35000"/>
            </a:spcAft>
            <a:buNone/>
          </a:pPr>
          <a:r>
            <a:rPr lang="en-US" sz="1900" kern="1200"/>
            <a:t>Very nice, w8 for the demo bruh</a:t>
          </a:r>
        </a:p>
      </dsp:txBody>
      <dsp:txXfrm>
        <a:off x="840112" y="1706"/>
        <a:ext cx="5311450" cy="727370"/>
      </dsp:txXfrm>
    </dsp:sp>
    <dsp:sp modelId="{319545D9-9BA8-4CFE-9816-C21C9ED807C2}">
      <dsp:nvSpPr>
        <dsp:cNvPr id="0" name=""/>
        <dsp:cNvSpPr/>
      </dsp:nvSpPr>
      <dsp:spPr>
        <a:xfrm>
          <a:off x="0" y="910920"/>
          <a:ext cx="6151562" cy="72737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326FC1-D5C7-444C-9141-AF5A41E04961}">
      <dsp:nvSpPr>
        <dsp:cNvPr id="0" name=""/>
        <dsp:cNvSpPr/>
      </dsp:nvSpPr>
      <dsp:spPr>
        <a:xfrm>
          <a:off x="220029" y="1074578"/>
          <a:ext cx="400053" cy="4000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941719-597A-4F33-ABC1-8FC9EA2E14C6}">
      <dsp:nvSpPr>
        <dsp:cNvPr id="0" name=""/>
        <dsp:cNvSpPr/>
      </dsp:nvSpPr>
      <dsp:spPr>
        <a:xfrm>
          <a:off x="840112" y="910920"/>
          <a:ext cx="5311450" cy="727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80" tIns="76980" rIns="76980" bIns="76980" numCol="1" spcCol="1270" anchor="ctr" anchorCtr="0">
          <a:noAutofit/>
        </a:bodyPr>
        <a:lstStyle/>
        <a:p>
          <a:pPr marL="0" lvl="0" indent="0" algn="l" defTabSz="844550">
            <a:lnSpc>
              <a:spcPct val="90000"/>
            </a:lnSpc>
            <a:spcBef>
              <a:spcPct val="0"/>
            </a:spcBef>
            <a:spcAft>
              <a:spcPct val="35000"/>
            </a:spcAft>
            <a:buNone/>
          </a:pPr>
          <a:r>
            <a:rPr lang="en-US" sz="1900" kern="1200"/>
            <a:t>Can hit walls, and recover strongly</a:t>
          </a:r>
        </a:p>
      </dsp:txBody>
      <dsp:txXfrm>
        <a:off x="840112" y="910920"/>
        <a:ext cx="5311450" cy="727370"/>
      </dsp:txXfrm>
    </dsp:sp>
    <dsp:sp modelId="{243263BB-7255-424F-B793-0BD409DC2387}">
      <dsp:nvSpPr>
        <dsp:cNvPr id="0" name=""/>
        <dsp:cNvSpPr/>
      </dsp:nvSpPr>
      <dsp:spPr>
        <a:xfrm>
          <a:off x="0" y="1820133"/>
          <a:ext cx="6151562" cy="72737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0024D6-3400-45DA-AAAC-62D98B3DC6F4}">
      <dsp:nvSpPr>
        <dsp:cNvPr id="0" name=""/>
        <dsp:cNvSpPr/>
      </dsp:nvSpPr>
      <dsp:spPr>
        <a:xfrm>
          <a:off x="220029" y="1983791"/>
          <a:ext cx="400053" cy="4000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03469E-9F67-44C8-84F5-AABC0187B946}">
      <dsp:nvSpPr>
        <dsp:cNvPr id="0" name=""/>
        <dsp:cNvSpPr/>
      </dsp:nvSpPr>
      <dsp:spPr>
        <a:xfrm>
          <a:off x="840112" y="1820133"/>
          <a:ext cx="5311450" cy="727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80" tIns="76980" rIns="76980" bIns="76980" numCol="1" spcCol="1270" anchor="ctr" anchorCtr="0">
          <a:noAutofit/>
        </a:bodyPr>
        <a:lstStyle/>
        <a:p>
          <a:pPr marL="0" lvl="0" indent="0" algn="l" defTabSz="844550">
            <a:lnSpc>
              <a:spcPct val="90000"/>
            </a:lnSpc>
            <a:spcBef>
              <a:spcPct val="0"/>
            </a:spcBef>
            <a:spcAft>
              <a:spcPct val="35000"/>
            </a:spcAft>
            <a:buNone/>
          </a:pPr>
          <a:r>
            <a:rPr lang="en-US" sz="1900" kern="1200"/>
            <a:t>Sometimes roll bias</a:t>
          </a:r>
        </a:p>
      </dsp:txBody>
      <dsp:txXfrm>
        <a:off x="840112" y="1820133"/>
        <a:ext cx="5311450" cy="727370"/>
      </dsp:txXfrm>
    </dsp:sp>
    <dsp:sp modelId="{EBD4C0B3-EC57-40B5-858D-879A06F031D4}">
      <dsp:nvSpPr>
        <dsp:cNvPr id="0" name=""/>
        <dsp:cNvSpPr/>
      </dsp:nvSpPr>
      <dsp:spPr>
        <a:xfrm>
          <a:off x="0" y="2729346"/>
          <a:ext cx="6151562" cy="72737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A8D096-B71A-4EAE-A798-F5DCC3E600CD}">
      <dsp:nvSpPr>
        <dsp:cNvPr id="0" name=""/>
        <dsp:cNvSpPr/>
      </dsp:nvSpPr>
      <dsp:spPr>
        <a:xfrm>
          <a:off x="220029" y="2893004"/>
          <a:ext cx="400053" cy="4000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EB808F-63A4-452F-8379-87B0FE9EFEFE}">
      <dsp:nvSpPr>
        <dsp:cNvPr id="0" name=""/>
        <dsp:cNvSpPr/>
      </dsp:nvSpPr>
      <dsp:spPr>
        <a:xfrm>
          <a:off x="840112" y="2729346"/>
          <a:ext cx="5311450" cy="727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80" tIns="76980" rIns="76980" bIns="76980" numCol="1" spcCol="1270" anchor="ctr" anchorCtr="0">
          <a:noAutofit/>
        </a:bodyPr>
        <a:lstStyle/>
        <a:p>
          <a:pPr marL="0" lvl="0" indent="0" algn="l" defTabSz="844550">
            <a:lnSpc>
              <a:spcPct val="90000"/>
            </a:lnSpc>
            <a:spcBef>
              <a:spcPct val="0"/>
            </a:spcBef>
            <a:spcAft>
              <a:spcPct val="35000"/>
            </a:spcAft>
            <a:buNone/>
          </a:pPr>
          <a:r>
            <a:rPr lang="en-US" sz="1900" kern="1200"/>
            <a:t>Long oscillations</a:t>
          </a:r>
        </a:p>
      </dsp:txBody>
      <dsp:txXfrm>
        <a:off x="840112" y="2729346"/>
        <a:ext cx="5311450" cy="727370"/>
      </dsp:txXfrm>
    </dsp:sp>
    <dsp:sp modelId="{467CC3D4-A797-4DF4-A155-292A60B8A964}">
      <dsp:nvSpPr>
        <dsp:cNvPr id="0" name=""/>
        <dsp:cNvSpPr/>
      </dsp:nvSpPr>
      <dsp:spPr>
        <a:xfrm>
          <a:off x="0" y="3638559"/>
          <a:ext cx="6151562" cy="72737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A21780-1BB1-4096-9EFE-C73BD45CED88}">
      <dsp:nvSpPr>
        <dsp:cNvPr id="0" name=""/>
        <dsp:cNvSpPr/>
      </dsp:nvSpPr>
      <dsp:spPr>
        <a:xfrm>
          <a:off x="220029" y="3802217"/>
          <a:ext cx="400053" cy="4000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FC07E8-4317-4870-A081-CE00F16A1904}">
      <dsp:nvSpPr>
        <dsp:cNvPr id="0" name=""/>
        <dsp:cNvSpPr/>
      </dsp:nvSpPr>
      <dsp:spPr>
        <a:xfrm>
          <a:off x="840112" y="3638559"/>
          <a:ext cx="5311450" cy="727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80" tIns="76980" rIns="76980" bIns="76980" numCol="1" spcCol="1270" anchor="ctr" anchorCtr="0">
          <a:noAutofit/>
        </a:bodyPr>
        <a:lstStyle/>
        <a:p>
          <a:pPr marL="0" lvl="0" indent="0" algn="l" defTabSz="844550">
            <a:lnSpc>
              <a:spcPct val="90000"/>
            </a:lnSpc>
            <a:spcBef>
              <a:spcPct val="0"/>
            </a:spcBef>
            <a:spcAft>
              <a:spcPct val="35000"/>
            </a:spcAft>
            <a:buNone/>
          </a:pPr>
          <a:r>
            <a:rPr lang="en-US" sz="1900" kern="1200"/>
            <a:t>Diffuculties to correct small angles biases</a:t>
          </a:r>
        </a:p>
      </dsp:txBody>
      <dsp:txXfrm>
        <a:off x="840112" y="3638559"/>
        <a:ext cx="5311450" cy="727370"/>
      </dsp:txXfrm>
    </dsp:sp>
    <dsp:sp modelId="{E56667D9-9359-468E-825A-6F2A0D491B43}">
      <dsp:nvSpPr>
        <dsp:cNvPr id="0" name=""/>
        <dsp:cNvSpPr/>
      </dsp:nvSpPr>
      <dsp:spPr>
        <a:xfrm>
          <a:off x="0" y="4547772"/>
          <a:ext cx="6151562" cy="7273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B97989-8EC6-4D1D-B703-44FAF3B18E4E}">
      <dsp:nvSpPr>
        <dsp:cNvPr id="0" name=""/>
        <dsp:cNvSpPr/>
      </dsp:nvSpPr>
      <dsp:spPr>
        <a:xfrm>
          <a:off x="220029" y="4711430"/>
          <a:ext cx="400053" cy="4000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4C321F-F0FD-4327-8A7F-192D436A2225}">
      <dsp:nvSpPr>
        <dsp:cNvPr id="0" name=""/>
        <dsp:cNvSpPr/>
      </dsp:nvSpPr>
      <dsp:spPr>
        <a:xfrm>
          <a:off x="840112" y="4547772"/>
          <a:ext cx="5311450" cy="727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80" tIns="76980" rIns="76980" bIns="76980" numCol="1" spcCol="1270" anchor="ctr" anchorCtr="0">
          <a:noAutofit/>
        </a:bodyPr>
        <a:lstStyle/>
        <a:p>
          <a:pPr marL="0" lvl="0" indent="0" algn="l" defTabSz="844550">
            <a:lnSpc>
              <a:spcPct val="90000"/>
            </a:lnSpc>
            <a:spcBef>
              <a:spcPct val="0"/>
            </a:spcBef>
            <a:spcAft>
              <a:spcPct val="35000"/>
            </a:spcAft>
            <a:buNone/>
          </a:pPr>
          <a:r>
            <a:rPr lang="en-US" sz="1900" kern="1200"/>
            <a:t>Further stability could be solved using intergration states</a:t>
          </a:r>
        </a:p>
      </dsp:txBody>
      <dsp:txXfrm>
        <a:off x="840112" y="4547772"/>
        <a:ext cx="5311450" cy="7273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C340B-5A20-4E49-A65C-DDC720F9FD07}" type="datetimeFigureOut">
              <a:rPr lang="sv-SE" smtClean="0"/>
              <a:t>2019-05-27</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D67F6-43B3-4C19-A638-5F162327A67C}" type="slidenum">
              <a:rPr lang="sv-SE" smtClean="0"/>
              <a:t>‹#›</a:t>
            </a:fld>
            <a:endParaRPr lang="sv-SE"/>
          </a:p>
        </p:txBody>
      </p:sp>
    </p:spTree>
    <p:extLst>
      <p:ext uri="{BB962C8B-B14F-4D97-AF65-F5344CB8AC3E}">
        <p14:creationId xmlns:p14="http://schemas.microsoft.com/office/powerpoint/2010/main" val="1032844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GB" dirty="0"/>
              <a:t>Welcome everyone! we are project group 22, my name is Gustav and this is ..., ..., ... </a:t>
            </a:r>
            <a:endParaRPr lang="sv-SE" dirty="0"/>
          </a:p>
        </p:txBody>
      </p:sp>
      <p:sp>
        <p:nvSpPr>
          <p:cNvPr id="4" name="Platshållare för bildnummer 3"/>
          <p:cNvSpPr>
            <a:spLocks noGrp="1"/>
          </p:cNvSpPr>
          <p:nvPr>
            <p:ph type="sldNum" sz="quarter" idx="5"/>
          </p:nvPr>
        </p:nvSpPr>
        <p:spPr/>
        <p:txBody>
          <a:bodyPr/>
          <a:lstStyle/>
          <a:p>
            <a:fld id="{865D67F6-43B3-4C19-A638-5F162327A67C}" type="slidenum">
              <a:rPr lang="sv-SE" smtClean="0"/>
              <a:t>1</a:t>
            </a:fld>
            <a:endParaRPr lang="sv-SE"/>
          </a:p>
        </p:txBody>
      </p:sp>
    </p:spTree>
    <p:extLst>
      <p:ext uri="{BB962C8B-B14F-4D97-AF65-F5344CB8AC3E}">
        <p14:creationId xmlns:p14="http://schemas.microsoft.com/office/powerpoint/2010/main" val="2275038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GB" dirty="0"/>
              <a:t>Our drone project can be </a:t>
            </a:r>
            <a:r>
              <a:rPr lang="en-GB" dirty="0" err="1"/>
              <a:t>sumarized</a:t>
            </a:r>
            <a:r>
              <a:rPr lang="en-GB" dirty="0"/>
              <a:t> into these different points: (Read points). And we will start with by briefly go over how the plant model was derived.</a:t>
            </a:r>
            <a:endParaRPr lang="sv-SE" dirty="0"/>
          </a:p>
        </p:txBody>
      </p:sp>
      <p:sp>
        <p:nvSpPr>
          <p:cNvPr id="4" name="Platshållare för bildnummer 3"/>
          <p:cNvSpPr>
            <a:spLocks noGrp="1"/>
          </p:cNvSpPr>
          <p:nvPr>
            <p:ph type="sldNum" sz="quarter" idx="5"/>
          </p:nvPr>
        </p:nvSpPr>
        <p:spPr/>
        <p:txBody>
          <a:bodyPr/>
          <a:lstStyle/>
          <a:p>
            <a:fld id="{865D67F6-43B3-4C19-A638-5F162327A67C}" type="slidenum">
              <a:rPr lang="sv-SE" smtClean="0"/>
              <a:t>2</a:t>
            </a:fld>
            <a:endParaRPr lang="sv-SE"/>
          </a:p>
        </p:txBody>
      </p:sp>
    </p:spTree>
    <p:extLst>
      <p:ext uri="{BB962C8B-B14F-4D97-AF65-F5344CB8AC3E}">
        <p14:creationId xmlns:p14="http://schemas.microsoft.com/office/powerpoint/2010/main" val="1987475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GB" dirty="0"/>
              <a:t>So, in order to model the drone we used </a:t>
            </a:r>
            <a:r>
              <a:rPr lang="en-GB" dirty="0" err="1"/>
              <a:t>Simscape</a:t>
            </a:r>
            <a:r>
              <a:rPr lang="en-GB" dirty="0"/>
              <a:t> to implement these equations that describe the simplified dynamics of the drone. I will not go into much detail about these equations since you all probably did the same thing here. I will just mentioned that when we had implement these equations we were given 2 different cases with given </a:t>
            </a:r>
            <a:r>
              <a:rPr lang="en-GB" dirty="0" err="1"/>
              <a:t>intputs</a:t>
            </a:r>
            <a:r>
              <a:rPr lang="en-GB" dirty="0"/>
              <a:t> that were supposed to give some outputs. This was just done in order to check if the implementation had been done correctly, which in our case it was. The next step was to implement a LQR controller, but before we could do that we had to linearize the model. </a:t>
            </a:r>
            <a:endParaRPr lang="sv-SE" dirty="0"/>
          </a:p>
        </p:txBody>
      </p:sp>
      <p:sp>
        <p:nvSpPr>
          <p:cNvPr id="4" name="Platshållare för bildnummer 3"/>
          <p:cNvSpPr>
            <a:spLocks noGrp="1"/>
          </p:cNvSpPr>
          <p:nvPr>
            <p:ph type="sldNum" sz="quarter" idx="5"/>
          </p:nvPr>
        </p:nvSpPr>
        <p:spPr/>
        <p:txBody>
          <a:bodyPr/>
          <a:lstStyle/>
          <a:p>
            <a:fld id="{865D67F6-43B3-4C19-A638-5F162327A67C}" type="slidenum">
              <a:rPr lang="sv-SE" smtClean="0"/>
              <a:t>3</a:t>
            </a:fld>
            <a:endParaRPr lang="sv-SE"/>
          </a:p>
        </p:txBody>
      </p:sp>
    </p:spTree>
    <p:extLst>
      <p:ext uri="{BB962C8B-B14F-4D97-AF65-F5344CB8AC3E}">
        <p14:creationId xmlns:p14="http://schemas.microsoft.com/office/powerpoint/2010/main" val="1587430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GB" dirty="0"/>
              <a:t>In order to perform the linearization, we used the </a:t>
            </a:r>
            <a:r>
              <a:rPr lang="en-GB" dirty="0" err="1"/>
              <a:t>Mathlab</a:t>
            </a:r>
            <a:r>
              <a:rPr lang="en-GB" dirty="0"/>
              <a:t> tool "Linear analysis toolbox". This tool is very easy to use since you just define the input and the output between what you want to linearize (Show the open loop </a:t>
            </a:r>
            <a:r>
              <a:rPr lang="en-GB" dirty="0" err="1"/>
              <a:t>simulink</a:t>
            </a:r>
            <a:r>
              <a:rPr lang="en-GB" dirty="0"/>
              <a:t>). Our linearization point were then </a:t>
            </a:r>
            <a:r>
              <a:rPr lang="en-GB" dirty="0" err="1"/>
              <a:t>choosen</a:t>
            </a:r>
            <a:r>
              <a:rPr lang="en-GB" dirty="0"/>
              <a:t> as the point when the drone is just hovering without doing anything else. The reason we choose this point is that this point is were the drone will mainly operate </a:t>
            </a:r>
            <a:r>
              <a:rPr lang="en-GB" dirty="0" err="1"/>
              <a:t>around.With</a:t>
            </a:r>
            <a:r>
              <a:rPr lang="en-GB" dirty="0"/>
              <a:t> this point we then performed the linearization to get our A and B matrices. Now our state matrix, A contained 15 states which were the position, velocity, acceleration, angles and angular velocity for directions </a:t>
            </a:r>
            <a:r>
              <a:rPr lang="en-GB" dirty="0" err="1"/>
              <a:t>x,y</a:t>
            </a:r>
            <a:r>
              <a:rPr lang="en-GB" dirty="0"/>
              <a:t> and z. However since the goal of the project is to fly the drone using small angular changes, the state vector were simplified to only contain the pitch and roll angle and also the angular velocities.</a:t>
            </a:r>
            <a:endParaRPr lang="sv-SE" dirty="0"/>
          </a:p>
        </p:txBody>
      </p:sp>
      <p:sp>
        <p:nvSpPr>
          <p:cNvPr id="4" name="Platshållare för bildnummer 3"/>
          <p:cNvSpPr>
            <a:spLocks noGrp="1"/>
          </p:cNvSpPr>
          <p:nvPr>
            <p:ph type="sldNum" sz="quarter" idx="5"/>
          </p:nvPr>
        </p:nvSpPr>
        <p:spPr/>
        <p:txBody>
          <a:bodyPr/>
          <a:lstStyle/>
          <a:p>
            <a:fld id="{865D67F6-43B3-4C19-A638-5F162327A67C}" type="slidenum">
              <a:rPr lang="sv-SE" smtClean="0"/>
              <a:t>4</a:t>
            </a:fld>
            <a:endParaRPr lang="sv-SE"/>
          </a:p>
        </p:txBody>
      </p:sp>
    </p:spTree>
    <p:extLst>
      <p:ext uri="{BB962C8B-B14F-4D97-AF65-F5344CB8AC3E}">
        <p14:creationId xmlns:p14="http://schemas.microsoft.com/office/powerpoint/2010/main" val="508956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GB" dirty="0"/>
              <a:t>The final A and B matrices then looked like this (Show matrices). In order to control the drone, the pitch and roll angle need to be controlled, however by checking the B matrix, you can see that the inputs doesn't directly affect the </a:t>
            </a:r>
            <a:r>
              <a:rPr lang="en-GB" dirty="0" err="1"/>
              <a:t>angles,only</a:t>
            </a:r>
            <a:r>
              <a:rPr lang="en-GB" dirty="0"/>
              <a:t> the angular </a:t>
            </a:r>
            <a:r>
              <a:rPr lang="en-GB" dirty="0" err="1"/>
              <a:t>velocites</a:t>
            </a:r>
            <a:r>
              <a:rPr lang="en-GB" dirty="0"/>
              <a:t>. This shows that in order to change the angles, we need to include the angular velocities in our state vector. </a:t>
            </a:r>
          </a:p>
          <a:p>
            <a:endParaRPr lang="en-GB" dirty="0"/>
          </a:p>
          <a:p>
            <a:endParaRPr lang="en-GB" dirty="0"/>
          </a:p>
          <a:p>
            <a:endParaRPr lang="en-GB" dirty="0"/>
          </a:p>
        </p:txBody>
      </p:sp>
      <p:sp>
        <p:nvSpPr>
          <p:cNvPr id="4" name="Platshållare för bildnummer 3"/>
          <p:cNvSpPr>
            <a:spLocks noGrp="1"/>
          </p:cNvSpPr>
          <p:nvPr>
            <p:ph type="sldNum" sz="quarter" idx="5"/>
          </p:nvPr>
        </p:nvSpPr>
        <p:spPr/>
        <p:txBody>
          <a:bodyPr/>
          <a:lstStyle/>
          <a:p>
            <a:fld id="{865D67F6-43B3-4C19-A638-5F162327A67C}" type="slidenum">
              <a:rPr lang="sv-SE" smtClean="0"/>
              <a:t>5</a:t>
            </a:fld>
            <a:endParaRPr lang="sv-SE"/>
          </a:p>
        </p:txBody>
      </p:sp>
    </p:spTree>
    <p:extLst>
      <p:ext uri="{BB962C8B-B14F-4D97-AF65-F5344CB8AC3E}">
        <p14:creationId xmlns:p14="http://schemas.microsoft.com/office/powerpoint/2010/main" val="1964248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first we also included three additional states, namely integral states for the roll and pitch angle and also for the yaw </a:t>
            </a:r>
            <a:r>
              <a:rPr lang="en-GB" dirty="0" err="1"/>
              <a:t>rate.Firstly</a:t>
            </a:r>
            <a:r>
              <a:rPr lang="en-GB" dirty="0"/>
              <a:t> what is integral action? Essentially what it means is that the system is augmented to something that looks like this (Show augmented). Now the state z is the integral between the reference and the output. In order to implement integral action, an additional gain is placed on the input signal. This gain is calculated by this formula (Show) and with the use of the new augmented state space </a:t>
            </a:r>
            <a:r>
              <a:rPr lang="en-GB" dirty="0" err="1"/>
              <a:t>model.The</a:t>
            </a:r>
            <a:r>
              <a:rPr lang="en-GB" dirty="0"/>
              <a:t> reason to why we added integral action is that in order to achieve an error that is zero, the input signal needs to be perfectly computed and this requires the plant model to be exact. This is not the case in this project so by adding these integral states, this will result in the error eventually being "pushed" down to zero. These states were later removed however. The reason for this was the number of problems that we encountered with the control design and to minimize the number of possible errors, the integral states were removed since they added another uncertainty to the project. We basically wanted to keep things simple in order to not make any unnecessary mistakes.</a:t>
            </a:r>
            <a:endParaRPr lang="sv-SE" dirty="0"/>
          </a:p>
          <a:p>
            <a:endParaRPr lang="sv-SE" dirty="0"/>
          </a:p>
        </p:txBody>
      </p:sp>
      <p:sp>
        <p:nvSpPr>
          <p:cNvPr id="4" name="Platshållare för bildnummer 3"/>
          <p:cNvSpPr>
            <a:spLocks noGrp="1"/>
          </p:cNvSpPr>
          <p:nvPr>
            <p:ph type="sldNum" sz="quarter" idx="5"/>
          </p:nvPr>
        </p:nvSpPr>
        <p:spPr/>
        <p:txBody>
          <a:bodyPr/>
          <a:lstStyle/>
          <a:p>
            <a:fld id="{865D67F6-43B3-4C19-A638-5F162327A67C}" type="slidenum">
              <a:rPr lang="sv-SE" smtClean="0"/>
              <a:t>7</a:t>
            </a:fld>
            <a:endParaRPr lang="sv-SE"/>
          </a:p>
        </p:txBody>
      </p:sp>
    </p:spTree>
    <p:extLst>
      <p:ext uri="{BB962C8B-B14F-4D97-AF65-F5344CB8AC3E}">
        <p14:creationId xmlns:p14="http://schemas.microsoft.com/office/powerpoint/2010/main" val="2706798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de-DE"/>
              <a:t>Mastertitelformat bearbeiten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de-DE"/>
              <a:t>Mastertitelformat bearbeiten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de-DE"/>
              <a:t>Mastertextformat bearbeiten
Zweite Ebene
Dritte Ebene
Vierte Ebene
Fünfte Ebene</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5/27/2019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1583436" y="3143250"/>
            <a:ext cx="4270248" cy="2596776"/>
          </a:xfrm>
        </p:spPr>
        <p:txBody>
          <a:bodyPr/>
          <a:lstStyle/>
          <a:p>
            <a:pPr lvl="0"/>
            <a:r>
              <a:rPr lang="de-DE"/>
              <a:t>Mastertextformat bearbeiten
Zweite Ebene
Dritte Ebene
Vierte Ebene
Fünfte Ebene</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de-DE"/>
              <a:t>Mastertextformat bearbeiten
Zweite Ebene
Dritte Ebene
Vierte Ebene
Fünfte Ebene</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4F7D4976-E339-4826-83B7-FBD03F55ECF8}" type="datetimeFigureOut">
              <a:rPr lang="en-US" dirty="0"/>
              <a:t>5/27/2019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de-DE"/>
              <a:t>Mastertitelformat bearbeiten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de-DE"/>
              <a:t>Mastertitelformat bearbeiten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9" name="Date Placeholder 8"/>
          <p:cNvSpPr>
            <a:spLocks noGrp="1"/>
          </p:cNvSpPr>
          <p:nvPr>
            <p:ph type="dt" sz="half" idx="10"/>
          </p:nvPr>
        </p:nvSpPr>
        <p:spPr/>
        <p:txBody>
          <a:bodyPr/>
          <a:lstStyle/>
          <a:p>
            <a:fld id="{D1BE4249-C0D0-4B06-8692-E8BB871AF643}" type="datetimeFigureOut">
              <a:rPr lang="en-US" dirty="0"/>
              <a:t>5/27/2019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5/27/2019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5/27/2019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E0B845-7A91-AE4F-A06A-80AC20D89EDC}"/>
              </a:ext>
            </a:extLst>
          </p:cNvPr>
          <p:cNvSpPr>
            <a:spLocks noGrp="1"/>
          </p:cNvSpPr>
          <p:nvPr>
            <p:ph type="ctrTitle"/>
          </p:nvPr>
        </p:nvSpPr>
        <p:spPr/>
        <p:txBody>
          <a:bodyPr/>
          <a:lstStyle/>
          <a:p>
            <a:r>
              <a:rPr lang="de-DE" dirty="0"/>
              <a:t>Project </a:t>
            </a:r>
            <a:r>
              <a:rPr lang="de-DE" dirty="0" err="1"/>
              <a:t>report</a:t>
            </a:r>
            <a:r>
              <a:rPr lang="de-DE" dirty="0"/>
              <a:t> – Group 22</a:t>
            </a:r>
          </a:p>
        </p:txBody>
      </p:sp>
    </p:spTree>
    <p:extLst>
      <p:ext uri="{BB962C8B-B14F-4D97-AF65-F5344CB8AC3E}">
        <p14:creationId xmlns:p14="http://schemas.microsoft.com/office/powerpoint/2010/main" val="1368015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3EAE79DF-8DCA-4485-97CD-A7891C6303D9}"/>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sv-SE" dirty="0" err="1"/>
              <a:t>Flying</a:t>
            </a:r>
            <a:r>
              <a:rPr lang="sv-SE" dirty="0"/>
              <a:t> </a:t>
            </a:r>
            <a:r>
              <a:rPr lang="sv-SE" dirty="0" err="1"/>
              <a:t>freely</a:t>
            </a:r>
            <a:r>
              <a:rPr lang="sv-SE" dirty="0"/>
              <a:t> in the </a:t>
            </a:r>
            <a:r>
              <a:rPr lang="sv-SE" dirty="0" err="1"/>
              <a:t>world</a:t>
            </a:r>
            <a:endParaRPr lang="LID4096" dirty="0"/>
          </a:p>
        </p:txBody>
      </p:sp>
      <p:sp useBgFill="1">
        <p:nvSpPr>
          <p:cNvPr id="12" name="Rectangle 11">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Platshållare för innehåll 2">
            <a:extLst>
              <a:ext uri="{FF2B5EF4-FFF2-40B4-BE49-F238E27FC236}">
                <a16:creationId xmlns:a16="http://schemas.microsoft.com/office/drawing/2014/main" id="{CC3F6FD6-DC7B-416C-BE97-4762CF292410}"/>
              </a:ext>
            </a:extLst>
          </p:cNvPr>
          <p:cNvGraphicFramePr>
            <a:graphicFrameLocks noGrp="1"/>
          </p:cNvGraphicFramePr>
          <p:nvPr>
            <p:ph idx="1"/>
            <p:extLst>
              <p:ext uri="{D42A27DB-BD31-4B8C-83A1-F6EECF244321}">
                <p14:modId xmlns:p14="http://schemas.microsoft.com/office/powerpoint/2010/main" val="828883844"/>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1177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027A2-7564-7A4F-B4F8-5EF3DF79167E}"/>
              </a:ext>
            </a:extLst>
          </p:cNvPr>
          <p:cNvSpPr>
            <a:spLocks noGrp="1"/>
          </p:cNvSpPr>
          <p:nvPr>
            <p:ph type="title"/>
          </p:nvPr>
        </p:nvSpPr>
        <p:spPr/>
        <p:txBody>
          <a:bodyPr/>
          <a:lstStyle/>
          <a:p>
            <a:r>
              <a:rPr lang="de-DE" dirty="0"/>
              <a:t>C-code </a:t>
            </a:r>
            <a:r>
              <a:rPr lang="de-DE" dirty="0" err="1"/>
              <a:t>implementation</a:t>
            </a:r>
            <a:br>
              <a:rPr lang="de-DE" dirty="0"/>
            </a:br>
            <a:r>
              <a:rPr lang="de-DE" dirty="0"/>
              <a:t>- State </a:t>
            </a:r>
            <a:r>
              <a:rPr lang="de-DE" dirty="0" err="1"/>
              <a:t>vector</a:t>
            </a:r>
            <a:r>
              <a:rPr lang="de-DE" dirty="0"/>
              <a:t> -</a:t>
            </a:r>
          </a:p>
        </p:txBody>
      </p:sp>
      <p:sp>
        <p:nvSpPr>
          <p:cNvPr id="3" name="Inhaltsplatzhalter 2">
            <a:extLst>
              <a:ext uri="{FF2B5EF4-FFF2-40B4-BE49-F238E27FC236}">
                <a16:creationId xmlns:a16="http://schemas.microsoft.com/office/drawing/2014/main" id="{5883414A-B3A6-BE40-8248-C6206154A4F0}"/>
              </a:ext>
            </a:extLst>
          </p:cNvPr>
          <p:cNvSpPr>
            <a:spLocks noGrp="1"/>
          </p:cNvSpPr>
          <p:nvPr>
            <p:ph idx="1"/>
          </p:nvPr>
        </p:nvSpPr>
        <p:spPr/>
        <p:txBody>
          <a:bodyPr>
            <a:normAutofit fontScale="92500" lnSpcReduction="10000"/>
          </a:bodyPr>
          <a:lstStyle/>
          <a:p>
            <a:pPr marL="0" indent="0">
              <a:buNone/>
            </a:pPr>
            <a:r>
              <a:rPr lang="de-DE" dirty="0">
                <a:solidFill>
                  <a:srgbClr val="569CD6"/>
                </a:solidFill>
                <a:latin typeface="Menlo" panose="020B0609030804020204" pitchFamily="49" charset="0"/>
              </a:rPr>
              <a:t>volatile</a:t>
            </a:r>
            <a:r>
              <a:rPr lang="de-DE" dirty="0">
                <a:solidFill>
                  <a:srgbClr val="D4D4D4"/>
                </a:solidFill>
                <a:latin typeface="Menlo" panose="020B0609030804020204" pitchFamily="49" charset="0"/>
              </a:rPr>
              <a:t> </a:t>
            </a:r>
            <a:r>
              <a:rPr lang="de-DE" dirty="0" err="1">
                <a:solidFill>
                  <a:srgbClr val="569CD6"/>
                </a:solidFill>
                <a:latin typeface="Menlo" panose="020B0609030804020204" pitchFamily="49" charset="0"/>
              </a:rPr>
              <a:t>struct</a:t>
            </a:r>
            <a:r>
              <a:rPr lang="de-DE" dirty="0">
                <a:solidFill>
                  <a:srgbClr val="D4D4D4"/>
                </a:solidFill>
                <a:latin typeface="Menlo" panose="020B0609030804020204" pitchFamily="49" charset="0"/>
              </a:rPr>
              <a:t> {</a:t>
            </a:r>
          </a:p>
          <a:p>
            <a:pPr marL="0" indent="0">
              <a:buNone/>
            </a:pPr>
            <a:r>
              <a:rPr lang="de-DE" dirty="0">
                <a:solidFill>
                  <a:srgbClr val="6A9955"/>
                </a:solidFill>
                <a:latin typeface="Menlo" panose="020B0609030804020204" pitchFamily="49" charset="0"/>
              </a:rPr>
              <a:t>// </a:t>
            </a:r>
            <a:r>
              <a:rPr lang="de-DE" dirty="0" err="1">
                <a:solidFill>
                  <a:srgbClr val="6A9955"/>
                </a:solidFill>
                <a:latin typeface="Menlo" panose="020B0609030804020204" pitchFamily="49" charset="0"/>
              </a:rPr>
              <a:t>angles</a:t>
            </a:r>
            <a:r>
              <a:rPr lang="de-DE" dirty="0">
                <a:solidFill>
                  <a:srgbClr val="6A9955"/>
                </a:solidFill>
                <a:latin typeface="Menlo" panose="020B0609030804020204" pitchFamily="49" charset="0"/>
              </a:rPr>
              <a:t> - </a:t>
            </a:r>
            <a:r>
              <a:rPr lang="de-DE" dirty="0" err="1">
                <a:solidFill>
                  <a:srgbClr val="6A9955"/>
                </a:solidFill>
                <a:latin typeface="Menlo" panose="020B0609030804020204" pitchFamily="49" charset="0"/>
              </a:rPr>
              <a:t>degree</a:t>
            </a:r>
            <a:endParaRPr lang="de-DE" dirty="0">
              <a:solidFill>
                <a:srgbClr val="D4D4D4"/>
              </a:solidFill>
              <a:latin typeface="Menlo" panose="020B0609030804020204" pitchFamily="49" charset="0"/>
            </a:endParaRPr>
          </a:p>
          <a:p>
            <a:pPr marL="228600" lvl="1" indent="0">
              <a:buNone/>
            </a:pPr>
            <a:r>
              <a:rPr lang="de-DE" dirty="0" err="1">
                <a:solidFill>
                  <a:srgbClr val="569CD6"/>
                </a:solidFill>
                <a:latin typeface="Menlo" panose="020B0609030804020204" pitchFamily="49" charset="0"/>
              </a:rPr>
              <a:t>float</a:t>
            </a:r>
            <a:r>
              <a:rPr lang="de-DE" dirty="0">
                <a:solidFill>
                  <a:srgbClr val="D4D4D4"/>
                </a:solidFill>
                <a:latin typeface="Menlo" panose="020B0609030804020204" pitchFamily="49" charset="0"/>
              </a:rPr>
              <a:t> </a:t>
            </a:r>
            <a:r>
              <a:rPr lang="de-DE" dirty="0">
                <a:solidFill>
                  <a:schemeClr val="tx1"/>
                </a:solidFill>
                <a:latin typeface="Menlo" panose="020B0609030804020204" pitchFamily="49" charset="0"/>
              </a:rPr>
              <a:t>roll;</a:t>
            </a:r>
          </a:p>
          <a:p>
            <a:pPr marL="228600" lvl="1" indent="0">
              <a:buNone/>
            </a:pPr>
            <a:r>
              <a:rPr lang="de-DE" dirty="0" err="1">
                <a:solidFill>
                  <a:srgbClr val="569CD6"/>
                </a:solidFill>
                <a:latin typeface="Menlo" panose="020B0609030804020204" pitchFamily="49" charset="0"/>
              </a:rPr>
              <a:t>float</a:t>
            </a:r>
            <a:r>
              <a:rPr lang="de-DE" dirty="0">
                <a:solidFill>
                  <a:srgbClr val="D4D4D4"/>
                </a:solidFill>
                <a:latin typeface="Menlo" panose="020B0609030804020204" pitchFamily="49" charset="0"/>
              </a:rPr>
              <a:t> </a:t>
            </a:r>
            <a:r>
              <a:rPr lang="de-DE" dirty="0" err="1">
                <a:solidFill>
                  <a:schemeClr val="tx1"/>
                </a:solidFill>
                <a:latin typeface="Menlo" panose="020B0609030804020204" pitchFamily="49" charset="0"/>
              </a:rPr>
              <a:t>pitch</a:t>
            </a:r>
            <a:r>
              <a:rPr lang="de-DE" dirty="0">
                <a:solidFill>
                  <a:schemeClr val="tx1"/>
                </a:solidFill>
                <a:latin typeface="Menlo" panose="020B0609030804020204" pitchFamily="49" charset="0"/>
              </a:rPr>
              <a:t>;</a:t>
            </a:r>
          </a:p>
          <a:p>
            <a:pPr marL="0" indent="0">
              <a:buNone/>
            </a:pPr>
            <a:r>
              <a:rPr lang="de-DE" dirty="0">
                <a:solidFill>
                  <a:srgbClr val="6A9955"/>
                </a:solidFill>
                <a:latin typeface="Menlo" panose="020B0609030804020204" pitchFamily="49" charset="0"/>
              </a:rPr>
              <a:t>// angular </a:t>
            </a:r>
            <a:r>
              <a:rPr lang="de-DE" dirty="0" err="1">
                <a:solidFill>
                  <a:srgbClr val="6A9955"/>
                </a:solidFill>
                <a:latin typeface="Menlo" panose="020B0609030804020204" pitchFamily="49" charset="0"/>
              </a:rPr>
              <a:t>velocity</a:t>
            </a:r>
            <a:r>
              <a:rPr lang="de-DE" dirty="0">
                <a:solidFill>
                  <a:srgbClr val="6A9955"/>
                </a:solidFill>
                <a:latin typeface="Menlo" panose="020B0609030804020204" pitchFamily="49" charset="0"/>
              </a:rPr>
              <a:t> - </a:t>
            </a:r>
            <a:r>
              <a:rPr lang="de-DE" dirty="0" err="1">
                <a:solidFill>
                  <a:srgbClr val="6A9955"/>
                </a:solidFill>
                <a:latin typeface="Menlo" panose="020B0609030804020204" pitchFamily="49" charset="0"/>
              </a:rPr>
              <a:t>degree</a:t>
            </a:r>
            <a:r>
              <a:rPr lang="de-DE" dirty="0">
                <a:solidFill>
                  <a:srgbClr val="6A9955"/>
                </a:solidFill>
                <a:latin typeface="Menlo" panose="020B0609030804020204" pitchFamily="49" charset="0"/>
              </a:rPr>
              <a:t> / sec</a:t>
            </a:r>
            <a:endParaRPr lang="de-DE" dirty="0">
              <a:solidFill>
                <a:srgbClr val="D4D4D4"/>
              </a:solidFill>
              <a:latin typeface="Menlo" panose="020B0609030804020204" pitchFamily="49" charset="0"/>
            </a:endParaRPr>
          </a:p>
          <a:p>
            <a:pPr marL="228600" lvl="1" indent="0">
              <a:buNone/>
            </a:pPr>
            <a:r>
              <a:rPr lang="de-DE" dirty="0" err="1">
                <a:solidFill>
                  <a:srgbClr val="569CD6"/>
                </a:solidFill>
                <a:latin typeface="Menlo" panose="020B0609030804020204" pitchFamily="49" charset="0"/>
              </a:rPr>
              <a:t>float</a:t>
            </a:r>
            <a:r>
              <a:rPr lang="de-DE" dirty="0">
                <a:solidFill>
                  <a:srgbClr val="D4D4D4"/>
                </a:solidFill>
                <a:latin typeface="Menlo" panose="020B0609030804020204" pitchFamily="49" charset="0"/>
              </a:rPr>
              <a:t> </a:t>
            </a:r>
            <a:r>
              <a:rPr lang="de-DE" dirty="0" err="1">
                <a:solidFill>
                  <a:schemeClr val="tx1"/>
                </a:solidFill>
                <a:latin typeface="Menlo" panose="020B0609030804020204" pitchFamily="49" charset="0"/>
              </a:rPr>
              <a:t>rateRoll</a:t>
            </a:r>
            <a:r>
              <a:rPr lang="de-DE" dirty="0">
                <a:solidFill>
                  <a:schemeClr val="tx1"/>
                </a:solidFill>
                <a:latin typeface="Menlo" panose="020B0609030804020204" pitchFamily="49" charset="0"/>
              </a:rPr>
              <a:t>;</a:t>
            </a:r>
          </a:p>
          <a:p>
            <a:pPr marL="228600" lvl="1" indent="0">
              <a:buNone/>
            </a:pPr>
            <a:r>
              <a:rPr lang="de-DE" dirty="0" err="1">
                <a:solidFill>
                  <a:srgbClr val="569CD6"/>
                </a:solidFill>
                <a:latin typeface="Menlo" panose="020B0609030804020204" pitchFamily="49" charset="0"/>
              </a:rPr>
              <a:t>float</a:t>
            </a:r>
            <a:r>
              <a:rPr lang="de-DE" dirty="0">
                <a:solidFill>
                  <a:srgbClr val="569CD6"/>
                </a:solidFill>
                <a:latin typeface="Menlo" panose="020B0609030804020204" pitchFamily="49" charset="0"/>
              </a:rPr>
              <a:t> </a:t>
            </a:r>
            <a:r>
              <a:rPr lang="de-DE" dirty="0" err="1">
                <a:solidFill>
                  <a:schemeClr val="tx1"/>
                </a:solidFill>
                <a:latin typeface="Menlo" panose="020B0609030804020204" pitchFamily="49" charset="0"/>
              </a:rPr>
              <a:t>ratePitch</a:t>
            </a:r>
            <a:r>
              <a:rPr lang="de-DE" dirty="0">
                <a:solidFill>
                  <a:schemeClr val="tx1"/>
                </a:solidFill>
                <a:latin typeface="Menlo" panose="020B0609030804020204" pitchFamily="49" charset="0"/>
              </a:rPr>
              <a:t>;</a:t>
            </a:r>
          </a:p>
          <a:p>
            <a:pPr marL="228600" lvl="1" indent="0">
              <a:buNone/>
            </a:pPr>
            <a:r>
              <a:rPr lang="de-DE" dirty="0" err="1">
                <a:solidFill>
                  <a:srgbClr val="569CD6"/>
                </a:solidFill>
                <a:latin typeface="Menlo" panose="020B0609030804020204" pitchFamily="49" charset="0"/>
              </a:rPr>
              <a:t>float</a:t>
            </a:r>
            <a:r>
              <a:rPr lang="de-DE" dirty="0">
                <a:solidFill>
                  <a:srgbClr val="D4D4D4"/>
                </a:solidFill>
                <a:latin typeface="Menlo" panose="020B0609030804020204" pitchFamily="49" charset="0"/>
              </a:rPr>
              <a:t> </a:t>
            </a:r>
            <a:r>
              <a:rPr lang="de-DE" dirty="0" err="1">
                <a:solidFill>
                  <a:schemeClr val="tx1"/>
                </a:solidFill>
                <a:latin typeface="Menlo" panose="020B0609030804020204" pitchFamily="49" charset="0"/>
              </a:rPr>
              <a:t>rateYaw</a:t>
            </a:r>
            <a:r>
              <a:rPr lang="de-DE" dirty="0">
                <a:solidFill>
                  <a:schemeClr val="tx1"/>
                </a:solidFill>
                <a:latin typeface="Menlo" panose="020B0609030804020204" pitchFamily="49" charset="0"/>
              </a:rPr>
              <a:t>;</a:t>
            </a:r>
          </a:p>
          <a:p>
            <a:pPr marL="0" indent="0">
              <a:buNone/>
            </a:pPr>
            <a:r>
              <a:rPr lang="de-DE" dirty="0">
                <a:solidFill>
                  <a:srgbClr val="D4D4D4"/>
                </a:solidFill>
                <a:latin typeface="Menlo" panose="020B0609030804020204" pitchFamily="49" charset="0"/>
              </a:rPr>
              <a:t>} </a:t>
            </a:r>
            <a:r>
              <a:rPr lang="de-DE" dirty="0" err="1">
                <a:solidFill>
                  <a:schemeClr val="tx1"/>
                </a:solidFill>
                <a:latin typeface="Menlo" panose="020B0609030804020204" pitchFamily="49" charset="0"/>
              </a:rPr>
              <a:t>state</a:t>
            </a:r>
            <a:r>
              <a:rPr lang="de-DE" dirty="0">
                <a:solidFill>
                  <a:schemeClr val="tx1"/>
                </a:solidFill>
                <a:latin typeface="Menlo" panose="020B0609030804020204" pitchFamily="49" charset="0"/>
              </a:rPr>
              <a:t>;</a:t>
            </a:r>
          </a:p>
          <a:p>
            <a:pPr marL="0" indent="0">
              <a:buNone/>
            </a:pPr>
            <a:endParaRPr lang="de-DE" dirty="0"/>
          </a:p>
        </p:txBody>
      </p:sp>
    </p:spTree>
    <p:extLst>
      <p:ext uri="{BB962C8B-B14F-4D97-AF65-F5344CB8AC3E}">
        <p14:creationId xmlns:p14="http://schemas.microsoft.com/office/powerpoint/2010/main" val="2246717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027A2-7564-7A4F-B4F8-5EF3DF79167E}"/>
              </a:ext>
            </a:extLst>
          </p:cNvPr>
          <p:cNvSpPr>
            <a:spLocks noGrp="1"/>
          </p:cNvSpPr>
          <p:nvPr>
            <p:ph type="title"/>
          </p:nvPr>
        </p:nvSpPr>
        <p:spPr/>
        <p:txBody>
          <a:bodyPr/>
          <a:lstStyle/>
          <a:p>
            <a:r>
              <a:rPr lang="de-DE" dirty="0"/>
              <a:t>C-code </a:t>
            </a:r>
            <a:r>
              <a:rPr lang="de-DE" dirty="0" err="1"/>
              <a:t>implementation</a:t>
            </a:r>
            <a:br>
              <a:rPr lang="de-DE" dirty="0"/>
            </a:br>
            <a:r>
              <a:rPr lang="de-DE" dirty="0"/>
              <a:t>- Main </a:t>
            </a:r>
            <a:r>
              <a:rPr lang="de-DE" dirty="0" err="1"/>
              <a:t>function</a:t>
            </a:r>
            <a:r>
              <a:rPr lang="de-DE" dirty="0"/>
              <a:t>-</a:t>
            </a:r>
          </a:p>
        </p:txBody>
      </p:sp>
      <p:sp>
        <p:nvSpPr>
          <p:cNvPr id="3" name="Inhaltsplatzhalter 2">
            <a:extLst>
              <a:ext uri="{FF2B5EF4-FFF2-40B4-BE49-F238E27FC236}">
                <a16:creationId xmlns:a16="http://schemas.microsoft.com/office/drawing/2014/main" id="{5883414A-B3A6-BE40-8248-C6206154A4F0}"/>
              </a:ext>
            </a:extLst>
          </p:cNvPr>
          <p:cNvSpPr>
            <a:spLocks noGrp="1"/>
          </p:cNvSpPr>
          <p:nvPr>
            <p:ph idx="1"/>
          </p:nvPr>
        </p:nvSpPr>
        <p:spPr>
          <a:xfrm>
            <a:off x="754027" y="2441094"/>
            <a:ext cx="7729728" cy="4072245"/>
          </a:xfrm>
        </p:spPr>
        <p:txBody>
          <a:bodyPr>
            <a:normAutofit/>
          </a:bodyPr>
          <a:lstStyle/>
          <a:p>
            <a:pPr marL="0" indent="0">
              <a:buNone/>
            </a:pPr>
            <a:r>
              <a:rPr lang="de-DE" sz="1600" dirty="0" err="1">
                <a:solidFill>
                  <a:srgbClr val="569CD6"/>
                </a:solidFill>
                <a:latin typeface="Menlo" panose="020B0609030804020204" pitchFamily="49" charset="0"/>
              </a:rPr>
              <a:t>void</a:t>
            </a:r>
            <a:r>
              <a:rPr lang="de-DE" sz="1600" dirty="0">
                <a:solidFill>
                  <a:srgbClr val="D4D4D4"/>
                </a:solidFill>
                <a:latin typeface="Menlo" panose="020B0609030804020204" pitchFamily="49" charset="0"/>
              </a:rPr>
              <a:t> </a:t>
            </a:r>
            <a:r>
              <a:rPr lang="de-DE" sz="1600" dirty="0" err="1">
                <a:solidFill>
                  <a:srgbClr val="DCDCAA"/>
                </a:solidFill>
                <a:latin typeface="Menlo" panose="020B0609030804020204" pitchFamily="49" charset="0"/>
              </a:rPr>
              <a:t>yourCodeInit</a:t>
            </a:r>
            <a:r>
              <a:rPr lang="de-DE" sz="1600" dirty="0">
                <a:solidFill>
                  <a:srgbClr val="D4D4D4"/>
                </a:solidFill>
                <a:latin typeface="Menlo" panose="020B0609030804020204" pitchFamily="49" charset="0"/>
              </a:rPr>
              <a:t>(</a:t>
            </a:r>
            <a:r>
              <a:rPr lang="de-DE" sz="1600" dirty="0" err="1">
                <a:solidFill>
                  <a:srgbClr val="569CD6"/>
                </a:solidFill>
                <a:latin typeface="Menlo" panose="020B0609030804020204" pitchFamily="49" charset="0"/>
              </a:rPr>
              <a:t>void</a:t>
            </a:r>
            <a:r>
              <a:rPr lang="de-DE" sz="1600" dirty="0">
                <a:solidFill>
                  <a:srgbClr val="D4D4D4"/>
                </a:solidFill>
                <a:latin typeface="Menlo" panose="020B0609030804020204" pitchFamily="49" charset="0"/>
              </a:rPr>
              <a:t>)</a:t>
            </a:r>
          </a:p>
          <a:p>
            <a:pPr marL="0" indent="0">
              <a:buNone/>
            </a:pPr>
            <a:r>
              <a:rPr lang="de-DE" sz="1600" dirty="0">
                <a:solidFill>
                  <a:srgbClr val="D4D4D4"/>
                </a:solidFill>
                <a:latin typeface="Menlo" panose="020B0609030804020204" pitchFamily="49" charset="0"/>
              </a:rPr>
              <a:t>{</a:t>
            </a:r>
          </a:p>
          <a:p>
            <a:pPr marL="0" indent="0">
              <a:buNone/>
            </a:pPr>
            <a:r>
              <a:rPr lang="de-DE" sz="1600" dirty="0">
                <a:solidFill>
                  <a:schemeClr val="tx1"/>
                </a:solidFill>
                <a:latin typeface="Menlo" panose="020B0609030804020204" pitchFamily="49" charset="0"/>
              </a:rPr>
              <a:t>tick</a:t>
            </a:r>
            <a:r>
              <a:rPr lang="de-DE" sz="1600" dirty="0">
                <a:solidFill>
                  <a:srgbClr val="D4D4D4"/>
                </a:solidFill>
                <a:latin typeface="Menlo" panose="020B0609030804020204" pitchFamily="49" charset="0"/>
              </a:rPr>
              <a:t> = </a:t>
            </a:r>
            <a:r>
              <a:rPr lang="de-DE" sz="1600" dirty="0">
                <a:solidFill>
                  <a:srgbClr val="B5CEA8"/>
                </a:solidFill>
                <a:latin typeface="Menlo" panose="020B0609030804020204" pitchFamily="49" charset="0"/>
              </a:rPr>
              <a:t>1</a:t>
            </a:r>
            <a:r>
              <a:rPr lang="de-DE" sz="1600" dirty="0">
                <a:solidFill>
                  <a:srgbClr val="D4D4D4"/>
                </a:solidFill>
                <a:latin typeface="Menlo" panose="020B0609030804020204" pitchFamily="49" charset="0"/>
              </a:rPr>
              <a:t>;</a:t>
            </a:r>
          </a:p>
          <a:p>
            <a:pPr marL="0" indent="0">
              <a:buNone/>
            </a:pPr>
            <a:r>
              <a:rPr lang="de-DE" sz="1600" dirty="0" err="1">
                <a:solidFill>
                  <a:srgbClr val="9CDCFE"/>
                </a:solidFill>
                <a:latin typeface="Menlo" panose="020B0609030804020204" pitchFamily="49" charset="0"/>
              </a:rPr>
              <a:t>state</a:t>
            </a:r>
            <a:r>
              <a:rPr lang="de-DE" sz="1600" dirty="0" err="1">
                <a:solidFill>
                  <a:srgbClr val="D4D4D4"/>
                </a:solidFill>
                <a:latin typeface="Menlo" panose="020B0609030804020204" pitchFamily="49" charset="0"/>
              </a:rPr>
              <a:t>.</a:t>
            </a:r>
            <a:r>
              <a:rPr lang="de-DE" sz="1600" dirty="0" err="1">
                <a:solidFill>
                  <a:srgbClr val="9CDCFE"/>
                </a:solidFill>
                <a:latin typeface="Menlo" panose="020B0609030804020204" pitchFamily="49" charset="0"/>
              </a:rPr>
              <a:t>roll</a:t>
            </a:r>
            <a:r>
              <a:rPr lang="de-DE" sz="1600" dirty="0">
                <a:solidFill>
                  <a:srgbClr val="D4D4D4"/>
                </a:solidFill>
                <a:latin typeface="Menlo" panose="020B0609030804020204" pitchFamily="49" charset="0"/>
              </a:rPr>
              <a:t> = </a:t>
            </a:r>
            <a:r>
              <a:rPr lang="de-DE" sz="1600" dirty="0">
                <a:solidFill>
                  <a:srgbClr val="B5CEA8"/>
                </a:solidFill>
                <a:latin typeface="Menlo" panose="020B0609030804020204" pitchFamily="49" charset="0"/>
              </a:rPr>
              <a:t>0.0f</a:t>
            </a:r>
            <a:r>
              <a:rPr lang="de-DE" sz="1600" dirty="0">
                <a:solidFill>
                  <a:srgbClr val="D4D4D4"/>
                </a:solidFill>
                <a:latin typeface="Menlo" panose="020B0609030804020204" pitchFamily="49" charset="0"/>
              </a:rPr>
              <a:t>;</a:t>
            </a:r>
          </a:p>
          <a:p>
            <a:pPr marL="0" indent="0">
              <a:buNone/>
            </a:pPr>
            <a:r>
              <a:rPr lang="de-DE" sz="1600" dirty="0" err="1">
                <a:solidFill>
                  <a:srgbClr val="9CDCFE"/>
                </a:solidFill>
                <a:latin typeface="Menlo" panose="020B0609030804020204" pitchFamily="49" charset="0"/>
              </a:rPr>
              <a:t>state</a:t>
            </a:r>
            <a:r>
              <a:rPr lang="de-DE" sz="1600" dirty="0" err="1">
                <a:solidFill>
                  <a:srgbClr val="D4D4D4"/>
                </a:solidFill>
                <a:latin typeface="Menlo" panose="020B0609030804020204" pitchFamily="49" charset="0"/>
              </a:rPr>
              <a:t>.</a:t>
            </a:r>
            <a:r>
              <a:rPr lang="de-DE" sz="1600" dirty="0" err="1">
                <a:solidFill>
                  <a:srgbClr val="9CDCFE"/>
                </a:solidFill>
                <a:latin typeface="Menlo" panose="020B0609030804020204" pitchFamily="49" charset="0"/>
              </a:rPr>
              <a:t>pitch</a:t>
            </a:r>
            <a:r>
              <a:rPr lang="de-DE" sz="1600" dirty="0">
                <a:solidFill>
                  <a:srgbClr val="D4D4D4"/>
                </a:solidFill>
                <a:latin typeface="Menlo" panose="020B0609030804020204" pitchFamily="49" charset="0"/>
              </a:rPr>
              <a:t> = </a:t>
            </a:r>
            <a:r>
              <a:rPr lang="de-DE" sz="1600" dirty="0">
                <a:solidFill>
                  <a:srgbClr val="B5CEA8"/>
                </a:solidFill>
                <a:latin typeface="Menlo" panose="020B0609030804020204" pitchFamily="49" charset="0"/>
              </a:rPr>
              <a:t>0.0f</a:t>
            </a:r>
            <a:r>
              <a:rPr lang="de-DE" sz="1600" dirty="0">
                <a:solidFill>
                  <a:srgbClr val="D4D4D4"/>
                </a:solidFill>
                <a:latin typeface="Menlo" panose="020B0609030804020204" pitchFamily="49" charset="0"/>
              </a:rPr>
              <a:t>;</a:t>
            </a:r>
          </a:p>
          <a:p>
            <a:pPr marL="0" indent="0">
              <a:buNone/>
            </a:pPr>
            <a:r>
              <a:rPr lang="de-DE" sz="1600" dirty="0" err="1">
                <a:solidFill>
                  <a:schemeClr val="tx1"/>
                </a:solidFill>
                <a:latin typeface="Menlo" panose="020B0609030804020204" pitchFamily="49" charset="0"/>
              </a:rPr>
              <a:t>filtsema</a:t>
            </a:r>
            <a:r>
              <a:rPr lang="de-DE" sz="1600" dirty="0">
                <a:solidFill>
                  <a:srgbClr val="D4D4D4"/>
                </a:solidFill>
                <a:latin typeface="Menlo" panose="020B0609030804020204" pitchFamily="49" charset="0"/>
              </a:rPr>
              <a:t> = </a:t>
            </a:r>
            <a:r>
              <a:rPr lang="de-DE" sz="1600" dirty="0" err="1">
                <a:solidFill>
                  <a:srgbClr val="DCDCAA"/>
                </a:solidFill>
                <a:latin typeface="Menlo" panose="020B0609030804020204" pitchFamily="49" charset="0"/>
              </a:rPr>
              <a:t>xSemaphoreCreateMutex</a:t>
            </a:r>
            <a:r>
              <a:rPr lang="de-DE" sz="1600" dirty="0">
                <a:solidFill>
                  <a:srgbClr val="D4D4D4"/>
                </a:solidFill>
                <a:latin typeface="Menlo" panose="020B0609030804020204" pitchFamily="49" charset="0"/>
              </a:rPr>
              <a:t>();</a:t>
            </a:r>
          </a:p>
          <a:p>
            <a:pPr marL="0" indent="0">
              <a:buNone/>
            </a:pPr>
            <a:r>
              <a:rPr lang="de-DE" sz="1600" dirty="0">
                <a:solidFill>
                  <a:srgbClr val="D4D4D4"/>
                </a:solidFill>
                <a:latin typeface="Menlo" panose="020B0609030804020204" pitchFamily="49" charset="0"/>
              </a:rPr>
              <a:t>  </a:t>
            </a:r>
            <a:r>
              <a:rPr lang="de-DE" sz="1600" dirty="0" err="1">
                <a:solidFill>
                  <a:schemeClr val="tx1"/>
                </a:solidFill>
                <a:latin typeface="Menlo" panose="020B0609030804020204" pitchFamily="49" charset="0"/>
              </a:rPr>
              <a:t>setsema</a:t>
            </a:r>
            <a:r>
              <a:rPr lang="de-DE" sz="1600" dirty="0">
                <a:solidFill>
                  <a:srgbClr val="D4D4D4"/>
                </a:solidFill>
                <a:latin typeface="Menlo" panose="020B0609030804020204" pitchFamily="49" charset="0"/>
              </a:rPr>
              <a:t> = </a:t>
            </a:r>
            <a:r>
              <a:rPr lang="de-DE" sz="1600" dirty="0" err="1">
                <a:solidFill>
                  <a:srgbClr val="DCDCAA"/>
                </a:solidFill>
                <a:latin typeface="Menlo" panose="020B0609030804020204" pitchFamily="49" charset="0"/>
              </a:rPr>
              <a:t>xSemaphoreCreateMutex</a:t>
            </a:r>
            <a:r>
              <a:rPr lang="de-DE" sz="1600" dirty="0">
                <a:solidFill>
                  <a:srgbClr val="D4D4D4"/>
                </a:solidFill>
                <a:latin typeface="Menlo" panose="020B0609030804020204" pitchFamily="49" charset="0"/>
              </a:rPr>
              <a:t>();</a:t>
            </a:r>
          </a:p>
          <a:p>
            <a:pPr marL="0" indent="0">
              <a:buNone/>
            </a:pPr>
            <a:br>
              <a:rPr lang="de-DE" sz="1600" dirty="0">
                <a:solidFill>
                  <a:srgbClr val="D4D4D4"/>
                </a:solidFill>
                <a:latin typeface="Menlo" panose="020B0609030804020204" pitchFamily="49" charset="0"/>
              </a:rPr>
            </a:br>
            <a:endParaRPr lang="de-DE" sz="1600" dirty="0"/>
          </a:p>
        </p:txBody>
      </p:sp>
      <p:sp>
        <p:nvSpPr>
          <p:cNvPr id="4" name="Inhaltsplatzhalter 2">
            <a:extLst>
              <a:ext uri="{FF2B5EF4-FFF2-40B4-BE49-F238E27FC236}">
                <a16:creationId xmlns:a16="http://schemas.microsoft.com/office/drawing/2014/main" id="{622E6183-A73A-4F43-8B05-DF2E45162898}"/>
              </a:ext>
            </a:extLst>
          </p:cNvPr>
          <p:cNvSpPr txBox="1">
            <a:spLocks/>
          </p:cNvSpPr>
          <p:nvPr/>
        </p:nvSpPr>
        <p:spPr>
          <a:xfrm>
            <a:off x="6096000" y="3144478"/>
            <a:ext cx="7729728" cy="407224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de-DE" sz="1600" dirty="0" err="1">
                <a:solidFill>
                  <a:srgbClr val="DCDCAA"/>
                </a:solidFill>
                <a:latin typeface="Menlo" panose="020B0609030804020204" pitchFamily="49" charset="0"/>
              </a:rPr>
              <a:t>xTaskCreate</a:t>
            </a:r>
            <a:r>
              <a:rPr lang="de-DE" sz="1600" dirty="0">
                <a:solidFill>
                  <a:srgbClr val="D4D4D4"/>
                </a:solidFill>
                <a:latin typeface="Menlo" panose="020B0609030804020204" pitchFamily="49" charset="0"/>
              </a:rPr>
              <a:t>(</a:t>
            </a:r>
            <a:r>
              <a:rPr lang="de-DE" sz="1600" dirty="0" err="1">
                <a:solidFill>
                  <a:schemeClr val="tx1"/>
                </a:solidFill>
                <a:latin typeface="Menlo" panose="020B0609030804020204" pitchFamily="49" charset="0"/>
              </a:rPr>
              <a:t>comp_filter</a:t>
            </a:r>
            <a:r>
              <a:rPr lang="de-DE" sz="1600" dirty="0">
                <a:solidFill>
                  <a:srgbClr val="D4D4D4"/>
                </a:solidFill>
                <a:latin typeface="Menlo" panose="020B0609030804020204" pitchFamily="49" charset="0"/>
              </a:rPr>
              <a:t>, </a:t>
            </a:r>
            <a:r>
              <a:rPr lang="de-DE" sz="1600" dirty="0">
                <a:solidFill>
                  <a:srgbClr val="CE9178"/>
                </a:solidFill>
                <a:latin typeface="Menlo" panose="020B0609030804020204" pitchFamily="49" charset="0"/>
              </a:rPr>
              <a:t>"FILTER"</a:t>
            </a:r>
            <a:r>
              <a:rPr lang="de-DE" sz="1600" dirty="0">
                <a:solidFill>
                  <a:srgbClr val="D4D4D4"/>
                </a:solidFill>
                <a:latin typeface="Menlo" panose="020B0609030804020204" pitchFamily="49" charset="0"/>
              </a:rPr>
              <a:t>,</a:t>
            </a:r>
          </a:p>
          <a:p>
            <a:pPr marL="0" indent="0">
              <a:buFont typeface="Arial" panose="020B0604020202020204" pitchFamily="34" charset="0"/>
              <a:buNone/>
            </a:pPr>
            <a:r>
              <a:rPr lang="de-DE" sz="1600" dirty="0">
                <a:solidFill>
                  <a:srgbClr val="D4D4D4"/>
                </a:solidFill>
                <a:latin typeface="Menlo" panose="020B0609030804020204" pitchFamily="49" charset="0"/>
              </a:rPr>
              <a:t>(</a:t>
            </a:r>
            <a:r>
              <a:rPr lang="de-DE" sz="1600" dirty="0">
                <a:solidFill>
                  <a:srgbClr val="B5CEA8"/>
                </a:solidFill>
                <a:latin typeface="Menlo" panose="020B0609030804020204" pitchFamily="49" charset="0"/>
              </a:rPr>
              <a:t>3</a:t>
            </a:r>
            <a:r>
              <a:rPr lang="de-DE" sz="1600" dirty="0">
                <a:solidFill>
                  <a:srgbClr val="D4D4D4"/>
                </a:solidFill>
                <a:latin typeface="Menlo" panose="020B0609030804020204" pitchFamily="49" charset="0"/>
              </a:rPr>
              <a:t> * </a:t>
            </a:r>
            <a:r>
              <a:rPr lang="de-DE" sz="1600" dirty="0" err="1">
                <a:solidFill>
                  <a:schemeClr val="tx1"/>
                </a:solidFill>
                <a:latin typeface="Menlo" panose="020B0609030804020204" pitchFamily="49" charset="0"/>
              </a:rPr>
              <a:t>configMINIMAL_STACK_SIZE</a:t>
            </a:r>
            <a:r>
              <a:rPr lang="de-DE" sz="1600" dirty="0">
                <a:solidFill>
                  <a:srgbClr val="D4D4D4"/>
                </a:solidFill>
                <a:latin typeface="Menlo" panose="020B0609030804020204" pitchFamily="49" charset="0"/>
              </a:rPr>
              <a:t>), </a:t>
            </a:r>
            <a:r>
              <a:rPr lang="de-DE" sz="1600" dirty="0">
                <a:solidFill>
                  <a:srgbClr val="569CD6"/>
                </a:solidFill>
                <a:latin typeface="Menlo" panose="020B0609030804020204" pitchFamily="49" charset="0"/>
              </a:rPr>
              <a:t>NULL</a:t>
            </a:r>
            <a:r>
              <a:rPr lang="de-DE" sz="1600" dirty="0">
                <a:solidFill>
                  <a:srgbClr val="D4D4D4"/>
                </a:solidFill>
                <a:latin typeface="Menlo" panose="020B0609030804020204" pitchFamily="49" charset="0"/>
              </a:rPr>
              <a:t>, </a:t>
            </a:r>
            <a:r>
              <a:rPr lang="de-DE" sz="1600" dirty="0">
                <a:solidFill>
                  <a:srgbClr val="B5CEA8"/>
                </a:solidFill>
                <a:latin typeface="Menlo" panose="020B0609030804020204" pitchFamily="49" charset="0"/>
              </a:rPr>
              <a:t>3</a:t>
            </a:r>
            <a:r>
              <a:rPr lang="de-DE" sz="1600" dirty="0">
                <a:solidFill>
                  <a:srgbClr val="D4D4D4"/>
                </a:solidFill>
                <a:latin typeface="Menlo" panose="020B0609030804020204" pitchFamily="49" charset="0"/>
              </a:rPr>
              <a:t>, </a:t>
            </a:r>
            <a:r>
              <a:rPr lang="de-DE" sz="1600" dirty="0">
                <a:solidFill>
                  <a:srgbClr val="569CD6"/>
                </a:solidFill>
                <a:latin typeface="Menlo" panose="020B0609030804020204" pitchFamily="49" charset="0"/>
              </a:rPr>
              <a:t>NULL</a:t>
            </a:r>
            <a:r>
              <a:rPr lang="de-DE" sz="1600" dirty="0">
                <a:solidFill>
                  <a:srgbClr val="D4D4D4"/>
                </a:solidFill>
                <a:latin typeface="Menlo" panose="020B0609030804020204" pitchFamily="49" charset="0"/>
              </a:rPr>
              <a:t>);</a:t>
            </a:r>
          </a:p>
          <a:p>
            <a:pPr marL="0" indent="0">
              <a:buFont typeface="Arial" panose="020B0604020202020204" pitchFamily="34" charset="0"/>
              <a:buNone/>
            </a:pPr>
            <a:r>
              <a:rPr lang="de-DE" sz="1600" dirty="0" err="1">
                <a:solidFill>
                  <a:srgbClr val="DCDCAA"/>
                </a:solidFill>
                <a:latin typeface="Menlo" panose="020B0609030804020204" pitchFamily="49" charset="0"/>
              </a:rPr>
              <a:t>xTaskCreate</a:t>
            </a:r>
            <a:r>
              <a:rPr lang="de-DE" sz="1600" dirty="0">
                <a:solidFill>
                  <a:srgbClr val="D4D4D4"/>
                </a:solidFill>
                <a:latin typeface="Menlo" panose="020B0609030804020204" pitchFamily="49" charset="0"/>
              </a:rPr>
              <a:t>(</a:t>
            </a:r>
            <a:r>
              <a:rPr lang="de-DE" sz="1600" dirty="0" err="1">
                <a:solidFill>
                  <a:schemeClr val="tx1"/>
                </a:solidFill>
                <a:latin typeface="Menlo" panose="020B0609030804020204" pitchFamily="49" charset="0"/>
              </a:rPr>
              <a:t>setPointtrack</a:t>
            </a:r>
            <a:r>
              <a:rPr lang="de-DE" sz="1600" dirty="0">
                <a:solidFill>
                  <a:srgbClr val="D4D4D4"/>
                </a:solidFill>
                <a:latin typeface="Menlo" panose="020B0609030804020204" pitchFamily="49" charset="0"/>
              </a:rPr>
              <a:t>, </a:t>
            </a:r>
            <a:r>
              <a:rPr lang="de-DE" sz="1600" dirty="0">
                <a:solidFill>
                  <a:srgbClr val="CE9178"/>
                </a:solidFill>
                <a:latin typeface="Menlo" panose="020B0609030804020204" pitchFamily="49" charset="0"/>
              </a:rPr>
              <a:t>"SETPOINT"</a:t>
            </a:r>
            <a:r>
              <a:rPr lang="de-DE" sz="1600" dirty="0">
                <a:solidFill>
                  <a:srgbClr val="D4D4D4"/>
                </a:solidFill>
                <a:latin typeface="Menlo" panose="020B0609030804020204" pitchFamily="49" charset="0"/>
              </a:rPr>
              <a:t>,</a:t>
            </a:r>
          </a:p>
          <a:p>
            <a:pPr marL="0" indent="0">
              <a:buFont typeface="Arial" panose="020B0604020202020204" pitchFamily="34" charset="0"/>
              <a:buNone/>
            </a:pPr>
            <a:r>
              <a:rPr lang="de-DE" sz="1600" dirty="0">
                <a:solidFill>
                  <a:srgbClr val="D4D4D4"/>
                </a:solidFill>
                <a:latin typeface="Menlo" panose="020B0609030804020204" pitchFamily="49" charset="0"/>
              </a:rPr>
              <a:t>(</a:t>
            </a:r>
            <a:r>
              <a:rPr lang="de-DE" sz="1600" dirty="0">
                <a:solidFill>
                  <a:srgbClr val="B5CEA8"/>
                </a:solidFill>
                <a:latin typeface="Menlo" panose="020B0609030804020204" pitchFamily="49" charset="0"/>
              </a:rPr>
              <a:t>3</a:t>
            </a:r>
            <a:r>
              <a:rPr lang="de-DE" sz="1600" dirty="0">
                <a:solidFill>
                  <a:srgbClr val="D4D4D4"/>
                </a:solidFill>
                <a:latin typeface="Menlo" panose="020B0609030804020204" pitchFamily="49" charset="0"/>
              </a:rPr>
              <a:t> * </a:t>
            </a:r>
            <a:r>
              <a:rPr lang="de-DE" sz="1600" dirty="0" err="1">
                <a:solidFill>
                  <a:schemeClr val="tx1"/>
                </a:solidFill>
                <a:latin typeface="Menlo" panose="020B0609030804020204" pitchFamily="49" charset="0"/>
              </a:rPr>
              <a:t>configMINIMAL_STACK_SIZE</a:t>
            </a:r>
            <a:r>
              <a:rPr lang="de-DE" sz="1600" dirty="0">
                <a:solidFill>
                  <a:srgbClr val="D4D4D4"/>
                </a:solidFill>
                <a:latin typeface="Menlo" panose="020B0609030804020204" pitchFamily="49" charset="0"/>
              </a:rPr>
              <a:t>), </a:t>
            </a:r>
            <a:r>
              <a:rPr lang="de-DE" sz="1600" dirty="0">
                <a:solidFill>
                  <a:srgbClr val="569CD6"/>
                </a:solidFill>
                <a:latin typeface="Menlo" panose="020B0609030804020204" pitchFamily="49" charset="0"/>
              </a:rPr>
              <a:t>NULL</a:t>
            </a:r>
            <a:r>
              <a:rPr lang="de-DE" sz="1600" dirty="0">
                <a:solidFill>
                  <a:srgbClr val="D4D4D4"/>
                </a:solidFill>
                <a:latin typeface="Menlo" panose="020B0609030804020204" pitchFamily="49" charset="0"/>
              </a:rPr>
              <a:t>, </a:t>
            </a:r>
            <a:r>
              <a:rPr lang="de-DE" sz="1600" dirty="0">
                <a:solidFill>
                  <a:srgbClr val="B5CEA8"/>
                </a:solidFill>
                <a:latin typeface="Menlo" panose="020B0609030804020204" pitchFamily="49" charset="0"/>
              </a:rPr>
              <a:t>1</a:t>
            </a:r>
            <a:r>
              <a:rPr lang="de-DE" sz="1600" dirty="0">
                <a:solidFill>
                  <a:srgbClr val="D4D4D4"/>
                </a:solidFill>
                <a:latin typeface="Menlo" panose="020B0609030804020204" pitchFamily="49" charset="0"/>
              </a:rPr>
              <a:t>, </a:t>
            </a:r>
            <a:r>
              <a:rPr lang="de-DE" sz="1600" dirty="0">
                <a:solidFill>
                  <a:srgbClr val="569CD6"/>
                </a:solidFill>
                <a:latin typeface="Menlo" panose="020B0609030804020204" pitchFamily="49" charset="0"/>
              </a:rPr>
              <a:t>NULL</a:t>
            </a:r>
            <a:r>
              <a:rPr lang="de-DE" sz="1600" dirty="0">
                <a:solidFill>
                  <a:srgbClr val="D4D4D4"/>
                </a:solidFill>
                <a:latin typeface="Menlo" panose="020B0609030804020204" pitchFamily="49" charset="0"/>
              </a:rPr>
              <a:t>);</a:t>
            </a:r>
          </a:p>
          <a:p>
            <a:pPr marL="0" indent="0">
              <a:buFont typeface="Arial" panose="020B0604020202020204" pitchFamily="34" charset="0"/>
              <a:buNone/>
            </a:pPr>
            <a:r>
              <a:rPr lang="de-DE" sz="1600" dirty="0" err="1">
                <a:solidFill>
                  <a:srgbClr val="DCDCAA"/>
                </a:solidFill>
                <a:latin typeface="Menlo" panose="020B0609030804020204" pitchFamily="49" charset="0"/>
              </a:rPr>
              <a:t>xTaskCreate</a:t>
            </a:r>
            <a:r>
              <a:rPr lang="de-DE" sz="1600" dirty="0">
                <a:solidFill>
                  <a:srgbClr val="D4D4D4"/>
                </a:solidFill>
                <a:latin typeface="Menlo" panose="020B0609030804020204" pitchFamily="49" charset="0"/>
              </a:rPr>
              <a:t>(</a:t>
            </a:r>
            <a:r>
              <a:rPr lang="de-DE" sz="1600" dirty="0" err="1">
                <a:solidFill>
                  <a:schemeClr val="tx1"/>
                </a:solidFill>
                <a:latin typeface="Menlo" panose="020B0609030804020204" pitchFamily="49" charset="0"/>
              </a:rPr>
              <a:t>controller</a:t>
            </a:r>
            <a:r>
              <a:rPr lang="de-DE" sz="1600" dirty="0">
                <a:solidFill>
                  <a:srgbClr val="D4D4D4"/>
                </a:solidFill>
                <a:latin typeface="Menlo" panose="020B0609030804020204" pitchFamily="49" charset="0"/>
              </a:rPr>
              <a:t>, </a:t>
            </a:r>
            <a:r>
              <a:rPr lang="de-DE" sz="1600" dirty="0">
                <a:solidFill>
                  <a:srgbClr val="CE9178"/>
                </a:solidFill>
                <a:latin typeface="Menlo" panose="020B0609030804020204" pitchFamily="49" charset="0"/>
              </a:rPr>
              <a:t>"CONTROL"</a:t>
            </a:r>
            <a:r>
              <a:rPr lang="de-DE" sz="1600" dirty="0">
                <a:solidFill>
                  <a:srgbClr val="D4D4D4"/>
                </a:solidFill>
                <a:latin typeface="Menlo" panose="020B0609030804020204" pitchFamily="49" charset="0"/>
              </a:rPr>
              <a:t>,</a:t>
            </a:r>
          </a:p>
          <a:p>
            <a:pPr marL="0" indent="0">
              <a:buFont typeface="Arial" panose="020B0604020202020204" pitchFamily="34" charset="0"/>
              <a:buNone/>
            </a:pPr>
            <a:r>
              <a:rPr lang="de-DE" sz="1600" dirty="0">
                <a:solidFill>
                  <a:srgbClr val="D4D4D4"/>
                </a:solidFill>
                <a:latin typeface="Menlo" panose="020B0609030804020204" pitchFamily="49" charset="0"/>
              </a:rPr>
              <a:t>(</a:t>
            </a:r>
            <a:r>
              <a:rPr lang="de-DE" sz="1600" dirty="0">
                <a:solidFill>
                  <a:srgbClr val="B5CEA8"/>
                </a:solidFill>
                <a:latin typeface="Menlo" panose="020B0609030804020204" pitchFamily="49" charset="0"/>
              </a:rPr>
              <a:t>3</a:t>
            </a:r>
            <a:r>
              <a:rPr lang="de-DE" sz="1600" dirty="0">
                <a:solidFill>
                  <a:srgbClr val="D4D4D4"/>
                </a:solidFill>
                <a:latin typeface="Menlo" panose="020B0609030804020204" pitchFamily="49" charset="0"/>
              </a:rPr>
              <a:t> * </a:t>
            </a:r>
            <a:r>
              <a:rPr lang="de-DE" sz="1600" dirty="0" err="1">
                <a:solidFill>
                  <a:schemeClr val="tx1"/>
                </a:solidFill>
                <a:latin typeface="Menlo" panose="020B0609030804020204" pitchFamily="49" charset="0"/>
              </a:rPr>
              <a:t>configMINIMAL_STACK_SIZE</a:t>
            </a:r>
            <a:r>
              <a:rPr lang="de-DE" sz="1600" dirty="0">
                <a:solidFill>
                  <a:srgbClr val="D4D4D4"/>
                </a:solidFill>
                <a:latin typeface="Menlo" panose="020B0609030804020204" pitchFamily="49" charset="0"/>
              </a:rPr>
              <a:t>), </a:t>
            </a:r>
            <a:r>
              <a:rPr lang="de-DE" sz="1600" dirty="0">
                <a:solidFill>
                  <a:srgbClr val="569CD6"/>
                </a:solidFill>
                <a:latin typeface="Menlo" panose="020B0609030804020204" pitchFamily="49" charset="0"/>
              </a:rPr>
              <a:t>NULL</a:t>
            </a:r>
            <a:r>
              <a:rPr lang="de-DE" sz="1600" dirty="0">
                <a:solidFill>
                  <a:srgbClr val="D4D4D4"/>
                </a:solidFill>
                <a:latin typeface="Menlo" panose="020B0609030804020204" pitchFamily="49" charset="0"/>
              </a:rPr>
              <a:t>, </a:t>
            </a:r>
            <a:r>
              <a:rPr lang="de-DE" sz="1600" dirty="0">
                <a:solidFill>
                  <a:srgbClr val="B5CEA8"/>
                </a:solidFill>
                <a:latin typeface="Menlo" panose="020B0609030804020204" pitchFamily="49" charset="0"/>
              </a:rPr>
              <a:t>2</a:t>
            </a:r>
            <a:r>
              <a:rPr lang="de-DE" sz="1600" dirty="0">
                <a:solidFill>
                  <a:srgbClr val="D4D4D4"/>
                </a:solidFill>
                <a:latin typeface="Menlo" panose="020B0609030804020204" pitchFamily="49" charset="0"/>
              </a:rPr>
              <a:t>, </a:t>
            </a:r>
            <a:r>
              <a:rPr lang="de-DE" sz="1600" dirty="0">
                <a:solidFill>
                  <a:srgbClr val="569CD6"/>
                </a:solidFill>
                <a:latin typeface="Menlo" panose="020B0609030804020204" pitchFamily="49" charset="0"/>
              </a:rPr>
              <a:t>NULL</a:t>
            </a:r>
            <a:r>
              <a:rPr lang="de-DE" sz="1600" dirty="0">
                <a:solidFill>
                  <a:srgbClr val="D4D4D4"/>
                </a:solidFill>
                <a:latin typeface="Menlo" panose="020B0609030804020204" pitchFamily="49" charset="0"/>
              </a:rPr>
              <a:t>);</a:t>
            </a:r>
          </a:p>
          <a:p>
            <a:pPr marL="0" indent="0">
              <a:buFont typeface="Arial" panose="020B0604020202020204" pitchFamily="34" charset="0"/>
              <a:buNone/>
            </a:pPr>
            <a:r>
              <a:rPr lang="de-DE" sz="1600" dirty="0">
                <a:solidFill>
                  <a:srgbClr val="D4D4D4"/>
                </a:solidFill>
                <a:latin typeface="Menlo" panose="020B0609030804020204" pitchFamily="49" charset="0"/>
              </a:rPr>
              <a:t>}</a:t>
            </a:r>
          </a:p>
          <a:p>
            <a:pPr marL="0" indent="0">
              <a:buFont typeface="Arial" panose="020B0604020202020204" pitchFamily="34" charset="0"/>
              <a:buNone/>
            </a:pPr>
            <a:endParaRPr lang="de-DE" sz="1600" dirty="0"/>
          </a:p>
        </p:txBody>
      </p:sp>
    </p:spTree>
    <p:extLst>
      <p:ext uri="{BB962C8B-B14F-4D97-AF65-F5344CB8AC3E}">
        <p14:creationId xmlns:p14="http://schemas.microsoft.com/office/powerpoint/2010/main" val="331199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027A2-7564-7A4F-B4F8-5EF3DF79167E}"/>
              </a:ext>
            </a:extLst>
          </p:cNvPr>
          <p:cNvSpPr>
            <a:spLocks noGrp="1"/>
          </p:cNvSpPr>
          <p:nvPr>
            <p:ph type="title"/>
          </p:nvPr>
        </p:nvSpPr>
        <p:spPr/>
        <p:txBody>
          <a:bodyPr/>
          <a:lstStyle/>
          <a:p>
            <a:r>
              <a:rPr lang="de-DE" dirty="0"/>
              <a:t>C-code </a:t>
            </a:r>
            <a:r>
              <a:rPr lang="de-DE" dirty="0" err="1"/>
              <a:t>implementation</a:t>
            </a:r>
            <a:br>
              <a:rPr lang="de-DE" dirty="0"/>
            </a:br>
            <a:r>
              <a:rPr lang="de-DE" dirty="0"/>
              <a:t>- Filter </a:t>
            </a:r>
            <a:r>
              <a:rPr lang="de-DE" dirty="0" err="1"/>
              <a:t>function</a:t>
            </a:r>
            <a:r>
              <a:rPr lang="de-DE" dirty="0"/>
              <a:t> </a:t>
            </a:r>
            <a:r>
              <a:rPr lang="de-DE" dirty="0" err="1"/>
              <a:t>semaphores</a:t>
            </a:r>
            <a:r>
              <a:rPr lang="de-DE" dirty="0"/>
              <a:t> -</a:t>
            </a:r>
          </a:p>
        </p:txBody>
      </p:sp>
      <p:sp>
        <p:nvSpPr>
          <p:cNvPr id="6" name="Inhaltsplatzhalter 5">
            <a:extLst>
              <a:ext uri="{FF2B5EF4-FFF2-40B4-BE49-F238E27FC236}">
                <a16:creationId xmlns:a16="http://schemas.microsoft.com/office/drawing/2014/main" id="{7A4B3519-7053-4F4A-9704-0D8536946FB3}"/>
              </a:ext>
            </a:extLst>
          </p:cNvPr>
          <p:cNvSpPr>
            <a:spLocks noGrp="1"/>
          </p:cNvSpPr>
          <p:nvPr>
            <p:ph idx="1"/>
          </p:nvPr>
        </p:nvSpPr>
        <p:spPr>
          <a:xfrm>
            <a:off x="468923" y="2497368"/>
            <a:ext cx="11254153" cy="3664282"/>
          </a:xfrm>
        </p:spPr>
        <p:txBody>
          <a:bodyPr>
            <a:normAutofit fontScale="92500" lnSpcReduction="10000"/>
          </a:bodyPr>
          <a:lstStyle/>
          <a:p>
            <a:pPr marL="0" indent="0">
              <a:buNone/>
            </a:pPr>
            <a:r>
              <a:rPr lang="de-DE" dirty="0" err="1">
                <a:solidFill>
                  <a:srgbClr val="DCDCAA"/>
                </a:solidFill>
                <a:latin typeface="Menlo" panose="020B0609030804020204" pitchFamily="49" charset="0"/>
              </a:rPr>
              <a:t>xSemaphoreTake</a:t>
            </a:r>
            <a:r>
              <a:rPr lang="de-DE" dirty="0">
                <a:solidFill>
                  <a:srgbClr val="D4D4D4"/>
                </a:solidFill>
                <a:latin typeface="Menlo" panose="020B0609030804020204" pitchFamily="49" charset="0"/>
              </a:rPr>
              <a:t>(</a:t>
            </a:r>
            <a:r>
              <a:rPr lang="de-DE" dirty="0" err="1">
                <a:solidFill>
                  <a:schemeClr val="tx1"/>
                </a:solidFill>
                <a:latin typeface="Menlo" panose="020B0609030804020204" pitchFamily="49" charset="0"/>
              </a:rPr>
              <a:t>filtsema,portMAX_DELAY</a:t>
            </a:r>
            <a:r>
              <a:rPr lang="de-DE" dirty="0">
                <a:solidFill>
                  <a:srgbClr val="D4D4D4"/>
                </a:solidFill>
                <a:latin typeface="Menlo" panose="020B0609030804020204" pitchFamily="49" charset="0"/>
              </a:rPr>
              <a:t>); </a:t>
            </a:r>
          </a:p>
          <a:p>
            <a:pPr marL="0" indent="0">
              <a:buNone/>
            </a:pPr>
            <a:endParaRPr lang="de-DE" dirty="0">
              <a:solidFill>
                <a:srgbClr val="D4D4D4"/>
              </a:solidFill>
              <a:latin typeface="Menlo" panose="020B0609030804020204" pitchFamily="49" charset="0"/>
            </a:endParaRPr>
          </a:p>
          <a:p>
            <a:pPr marL="0" indent="0">
              <a:buNone/>
            </a:pPr>
            <a:r>
              <a:rPr lang="de-DE" dirty="0" err="1">
                <a:solidFill>
                  <a:srgbClr val="9CDCFE"/>
                </a:solidFill>
                <a:latin typeface="Menlo" panose="020B0609030804020204" pitchFamily="49" charset="0"/>
              </a:rPr>
              <a:t>state</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pitch</a:t>
            </a:r>
            <a:r>
              <a:rPr lang="de-DE" dirty="0">
                <a:solidFill>
                  <a:srgbClr val="D4D4D4"/>
                </a:solidFill>
                <a:latin typeface="Menlo" panose="020B0609030804020204" pitchFamily="49" charset="0"/>
              </a:rPr>
              <a:t>= (</a:t>
            </a:r>
            <a:r>
              <a:rPr lang="de-DE" dirty="0">
                <a:solidFill>
                  <a:srgbClr val="B5CEA8"/>
                </a:solidFill>
                <a:latin typeface="Menlo" panose="020B0609030804020204" pitchFamily="49" charset="0"/>
              </a:rPr>
              <a:t>1</a:t>
            </a:r>
            <a:r>
              <a:rPr lang="de-DE" dirty="0">
                <a:solidFill>
                  <a:srgbClr val="D4D4D4"/>
                </a:solidFill>
                <a:latin typeface="Menlo" panose="020B0609030804020204" pitchFamily="49" charset="0"/>
              </a:rPr>
              <a:t>-</a:t>
            </a:r>
            <a:r>
              <a:rPr lang="de-DE" dirty="0">
                <a:solidFill>
                  <a:schemeClr val="tx1"/>
                </a:solidFill>
                <a:latin typeface="Menlo" panose="020B0609030804020204" pitchFamily="49" charset="0"/>
              </a:rPr>
              <a:t>gamma</a:t>
            </a:r>
            <a:r>
              <a:rPr lang="de-DE" dirty="0">
                <a:solidFill>
                  <a:srgbClr val="D4D4D4"/>
                </a:solidFill>
                <a:latin typeface="Menlo" panose="020B0609030804020204" pitchFamily="49" charset="0"/>
              </a:rPr>
              <a:t>)*</a:t>
            </a:r>
            <a:r>
              <a:rPr lang="de-DE" dirty="0" err="1">
                <a:solidFill>
                  <a:schemeClr val="tx1"/>
                </a:solidFill>
                <a:latin typeface="Menlo" panose="020B0609030804020204" pitchFamily="49" charset="0"/>
              </a:rPr>
              <a:t>thetaacc</a:t>
            </a:r>
            <a:r>
              <a:rPr lang="de-DE" dirty="0">
                <a:solidFill>
                  <a:srgbClr val="D4D4D4"/>
                </a:solidFill>
                <a:latin typeface="Menlo" panose="020B0609030804020204" pitchFamily="49" charset="0"/>
              </a:rPr>
              <a:t> + </a:t>
            </a:r>
            <a:r>
              <a:rPr lang="de-DE" dirty="0" err="1">
                <a:solidFill>
                  <a:schemeClr val="tx1"/>
                </a:solidFill>
                <a:latin typeface="Menlo" panose="020B0609030804020204" pitchFamily="49" charset="0"/>
              </a:rPr>
              <a:t>gamma</a:t>
            </a:r>
            <a:r>
              <a:rPr lang="de-DE" dirty="0">
                <a:solidFill>
                  <a:srgbClr val="D4D4D4"/>
                </a:solidFill>
                <a:latin typeface="Menlo" panose="020B0609030804020204" pitchFamily="49" charset="0"/>
              </a:rPr>
              <a:t>*(</a:t>
            </a:r>
            <a:r>
              <a:rPr lang="de-DE" dirty="0" err="1">
                <a:solidFill>
                  <a:srgbClr val="9CDCFE"/>
                </a:solidFill>
                <a:latin typeface="Menlo" panose="020B0609030804020204" pitchFamily="49" charset="0"/>
              </a:rPr>
              <a:t>state</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pitch</a:t>
            </a:r>
            <a:r>
              <a:rPr lang="de-DE" dirty="0">
                <a:solidFill>
                  <a:srgbClr val="D4D4D4"/>
                </a:solidFill>
                <a:latin typeface="Menlo" panose="020B0609030804020204" pitchFamily="49" charset="0"/>
              </a:rPr>
              <a:t> + </a:t>
            </a:r>
            <a:r>
              <a:rPr lang="de-DE" dirty="0">
                <a:solidFill>
                  <a:schemeClr val="tx1"/>
                </a:solidFill>
                <a:latin typeface="Menlo" panose="020B0609030804020204" pitchFamily="49" charset="0"/>
              </a:rPr>
              <a:t>h</a:t>
            </a:r>
            <a:r>
              <a:rPr lang="de-DE" dirty="0">
                <a:solidFill>
                  <a:srgbClr val="D4D4D4"/>
                </a:solidFill>
                <a:latin typeface="Menlo" panose="020B0609030804020204" pitchFamily="49" charset="0"/>
              </a:rPr>
              <a:t>*</a:t>
            </a:r>
            <a:r>
              <a:rPr lang="de-DE" dirty="0" err="1">
                <a:solidFill>
                  <a:srgbClr val="9CDCFE"/>
                </a:solidFill>
                <a:latin typeface="Menlo" panose="020B0609030804020204" pitchFamily="49" charset="0"/>
              </a:rPr>
              <a:t>sensorData</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gyro</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y</a:t>
            </a:r>
            <a:r>
              <a:rPr lang="de-DE" dirty="0">
                <a:solidFill>
                  <a:srgbClr val="D4D4D4"/>
                </a:solidFill>
                <a:latin typeface="Menlo" panose="020B0609030804020204" pitchFamily="49" charset="0"/>
              </a:rPr>
              <a:t>);</a:t>
            </a:r>
          </a:p>
          <a:p>
            <a:pPr marL="0" indent="0">
              <a:buNone/>
            </a:pPr>
            <a:r>
              <a:rPr lang="de-DE" dirty="0" err="1">
                <a:solidFill>
                  <a:srgbClr val="9CDCFE"/>
                </a:solidFill>
                <a:latin typeface="Menlo" panose="020B0609030804020204" pitchFamily="49" charset="0"/>
              </a:rPr>
              <a:t>state</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roll</a:t>
            </a:r>
            <a:r>
              <a:rPr lang="de-DE" dirty="0">
                <a:solidFill>
                  <a:srgbClr val="D4D4D4"/>
                </a:solidFill>
                <a:latin typeface="Menlo" panose="020B0609030804020204" pitchFamily="49" charset="0"/>
              </a:rPr>
              <a:t>= (</a:t>
            </a:r>
            <a:r>
              <a:rPr lang="de-DE" dirty="0">
                <a:solidFill>
                  <a:srgbClr val="B5CEA8"/>
                </a:solidFill>
                <a:latin typeface="Menlo" panose="020B0609030804020204" pitchFamily="49" charset="0"/>
              </a:rPr>
              <a:t>1</a:t>
            </a:r>
            <a:r>
              <a:rPr lang="de-DE" dirty="0">
                <a:solidFill>
                  <a:srgbClr val="D4D4D4"/>
                </a:solidFill>
                <a:latin typeface="Menlo" panose="020B0609030804020204" pitchFamily="49" charset="0"/>
              </a:rPr>
              <a:t>-</a:t>
            </a:r>
            <a:r>
              <a:rPr lang="de-DE" dirty="0">
                <a:solidFill>
                  <a:schemeClr val="tx1"/>
                </a:solidFill>
                <a:latin typeface="Menlo" panose="020B0609030804020204" pitchFamily="49" charset="0"/>
              </a:rPr>
              <a:t>gamma</a:t>
            </a:r>
            <a:r>
              <a:rPr lang="de-DE" dirty="0">
                <a:solidFill>
                  <a:srgbClr val="D4D4D4"/>
                </a:solidFill>
                <a:latin typeface="Menlo" panose="020B0609030804020204" pitchFamily="49" charset="0"/>
              </a:rPr>
              <a:t>)*</a:t>
            </a:r>
            <a:r>
              <a:rPr lang="de-DE" dirty="0" err="1">
                <a:solidFill>
                  <a:schemeClr val="tx1"/>
                </a:solidFill>
                <a:latin typeface="Menlo" panose="020B0609030804020204" pitchFamily="49" charset="0"/>
              </a:rPr>
              <a:t>phiacc</a:t>
            </a:r>
            <a:r>
              <a:rPr lang="de-DE" dirty="0">
                <a:solidFill>
                  <a:srgbClr val="D4D4D4"/>
                </a:solidFill>
                <a:latin typeface="Menlo" panose="020B0609030804020204" pitchFamily="49" charset="0"/>
              </a:rPr>
              <a:t> + </a:t>
            </a:r>
            <a:r>
              <a:rPr lang="de-DE" dirty="0" err="1">
                <a:solidFill>
                  <a:schemeClr val="tx1"/>
                </a:solidFill>
                <a:latin typeface="Menlo" panose="020B0609030804020204" pitchFamily="49" charset="0"/>
              </a:rPr>
              <a:t>gamma</a:t>
            </a:r>
            <a:r>
              <a:rPr lang="de-DE" dirty="0">
                <a:solidFill>
                  <a:srgbClr val="D4D4D4"/>
                </a:solidFill>
                <a:latin typeface="Menlo" panose="020B0609030804020204" pitchFamily="49" charset="0"/>
              </a:rPr>
              <a:t>*(</a:t>
            </a:r>
            <a:r>
              <a:rPr lang="de-DE" dirty="0" err="1">
                <a:solidFill>
                  <a:srgbClr val="9CDCFE"/>
                </a:solidFill>
                <a:latin typeface="Menlo" panose="020B0609030804020204" pitchFamily="49" charset="0"/>
              </a:rPr>
              <a:t>state</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roll</a:t>
            </a:r>
            <a:r>
              <a:rPr lang="de-DE" dirty="0">
                <a:solidFill>
                  <a:srgbClr val="D4D4D4"/>
                </a:solidFill>
                <a:latin typeface="Menlo" panose="020B0609030804020204" pitchFamily="49" charset="0"/>
              </a:rPr>
              <a:t> + </a:t>
            </a:r>
            <a:r>
              <a:rPr lang="de-DE" dirty="0">
                <a:solidFill>
                  <a:schemeClr val="tx1"/>
                </a:solidFill>
                <a:latin typeface="Menlo" panose="020B0609030804020204" pitchFamily="49" charset="0"/>
              </a:rPr>
              <a:t>h</a:t>
            </a:r>
            <a:r>
              <a:rPr lang="de-DE" dirty="0">
                <a:solidFill>
                  <a:srgbClr val="D4D4D4"/>
                </a:solidFill>
                <a:latin typeface="Menlo" panose="020B0609030804020204" pitchFamily="49" charset="0"/>
              </a:rPr>
              <a:t>*</a:t>
            </a:r>
            <a:r>
              <a:rPr lang="de-DE" dirty="0" err="1">
                <a:solidFill>
                  <a:srgbClr val="9CDCFE"/>
                </a:solidFill>
                <a:latin typeface="Menlo" panose="020B0609030804020204" pitchFamily="49" charset="0"/>
              </a:rPr>
              <a:t>sensorData</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gyro</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x</a:t>
            </a:r>
            <a:r>
              <a:rPr lang="de-DE" dirty="0">
                <a:solidFill>
                  <a:srgbClr val="D4D4D4"/>
                </a:solidFill>
                <a:latin typeface="Menlo" panose="020B0609030804020204" pitchFamily="49" charset="0"/>
              </a:rPr>
              <a:t>);</a:t>
            </a:r>
          </a:p>
          <a:p>
            <a:pPr marL="0" indent="0">
              <a:buNone/>
            </a:pPr>
            <a:r>
              <a:rPr lang="de-DE" dirty="0" err="1">
                <a:solidFill>
                  <a:srgbClr val="9CDCFE"/>
                </a:solidFill>
                <a:latin typeface="Menlo" panose="020B0609030804020204" pitchFamily="49" charset="0"/>
              </a:rPr>
              <a:t>state</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rateRoll</a:t>
            </a:r>
            <a:r>
              <a:rPr lang="de-DE" dirty="0">
                <a:solidFill>
                  <a:srgbClr val="D4D4D4"/>
                </a:solidFill>
                <a:latin typeface="Menlo" panose="020B0609030804020204" pitchFamily="49" charset="0"/>
              </a:rPr>
              <a:t>= </a:t>
            </a:r>
            <a:r>
              <a:rPr lang="de-DE" dirty="0" err="1">
                <a:solidFill>
                  <a:srgbClr val="9CDCFE"/>
                </a:solidFill>
                <a:latin typeface="Menlo" panose="020B0609030804020204" pitchFamily="49" charset="0"/>
              </a:rPr>
              <a:t>sensorData</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gyro</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x</a:t>
            </a:r>
            <a:r>
              <a:rPr lang="de-DE" dirty="0">
                <a:solidFill>
                  <a:srgbClr val="D4D4D4"/>
                </a:solidFill>
                <a:latin typeface="Menlo" panose="020B0609030804020204" pitchFamily="49" charset="0"/>
              </a:rPr>
              <a:t>;</a:t>
            </a:r>
          </a:p>
          <a:p>
            <a:pPr marL="0" indent="0">
              <a:buNone/>
            </a:pPr>
            <a:r>
              <a:rPr lang="de-DE" dirty="0" err="1">
                <a:solidFill>
                  <a:srgbClr val="9CDCFE"/>
                </a:solidFill>
                <a:latin typeface="Menlo" panose="020B0609030804020204" pitchFamily="49" charset="0"/>
              </a:rPr>
              <a:t>state</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ratePitch</a:t>
            </a:r>
            <a:r>
              <a:rPr lang="de-DE" dirty="0">
                <a:solidFill>
                  <a:srgbClr val="D4D4D4"/>
                </a:solidFill>
                <a:latin typeface="Menlo" panose="020B0609030804020204" pitchFamily="49" charset="0"/>
              </a:rPr>
              <a:t>= </a:t>
            </a:r>
            <a:r>
              <a:rPr lang="de-DE" dirty="0" err="1">
                <a:solidFill>
                  <a:srgbClr val="9CDCFE"/>
                </a:solidFill>
                <a:latin typeface="Menlo" panose="020B0609030804020204" pitchFamily="49" charset="0"/>
              </a:rPr>
              <a:t>sensorData</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gyro</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y</a:t>
            </a:r>
            <a:r>
              <a:rPr lang="de-DE" dirty="0">
                <a:solidFill>
                  <a:srgbClr val="D4D4D4"/>
                </a:solidFill>
                <a:latin typeface="Menlo" panose="020B0609030804020204" pitchFamily="49" charset="0"/>
              </a:rPr>
              <a:t>;</a:t>
            </a:r>
          </a:p>
          <a:p>
            <a:pPr marL="0" indent="0">
              <a:buNone/>
            </a:pPr>
            <a:r>
              <a:rPr lang="de-DE" dirty="0" err="1">
                <a:solidFill>
                  <a:srgbClr val="9CDCFE"/>
                </a:solidFill>
                <a:latin typeface="Menlo" panose="020B0609030804020204" pitchFamily="49" charset="0"/>
              </a:rPr>
              <a:t>state</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rateYaw</a:t>
            </a:r>
            <a:r>
              <a:rPr lang="de-DE" dirty="0">
                <a:solidFill>
                  <a:srgbClr val="D4D4D4"/>
                </a:solidFill>
                <a:latin typeface="Menlo" panose="020B0609030804020204" pitchFamily="49" charset="0"/>
              </a:rPr>
              <a:t>= </a:t>
            </a:r>
            <a:r>
              <a:rPr lang="de-DE" dirty="0" err="1">
                <a:solidFill>
                  <a:srgbClr val="9CDCFE"/>
                </a:solidFill>
                <a:latin typeface="Menlo" panose="020B0609030804020204" pitchFamily="49" charset="0"/>
              </a:rPr>
              <a:t>sensorData</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gyro</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z</a:t>
            </a:r>
            <a:r>
              <a:rPr lang="de-DE" dirty="0">
                <a:solidFill>
                  <a:srgbClr val="D4D4D4"/>
                </a:solidFill>
                <a:latin typeface="Menlo" panose="020B0609030804020204" pitchFamily="49" charset="0"/>
              </a:rPr>
              <a:t>;</a:t>
            </a:r>
          </a:p>
          <a:p>
            <a:pPr marL="0" indent="0">
              <a:buNone/>
            </a:pPr>
            <a:r>
              <a:rPr lang="de-DE" dirty="0">
                <a:solidFill>
                  <a:schemeClr val="tx1"/>
                </a:solidFill>
                <a:latin typeface="Menlo" panose="020B0609030804020204" pitchFamily="49" charset="0"/>
              </a:rPr>
              <a:t>tick++</a:t>
            </a:r>
            <a:r>
              <a:rPr lang="de-DE" dirty="0">
                <a:solidFill>
                  <a:srgbClr val="D4D4D4"/>
                </a:solidFill>
                <a:latin typeface="Menlo" panose="020B0609030804020204" pitchFamily="49" charset="0"/>
              </a:rPr>
              <a:t>;</a:t>
            </a:r>
          </a:p>
          <a:p>
            <a:pPr marL="0" indent="0">
              <a:buNone/>
            </a:pPr>
            <a:endParaRPr lang="de-DE" dirty="0">
              <a:solidFill>
                <a:srgbClr val="D4D4D4"/>
              </a:solidFill>
              <a:latin typeface="Menlo" panose="020B0609030804020204" pitchFamily="49" charset="0"/>
            </a:endParaRPr>
          </a:p>
          <a:p>
            <a:pPr marL="0" indent="0">
              <a:buNone/>
            </a:pPr>
            <a:r>
              <a:rPr lang="de-DE" dirty="0" err="1">
                <a:solidFill>
                  <a:srgbClr val="DCDCAA"/>
                </a:solidFill>
                <a:latin typeface="Menlo" panose="020B0609030804020204" pitchFamily="49" charset="0"/>
              </a:rPr>
              <a:t>xSemaphoreGive</a:t>
            </a:r>
            <a:r>
              <a:rPr lang="de-DE" dirty="0">
                <a:solidFill>
                  <a:srgbClr val="D4D4D4"/>
                </a:solidFill>
                <a:latin typeface="Menlo" panose="020B0609030804020204" pitchFamily="49" charset="0"/>
              </a:rPr>
              <a:t>(</a:t>
            </a:r>
            <a:r>
              <a:rPr lang="de-DE" dirty="0" err="1">
                <a:solidFill>
                  <a:schemeClr val="tx1"/>
                </a:solidFill>
                <a:latin typeface="Menlo" panose="020B0609030804020204" pitchFamily="49" charset="0"/>
              </a:rPr>
              <a:t>filtsema</a:t>
            </a:r>
            <a:r>
              <a:rPr lang="de-DE" dirty="0">
                <a:solidFill>
                  <a:srgbClr val="D4D4D4"/>
                </a:solidFill>
                <a:latin typeface="Menlo" panose="020B0609030804020204" pitchFamily="49" charset="0"/>
              </a:rPr>
              <a:t>);</a:t>
            </a:r>
          </a:p>
          <a:p>
            <a:pPr marL="0" indent="0">
              <a:buNone/>
            </a:pPr>
            <a:endParaRPr lang="de-DE" dirty="0"/>
          </a:p>
        </p:txBody>
      </p:sp>
    </p:spTree>
    <p:extLst>
      <p:ext uri="{BB962C8B-B14F-4D97-AF65-F5344CB8AC3E}">
        <p14:creationId xmlns:p14="http://schemas.microsoft.com/office/powerpoint/2010/main" val="3961163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027A2-7564-7A4F-B4F8-5EF3DF79167E}"/>
              </a:ext>
            </a:extLst>
          </p:cNvPr>
          <p:cNvSpPr>
            <a:spLocks noGrp="1"/>
          </p:cNvSpPr>
          <p:nvPr>
            <p:ph type="title"/>
          </p:nvPr>
        </p:nvSpPr>
        <p:spPr/>
        <p:txBody>
          <a:bodyPr/>
          <a:lstStyle/>
          <a:p>
            <a:r>
              <a:rPr lang="de-DE" dirty="0"/>
              <a:t>C-code </a:t>
            </a:r>
            <a:r>
              <a:rPr lang="de-DE" dirty="0" err="1"/>
              <a:t>implementation</a:t>
            </a:r>
            <a:br>
              <a:rPr lang="de-DE" dirty="0"/>
            </a:br>
            <a:r>
              <a:rPr lang="de-DE" dirty="0"/>
              <a:t>- </a:t>
            </a:r>
            <a:r>
              <a:rPr lang="de-DE" dirty="0" err="1"/>
              <a:t>setpoint</a:t>
            </a:r>
            <a:r>
              <a:rPr lang="de-DE" dirty="0"/>
              <a:t> </a:t>
            </a:r>
            <a:r>
              <a:rPr lang="de-DE" dirty="0" err="1"/>
              <a:t>function</a:t>
            </a:r>
            <a:r>
              <a:rPr lang="de-DE" dirty="0"/>
              <a:t> </a:t>
            </a:r>
            <a:r>
              <a:rPr lang="de-DE" dirty="0" err="1"/>
              <a:t>semaphores</a:t>
            </a:r>
            <a:r>
              <a:rPr lang="de-DE" dirty="0"/>
              <a:t> -</a:t>
            </a:r>
          </a:p>
        </p:txBody>
      </p:sp>
      <p:sp>
        <p:nvSpPr>
          <p:cNvPr id="6" name="Inhaltsplatzhalter 5">
            <a:extLst>
              <a:ext uri="{FF2B5EF4-FFF2-40B4-BE49-F238E27FC236}">
                <a16:creationId xmlns:a16="http://schemas.microsoft.com/office/drawing/2014/main" id="{7A4B3519-7053-4F4A-9704-0D8536946FB3}"/>
              </a:ext>
            </a:extLst>
          </p:cNvPr>
          <p:cNvSpPr>
            <a:spLocks noGrp="1"/>
          </p:cNvSpPr>
          <p:nvPr>
            <p:ph idx="1"/>
          </p:nvPr>
        </p:nvSpPr>
        <p:spPr>
          <a:xfrm>
            <a:off x="2231136" y="2497368"/>
            <a:ext cx="7729728" cy="3664282"/>
          </a:xfrm>
        </p:spPr>
        <p:txBody>
          <a:bodyPr>
            <a:normAutofit/>
          </a:bodyPr>
          <a:lstStyle/>
          <a:p>
            <a:pPr marL="0" indent="0">
              <a:buNone/>
            </a:pPr>
            <a:r>
              <a:rPr lang="de-DE" dirty="0" err="1">
                <a:solidFill>
                  <a:srgbClr val="DCDCAA"/>
                </a:solidFill>
                <a:latin typeface="Menlo" panose="020B0609030804020204" pitchFamily="49" charset="0"/>
              </a:rPr>
              <a:t>xSemaphoreTake</a:t>
            </a:r>
            <a:r>
              <a:rPr lang="de-DE" dirty="0">
                <a:solidFill>
                  <a:srgbClr val="D4D4D4"/>
                </a:solidFill>
                <a:latin typeface="Menlo" panose="020B0609030804020204" pitchFamily="49" charset="0"/>
              </a:rPr>
              <a:t>(</a:t>
            </a:r>
            <a:r>
              <a:rPr lang="de-DE" dirty="0" err="1">
                <a:solidFill>
                  <a:schemeClr val="tx1"/>
                </a:solidFill>
                <a:latin typeface="Menlo" panose="020B0609030804020204" pitchFamily="49" charset="0"/>
              </a:rPr>
              <a:t>setsema,portMAX_DELAY</a:t>
            </a:r>
            <a:r>
              <a:rPr lang="de-DE" dirty="0">
                <a:solidFill>
                  <a:srgbClr val="D4D4D4"/>
                </a:solidFill>
                <a:latin typeface="Menlo" panose="020B0609030804020204" pitchFamily="49" charset="0"/>
              </a:rPr>
              <a:t>);</a:t>
            </a:r>
          </a:p>
          <a:p>
            <a:pPr marL="0" indent="0">
              <a:buNone/>
            </a:pPr>
            <a:r>
              <a:rPr lang="de-DE" dirty="0">
                <a:solidFill>
                  <a:srgbClr val="D4D4D4"/>
                </a:solidFill>
                <a:latin typeface="Menlo" panose="020B0609030804020204" pitchFamily="49" charset="0"/>
              </a:rPr>
              <a:t> </a:t>
            </a:r>
          </a:p>
          <a:p>
            <a:pPr marL="0" indent="0">
              <a:buNone/>
            </a:pPr>
            <a:r>
              <a:rPr lang="de-DE" dirty="0" err="1">
                <a:solidFill>
                  <a:srgbClr val="DCDCAA"/>
                </a:solidFill>
                <a:latin typeface="Menlo" panose="020B0609030804020204" pitchFamily="49" charset="0"/>
              </a:rPr>
              <a:t>commanderGetSetpoint</a:t>
            </a:r>
            <a:r>
              <a:rPr lang="de-DE" dirty="0">
                <a:solidFill>
                  <a:srgbClr val="D4D4D4"/>
                </a:solidFill>
                <a:latin typeface="Menlo" panose="020B0609030804020204" pitchFamily="49" charset="0"/>
              </a:rPr>
              <a:t>(</a:t>
            </a:r>
            <a:r>
              <a:rPr lang="de-DE" dirty="0">
                <a:solidFill>
                  <a:schemeClr val="tx1"/>
                </a:solidFill>
                <a:latin typeface="Menlo" panose="020B0609030804020204" pitchFamily="49" charset="0"/>
              </a:rPr>
              <a:t>&amp;</a:t>
            </a:r>
            <a:r>
              <a:rPr lang="de-DE" dirty="0" err="1">
                <a:solidFill>
                  <a:schemeClr val="tx1"/>
                </a:solidFill>
                <a:latin typeface="Menlo" panose="020B0609030804020204" pitchFamily="49" charset="0"/>
              </a:rPr>
              <a:t>setpoint</a:t>
            </a:r>
            <a:r>
              <a:rPr lang="de-DE" dirty="0">
                <a:solidFill>
                  <a:schemeClr val="tx1"/>
                </a:solidFill>
                <a:latin typeface="Menlo" panose="020B0609030804020204" pitchFamily="49" charset="0"/>
              </a:rPr>
              <a:t>, tick</a:t>
            </a:r>
            <a:r>
              <a:rPr lang="de-DE" dirty="0">
                <a:solidFill>
                  <a:srgbClr val="D4D4D4"/>
                </a:solidFill>
                <a:latin typeface="Menlo" panose="020B0609030804020204" pitchFamily="49" charset="0"/>
              </a:rPr>
              <a:t>);</a:t>
            </a:r>
          </a:p>
          <a:p>
            <a:pPr marL="0" indent="0">
              <a:buNone/>
            </a:pPr>
            <a:r>
              <a:rPr lang="de-DE" dirty="0">
                <a:solidFill>
                  <a:schemeClr val="tx1"/>
                </a:solidFill>
                <a:latin typeface="Menlo" panose="020B0609030804020204" pitchFamily="49" charset="0"/>
              </a:rPr>
              <a:t>tick++</a:t>
            </a:r>
            <a:r>
              <a:rPr lang="de-DE" dirty="0">
                <a:solidFill>
                  <a:srgbClr val="D4D4D4"/>
                </a:solidFill>
                <a:latin typeface="Menlo" panose="020B0609030804020204" pitchFamily="49" charset="0"/>
              </a:rPr>
              <a:t>;</a:t>
            </a:r>
          </a:p>
          <a:p>
            <a:pPr marL="0" indent="0">
              <a:buNone/>
            </a:pPr>
            <a:endParaRPr lang="de-DE" dirty="0">
              <a:solidFill>
                <a:srgbClr val="D4D4D4"/>
              </a:solidFill>
              <a:latin typeface="Menlo" panose="020B0609030804020204" pitchFamily="49" charset="0"/>
            </a:endParaRPr>
          </a:p>
          <a:p>
            <a:pPr marL="0" indent="0">
              <a:buNone/>
            </a:pPr>
            <a:r>
              <a:rPr lang="de-DE" dirty="0" err="1">
                <a:solidFill>
                  <a:srgbClr val="DCDCAA"/>
                </a:solidFill>
                <a:latin typeface="Menlo" panose="020B0609030804020204" pitchFamily="49" charset="0"/>
              </a:rPr>
              <a:t>xSemaphoreGive</a:t>
            </a:r>
            <a:r>
              <a:rPr lang="de-DE" dirty="0">
                <a:solidFill>
                  <a:srgbClr val="D4D4D4"/>
                </a:solidFill>
                <a:latin typeface="Menlo" panose="020B0609030804020204" pitchFamily="49" charset="0"/>
              </a:rPr>
              <a:t>(</a:t>
            </a:r>
            <a:r>
              <a:rPr lang="de-DE" dirty="0" err="1">
                <a:solidFill>
                  <a:schemeClr val="tx1"/>
                </a:solidFill>
                <a:latin typeface="Menlo" panose="020B0609030804020204" pitchFamily="49" charset="0"/>
              </a:rPr>
              <a:t>setsema</a:t>
            </a:r>
            <a:r>
              <a:rPr lang="de-DE" dirty="0">
                <a:solidFill>
                  <a:srgbClr val="D4D4D4"/>
                </a:solidFill>
                <a:latin typeface="Menlo" panose="020B0609030804020204" pitchFamily="49" charset="0"/>
              </a:rPr>
              <a:t>);</a:t>
            </a:r>
          </a:p>
          <a:p>
            <a:pPr marL="0" indent="0">
              <a:buNone/>
            </a:pPr>
            <a:endParaRPr lang="de-DE" dirty="0"/>
          </a:p>
        </p:txBody>
      </p:sp>
    </p:spTree>
    <p:extLst>
      <p:ext uri="{BB962C8B-B14F-4D97-AF65-F5344CB8AC3E}">
        <p14:creationId xmlns:p14="http://schemas.microsoft.com/office/powerpoint/2010/main" val="2179710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027A2-7564-7A4F-B4F8-5EF3DF79167E}"/>
              </a:ext>
            </a:extLst>
          </p:cNvPr>
          <p:cNvSpPr>
            <a:spLocks noGrp="1"/>
          </p:cNvSpPr>
          <p:nvPr>
            <p:ph type="title"/>
          </p:nvPr>
        </p:nvSpPr>
        <p:spPr/>
        <p:txBody>
          <a:bodyPr/>
          <a:lstStyle/>
          <a:p>
            <a:r>
              <a:rPr lang="de-DE" dirty="0"/>
              <a:t>C-code </a:t>
            </a:r>
            <a:r>
              <a:rPr lang="de-DE" dirty="0" err="1"/>
              <a:t>implementation</a:t>
            </a:r>
            <a:br>
              <a:rPr lang="de-DE" dirty="0"/>
            </a:br>
            <a:r>
              <a:rPr lang="de-DE" dirty="0"/>
              <a:t>- Control </a:t>
            </a:r>
            <a:r>
              <a:rPr lang="de-DE" dirty="0" err="1"/>
              <a:t>function</a:t>
            </a:r>
            <a:r>
              <a:rPr lang="de-DE" dirty="0"/>
              <a:t> -</a:t>
            </a:r>
          </a:p>
        </p:txBody>
      </p:sp>
      <p:sp>
        <p:nvSpPr>
          <p:cNvPr id="4" name="Inhaltsplatzhalter 3">
            <a:extLst>
              <a:ext uri="{FF2B5EF4-FFF2-40B4-BE49-F238E27FC236}">
                <a16:creationId xmlns:a16="http://schemas.microsoft.com/office/drawing/2014/main" id="{6E6848F5-729F-1D4F-86D4-A83149154EB3}"/>
              </a:ext>
            </a:extLst>
          </p:cNvPr>
          <p:cNvSpPr>
            <a:spLocks noGrp="1"/>
          </p:cNvSpPr>
          <p:nvPr>
            <p:ph idx="1"/>
          </p:nvPr>
        </p:nvSpPr>
        <p:spPr>
          <a:xfrm>
            <a:off x="2231136" y="2412960"/>
            <a:ext cx="7729728" cy="4212923"/>
          </a:xfrm>
        </p:spPr>
        <p:txBody>
          <a:bodyPr>
            <a:normAutofit/>
          </a:bodyPr>
          <a:lstStyle/>
          <a:p>
            <a:pPr marL="0" indent="0">
              <a:buNone/>
            </a:pPr>
            <a:r>
              <a:rPr lang="de-DE" dirty="0" err="1">
                <a:solidFill>
                  <a:srgbClr val="DCDCAA"/>
                </a:solidFill>
                <a:latin typeface="Menlo" panose="020B0609030804020204" pitchFamily="49" charset="0"/>
              </a:rPr>
              <a:t>xSemaphoreTake</a:t>
            </a:r>
            <a:r>
              <a:rPr lang="de-DE" dirty="0">
                <a:solidFill>
                  <a:srgbClr val="D4D4D4"/>
                </a:solidFill>
                <a:latin typeface="Menlo" panose="020B0609030804020204" pitchFamily="49" charset="0"/>
              </a:rPr>
              <a:t>(</a:t>
            </a:r>
            <a:r>
              <a:rPr lang="de-DE" dirty="0" err="1">
                <a:solidFill>
                  <a:schemeClr val="tx1"/>
                </a:solidFill>
                <a:latin typeface="Menlo" panose="020B0609030804020204" pitchFamily="49" charset="0"/>
              </a:rPr>
              <a:t>setsema,portMAX_DELAY</a:t>
            </a:r>
            <a:r>
              <a:rPr lang="de-DE" dirty="0">
                <a:solidFill>
                  <a:srgbClr val="D4D4D4"/>
                </a:solidFill>
                <a:latin typeface="Menlo" panose="020B0609030804020204" pitchFamily="49" charset="0"/>
              </a:rPr>
              <a:t>); </a:t>
            </a:r>
          </a:p>
          <a:p>
            <a:pPr marL="0" indent="0">
              <a:buNone/>
            </a:pPr>
            <a:r>
              <a:rPr lang="de-DE" dirty="0" err="1">
                <a:solidFill>
                  <a:srgbClr val="DCDCAA"/>
                </a:solidFill>
                <a:latin typeface="Menlo" panose="020B0609030804020204" pitchFamily="49" charset="0"/>
              </a:rPr>
              <a:t>xSemaphoreTake</a:t>
            </a:r>
            <a:r>
              <a:rPr lang="de-DE" dirty="0">
                <a:solidFill>
                  <a:srgbClr val="D4D4D4"/>
                </a:solidFill>
                <a:latin typeface="Menlo" panose="020B0609030804020204" pitchFamily="49" charset="0"/>
              </a:rPr>
              <a:t>(</a:t>
            </a:r>
            <a:r>
              <a:rPr lang="de-DE" dirty="0" err="1">
                <a:solidFill>
                  <a:schemeClr val="tx1"/>
                </a:solidFill>
                <a:latin typeface="Menlo" panose="020B0609030804020204" pitchFamily="49" charset="0"/>
              </a:rPr>
              <a:t>filtsema,portMAX_DELAY</a:t>
            </a:r>
            <a:r>
              <a:rPr lang="de-DE" dirty="0">
                <a:solidFill>
                  <a:srgbClr val="D4D4D4"/>
                </a:solidFill>
                <a:latin typeface="Menlo" panose="020B0609030804020204" pitchFamily="49" charset="0"/>
              </a:rPr>
              <a:t>); </a:t>
            </a:r>
          </a:p>
          <a:p>
            <a:pPr marL="0" indent="0">
              <a:buNone/>
            </a:pPr>
            <a:r>
              <a:rPr lang="de-DE" dirty="0">
                <a:solidFill>
                  <a:schemeClr val="tx1"/>
                </a:solidFill>
                <a:latin typeface="Menlo" panose="020B0609030804020204" pitchFamily="49" charset="0"/>
              </a:rPr>
              <a:t>„</a:t>
            </a:r>
            <a:r>
              <a:rPr lang="de-DE" dirty="0" err="1">
                <a:solidFill>
                  <a:schemeClr val="tx1"/>
                </a:solidFill>
                <a:latin typeface="Menlo" panose="020B0609030804020204" pitchFamily="49" charset="0"/>
              </a:rPr>
              <a:t>Calculate</a:t>
            </a:r>
            <a:r>
              <a:rPr lang="de-DE" dirty="0">
                <a:solidFill>
                  <a:schemeClr val="tx1"/>
                </a:solidFill>
                <a:latin typeface="Menlo" panose="020B0609030804020204" pitchFamily="49" charset="0"/>
              </a:rPr>
              <a:t> </a:t>
            </a:r>
            <a:r>
              <a:rPr lang="de-DE" dirty="0" err="1">
                <a:solidFill>
                  <a:schemeClr val="tx1"/>
                </a:solidFill>
                <a:latin typeface="Menlo" panose="020B0609030804020204" pitchFamily="49" charset="0"/>
              </a:rPr>
              <a:t>difference</a:t>
            </a:r>
            <a:r>
              <a:rPr lang="de-DE" dirty="0">
                <a:solidFill>
                  <a:schemeClr val="tx1"/>
                </a:solidFill>
                <a:latin typeface="Menlo" panose="020B0609030804020204" pitchFamily="49" charset="0"/>
              </a:rPr>
              <a:t> </a:t>
            </a:r>
            <a:r>
              <a:rPr lang="de-DE" dirty="0" err="1">
                <a:solidFill>
                  <a:schemeClr val="tx1"/>
                </a:solidFill>
                <a:latin typeface="Menlo" panose="020B0609030804020204" pitchFamily="49" charset="0"/>
              </a:rPr>
              <a:t>of</a:t>
            </a:r>
            <a:r>
              <a:rPr lang="de-DE" dirty="0">
                <a:solidFill>
                  <a:schemeClr val="tx1"/>
                </a:solidFill>
                <a:latin typeface="Menlo" panose="020B0609030804020204" pitchFamily="49" charset="0"/>
              </a:rPr>
              <a:t> </a:t>
            </a:r>
            <a:r>
              <a:rPr lang="de-DE" dirty="0" err="1">
                <a:solidFill>
                  <a:schemeClr val="tx1"/>
                </a:solidFill>
                <a:latin typeface="Menlo" panose="020B0609030804020204" pitchFamily="49" charset="0"/>
              </a:rPr>
              <a:t>setpoint</a:t>
            </a:r>
            <a:r>
              <a:rPr lang="de-DE" dirty="0">
                <a:solidFill>
                  <a:schemeClr val="tx1"/>
                </a:solidFill>
                <a:latin typeface="Menlo" panose="020B0609030804020204" pitchFamily="49" charset="0"/>
              </a:rPr>
              <a:t> </a:t>
            </a:r>
            <a:r>
              <a:rPr lang="de-DE" dirty="0" err="1">
                <a:solidFill>
                  <a:schemeClr val="tx1"/>
                </a:solidFill>
                <a:latin typeface="Menlo" panose="020B0609030804020204" pitchFamily="49" charset="0"/>
              </a:rPr>
              <a:t>and</a:t>
            </a:r>
            <a:r>
              <a:rPr lang="de-DE" dirty="0">
                <a:solidFill>
                  <a:schemeClr val="tx1"/>
                </a:solidFill>
                <a:latin typeface="Menlo" panose="020B0609030804020204" pitchFamily="49" charset="0"/>
              </a:rPr>
              <a:t> </a:t>
            </a:r>
            <a:r>
              <a:rPr lang="de-DE" dirty="0" err="1">
                <a:solidFill>
                  <a:schemeClr val="tx1"/>
                </a:solidFill>
                <a:latin typeface="Menlo" panose="020B0609030804020204" pitchFamily="49" charset="0"/>
              </a:rPr>
              <a:t>state</a:t>
            </a:r>
            <a:r>
              <a:rPr lang="de-DE" dirty="0">
                <a:solidFill>
                  <a:schemeClr val="tx1"/>
                </a:solidFill>
                <a:latin typeface="Menlo" panose="020B0609030804020204" pitchFamily="49" charset="0"/>
              </a:rPr>
              <a:t>“</a:t>
            </a:r>
            <a:r>
              <a:rPr lang="de-DE" dirty="0">
                <a:solidFill>
                  <a:srgbClr val="D4D4D4"/>
                </a:solidFill>
                <a:latin typeface="Menlo" panose="020B0609030804020204" pitchFamily="49" charset="0"/>
              </a:rPr>
              <a:t>;</a:t>
            </a:r>
            <a:endParaRPr lang="de-DE" dirty="0">
              <a:solidFill>
                <a:schemeClr val="bg1">
                  <a:lumMod val="65000"/>
                </a:schemeClr>
              </a:solidFill>
              <a:latin typeface="Menlo" panose="020B0609030804020204" pitchFamily="49" charset="0"/>
            </a:endParaRPr>
          </a:p>
          <a:p>
            <a:pPr marL="0" indent="0">
              <a:buNone/>
            </a:pPr>
            <a:r>
              <a:rPr lang="de-DE" dirty="0" err="1">
                <a:solidFill>
                  <a:srgbClr val="DCDCAA"/>
                </a:solidFill>
                <a:latin typeface="Menlo" panose="020B0609030804020204" pitchFamily="49" charset="0"/>
              </a:rPr>
              <a:t>xSemaphoreGive</a:t>
            </a:r>
            <a:r>
              <a:rPr lang="de-DE" dirty="0">
                <a:solidFill>
                  <a:srgbClr val="D4D4D4"/>
                </a:solidFill>
                <a:latin typeface="Menlo" panose="020B0609030804020204" pitchFamily="49" charset="0"/>
              </a:rPr>
              <a:t>(</a:t>
            </a:r>
            <a:r>
              <a:rPr lang="de-DE" dirty="0" err="1">
                <a:solidFill>
                  <a:schemeClr val="tx1"/>
                </a:solidFill>
                <a:latin typeface="Menlo" panose="020B0609030804020204" pitchFamily="49" charset="0"/>
              </a:rPr>
              <a:t>filtsema</a:t>
            </a:r>
            <a:r>
              <a:rPr lang="de-DE" dirty="0">
                <a:solidFill>
                  <a:srgbClr val="D4D4D4"/>
                </a:solidFill>
                <a:latin typeface="Menlo" panose="020B0609030804020204" pitchFamily="49" charset="0"/>
              </a:rPr>
              <a:t>);</a:t>
            </a:r>
          </a:p>
          <a:p>
            <a:pPr marL="0" indent="0">
              <a:buNone/>
            </a:pPr>
            <a:endParaRPr lang="de-DE" dirty="0">
              <a:solidFill>
                <a:srgbClr val="D4D4D4"/>
              </a:solidFill>
              <a:latin typeface="Menlo" panose="020B0609030804020204" pitchFamily="49" charset="0"/>
            </a:endParaRPr>
          </a:p>
          <a:p>
            <a:pPr marL="0" indent="0">
              <a:buNone/>
            </a:pPr>
            <a:r>
              <a:rPr lang="de-DE" dirty="0">
                <a:solidFill>
                  <a:schemeClr val="tx1"/>
                </a:solidFill>
                <a:latin typeface="Menlo" panose="020B0609030804020204" pitchFamily="49" charset="0"/>
              </a:rPr>
              <a:t>„</a:t>
            </a:r>
            <a:r>
              <a:rPr lang="de-DE" dirty="0" err="1">
                <a:solidFill>
                  <a:schemeClr val="tx1"/>
                </a:solidFill>
                <a:latin typeface="Menlo" panose="020B0609030804020204" pitchFamily="49" charset="0"/>
              </a:rPr>
              <a:t>Multiply</a:t>
            </a:r>
            <a:r>
              <a:rPr lang="de-DE" dirty="0">
                <a:solidFill>
                  <a:schemeClr val="tx1"/>
                </a:solidFill>
                <a:latin typeface="Menlo" panose="020B0609030804020204" pitchFamily="49" charset="0"/>
              </a:rPr>
              <a:t> LQR </a:t>
            </a:r>
            <a:r>
              <a:rPr lang="de-DE" dirty="0" err="1">
                <a:solidFill>
                  <a:schemeClr val="tx1"/>
                </a:solidFill>
                <a:latin typeface="Menlo" panose="020B0609030804020204" pitchFamily="49" charset="0"/>
              </a:rPr>
              <a:t>gain</a:t>
            </a:r>
            <a:r>
              <a:rPr lang="de-DE" dirty="0">
                <a:solidFill>
                  <a:schemeClr val="tx1"/>
                </a:solidFill>
                <a:latin typeface="Menlo" panose="020B0609030804020204" pitchFamily="49" charset="0"/>
              </a:rPr>
              <a:t> </a:t>
            </a:r>
            <a:r>
              <a:rPr lang="de-DE" dirty="0" err="1">
                <a:solidFill>
                  <a:schemeClr val="tx1"/>
                </a:solidFill>
                <a:latin typeface="Menlo" panose="020B0609030804020204" pitchFamily="49" charset="0"/>
              </a:rPr>
              <a:t>matrix</a:t>
            </a:r>
            <a:r>
              <a:rPr lang="de-DE" dirty="0">
                <a:solidFill>
                  <a:schemeClr val="tx1"/>
                </a:solidFill>
                <a:latin typeface="Menlo" panose="020B0609030804020204" pitchFamily="49" charset="0"/>
              </a:rPr>
              <a:t> </a:t>
            </a:r>
            <a:r>
              <a:rPr lang="de-DE" dirty="0" err="1">
                <a:solidFill>
                  <a:schemeClr val="tx1"/>
                </a:solidFill>
                <a:latin typeface="Menlo" panose="020B0609030804020204" pitchFamily="49" charset="0"/>
              </a:rPr>
              <a:t>with</a:t>
            </a:r>
            <a:r>
              <a:rPr lang="de-DE" dirty="0">
                <a:solidFill>
                  <a:schemeClr val="tx1"/>
                </a:solidFill>
                <a:latin typeface="Menlo" panose="020B0609030804020204" pitchFamily="49" charset="0"/>
              </a:rPr>
              <a:t> </a:t>
            </a:r>
            <a:r>
              <a:rPr lang="de-DE" dirty="0" err="1">
                <a:solidFill>
                  <a:schemeClr val="tx1"/>
                </a:solidFill>
                <a:latin typeface="Menlo" panose="020B0609030804020204" pitchFamily="49" charset="0"/>
              </a:rPr>
              <a:t>the</a:t>
            </a:r>
            <a:r>
              <a:rPr lang="de-DE" dirty="0">
                <a:solidFill>
                  <a:schemeClr val="tx1"/>
                </a:solidFill>
                <a:latin typeface="Menlo" panose="020B0609030804020204" pitchFamily="49" charset="0"/>
              </a:rPr>
              <a:t> </a:t>
            </a:r>
            <a:r>
              <a:rPr lang="de-DE" dirty="0" err="1">
                <a:solidFill>
                  <a:schemeClr val="tx1"/>
                </a:solidFill>
                <a:latin typeface="Menlo" panose="020B0609030804020204" pitchFamily="49" charset="0"/>
              </a:rPr>
              <a:t>calculated</a:t>
            </a:r>
            <a:r>
              <a:rPr lang="de-DE" dirty="0">
                <a:solidFill>
                  <a:schemeClr val="tx1"/>
                </a:solidFill>
                <a:latin typeface="Menlo" panose="020B0609030804020204" pitchFamily="49" charset="0"/>
              </a:rPr>
              <a:t> </a:t>
            </a:r>
            <a:r>
              <a:rPr lang="de-DE" dirty="0" err="1">
                <a:solidFill>
                  <a:schemeClr val="tx1"/>
                </a:solidFill>
                <a:latin typeface="Menlo" panose="020B0609030804020204" pitchFamily="49" charset="0"/>
              </a:rPr>
              <a:t>state</a:t>
            </a:r>
            <a:r>
              <a:rPr lang="de-DE" dirty="0">
                <a:solidFill>
                  <a:schemeClr val="tx1"/>
                </a:solidFill>
                <a:latin typeface="Menlo" panose="020B0609030804020204" pitchFamily="49" charset="0"/>
              </a:rPr>
              <a:t>/</a:t>
            </a:r>
            <a:r>
              <a:rPr lang="de-DE" dirty="0" err="1">
                <a:solidFill>
                  <a:schemeClr val="tx1"/>
                </a:solidFill>
                <a:latin typeface="Menlo" panose="020B0609030804020204" pitchFamily="49" charset="0"/>
              </a:rPr>
              <a:t>setpoint</a:t>
            </a:r>
            <a:r>
              <a:rPr lang="de-DE" dirty="0">
                <a:solidFill>
                  <a:schemeClr val="tx1"/>
                </a:solidFill>
                <a:latin typeface="Menlo" panose="020B0609030804020204" pitchFamily="49" charset="0"/>
              </a:rPr>
              <a:t> </a:t>
            </a:r>
            <a:r>
              <a:rPr lang="de-DE" dirty="0" err="1">
                <a:solidFill>
                  <a:schemeClr val="tx1"/>
                </a:solidFill>
                <a:latin typeface="Menlo" panose="020B0609030804020204" pitchFamily="49" charset="0"/>
              </a:rPr>
              <a:t>difference</a:t>
            </a:r>
            <a:r>
              <a:rPr lang="de-DE" dirty="0">
                <a:solidFill>
                  <a:schemeClr val="tx1"/>
                </a:solidFill>
                <a:latin typeface="Menlo" panose="020B0609030804020204" pitchFamily="49" charset="0"/>
              </a:rPr>
              <a:t>“</a:t>
            </a:r>
            <a:r>
              <a:rPr lang="de-DE" dirty="0">
                <a:solidFill>
                  <a:srgbClr val="D4D4D4"/>
                </a:solidFill>
                <a:latin typeface="Menlo" panose="020B0609030804020204" pitchFamily="49" charset="0"/>
              </a:rPr>
              <a:t>;</a:t>
            </a:r>
            <a:br>
              <a:rPr lang="de-DE" dirty="0">
                <a:solidFill>
                  <a:srgbClr val="D4D4D4"/>
                </a:solidFill>
                <a:latin typeface="Menlo" panose="020B0609030804020204" pitchFamily="49" charset="0"/>
              </a:rPr>
            </a:br>
            <a:endParaRPr lang="de-DE" dirty="0">
              <a:solidFill>
                <a:srgbClr val="D4D4D4"/>
              </a:solidFill>
              <a:latin typeface="Menlo" panose="020B0609030804020204" pitchFamily="49" charset="0"/>
            </a:endParaRPr>
          </a:p>
          <a:p>
            <a:pPr marL="0" indent="0">
              <a:buNone/>
            </a:pPr>
            <a:r>
              <a:rPr lang="de-DE" dirty="0">
                <a:solidFill>
                  <a:schemeClr val="tx1"/>
                </a:solidFill>
                <a:latin typeface="Menlo" panose="020B0609030804020204" pitchFamily="49" charset="0"/>
              </a:rPr>
              <a:t>„Add </a:t>
            </a:r>
            <a:r>
              <a:rPr lang="de-DE" dirty="0" err="1">
                <a:solidFill>
                  <a:schemeClr val="tx1"/>
                </a:solidFill>
                <a:latin typeface="Menlo" panose="020B0609030804020204" pitchFamily="49" charset="0"/>
              </a:rPr>
              <a:t>base</a:t>
            </a:r>
            <a:r>
              <a:rPr lang="de-DE" dirty="0">
                <a:solidFill>
                  <a:schemeClr val="tx1"/>
                </a:solidFill>
                <a:latin typeface="Menlo" panose="020B0609030804020204" pitchFamily="49" charset="0"/>
              </a:rPr>
              <a:t> </a:t>
            </a:r>
            <a:r>
              <a:rPr lang="de-DE" dirty="0" err="1">
                <a:solidFill>
                  <a:schemeClr val="tx1"/>
                </a:solidFill>
                <a:latin typeface="Menlo" panose="020B0609030804020204" pitchFamily="49" charset="0"/>
              </a:rPr>
              <a:t>thrust</a:t>
            </a:r>
            <a:r>
              <a:rPr lang="de-DE" dirty="0">
                <a:solidFill>
                  <a:schemeClr val="tx1"/>
                </a:solidFill>
                <a:latin typeface="Menlo" panose="020B0609030804020204" pitchFamily="49" charset="0"/>
              </a:rPr>
              <a:t> </a:t>
            </a:r>
            <a:r>
              <a:rPr lang="de-DE" dirty="0" err="1">
                <a:solidFill>
                  <a:schemeClr val="tx1"/>
                </a:solidFill>
                <a:latin typeface="Menlo" panose="020B0609030804020204" pitchFamily="49" charset="0"/>
              </a:rPr>
              <a:t>to</a:t>
            </a:r>
            <a:r>
              <a:rPr lang="de-DE" dirty="0">
                <a:solidFill>
                  <a:schemeClr val="tx1"/>
                </a:solidFill>
                <a:latin typeface="Menlo" panose="020B0609030804020204" pitchFamily="49" charset="0"/>
              </a:rPr>
              <a:t> </a:t>
            </a:r>
            <a:r>
              <a:rPr lang="de-DE" dirty="0" err="1">
                <a:solidFill>
                  <a:schemeClr val="tx1"/>
                </a:solidFill>
                <a:latin typeface="Menlo" panose="020B0609030804020204" pitchFamily="49" charset="0"/>
              </a:rPr>
              <a:t>values</a:t>
            </a:r>
            <a:r>
              <a:rPr lang="de-DE" dirty="0">
                <a:solidFill>
                  <a:schemeClr val="tx1"/>
                </a:solidFill>
                <a:latin typeface="Menlo" panose="020B0609030804020204" pitchFamily="49" charset="0"/>
              </a:rPr>
              <a:t>“</a:t>
            </a:r>
            <a:r>
              <a:rPr lang="de-DE" dirty="0">
                <a:solidFill>
                  <a:srgbClr val="D4D4D4"/>
                </a:solidFill>
                <a:latin typeface="Menlo" panose="020B0609030804020204" pitchFamily="49" charset="0"/>
              </a:rPr>
              <a:t>;</a:t>
            </a:r>
            <a:endParaRPr lang="de-DE" dirty="0">
              <a:solidFill>
                <a:schemeClr val="tx1"/>
              </a:solidFill>
              <a:latin typeface="Menlo" panose="020B0609030804020204" pitchFamily="49" charset="0"/>
            </a:endParaRPr>
          </a:p>
          <a:p>
            <a:pPr marL="0" indent="0">
              <a:buNone/>
            </a:pPr>
            <a:r>
              <a:rPr lang="de-DE" dirty="0" err="1">
                <a:solidFill>
                  <a:srgbClr val="DCDCAA"/>
                </a:solidFill>
                <a:latin typeface="Menlo" panose="020B0609030804020204" pitchFamily="49" charset="0"/>
              </a:rPr>
              <a:t>xSemaphoreGive</a:t>
            </a:r>
            <a:r>
              <a:rPr lang="de-DE" dirty="0">
                <a:solidFill>
                  <a:srgbClr val="D4D4D4"/>
                </a:solidFill>
                <a:latin typeface="Menlo" panose="020B0609030804020204" pitchFamily="49" charset="0"/>
              </a:rPr>
              <a:t>(</a:t>
            </a:r>
            <a:r>
              <a:rPr lang="de-DE" dirty="0" err="1">
                <a:solidFill>
                  <a:schemeClr val="tx1"/>
                </a:solidFill>
                <a:latin typeface="Menlo" panose="020B0609030804020204" pitchFamily="49" charset="0"/>
              </a:rPr>
              <a:t>setsema</a:t>
            </a:r>
            <a:r>
              <a:rPr lang="de-DE" dirty="0">
                <a:solidFill>
                  <a:srgbClr val="D4D4D4"/>
                </a:solidFill>
                <a:latin typeface="Menlo" panose="020B0609030804020204" pitchFamily="49" charset="0"/>
              </a:rPr>
              <a:t>);</a:t>
            </a:r>
          </a:p>
          <a:p>
            <a:pPr marL="0" indent="0">
              <a:buNone/>
            </a:pPr>
            <a:r>
              <a:rPr lang="de-DE" dirty="0">
                <a:solidFill>
                  <a:schemeClr val="tx1"/>
                </a:solidFill>
                <a:latin typeface="Menlo" panose="020B0609030804020204" pitchFamily="49" charset="0"/>
              </a:rPr>
              <a:t>„</a:t>
            </a:r>
            <a:r>
              <a:rPr lang="de-DE" dirty="0" err="1">
                <a:solidFill>
                  <a:schemeClr val="tx1"/>
                </a:solidFill>
                <a:latin typeface="Menlo" panose="020B0609030804020204" pitchFamily="49" charset="0"/>
              </a:rPr>
              <a:t>Conversion</a:t>
            </a:r>
            <a:r>
              <a:rPr lang="de-DE" dirty="0">
                <a:solidFill>
                  <a:schemeClr val="tx1"/>
                </a:solidFill>
                <a:latin typeface="Menlo" panose="020B0609030804020204" pitchFamily="49" charset="0"/>
              </a:rPr>
              <a:t> </a:t>
            </a:r>
            <a:r>
              <a:rPr lang="de-DE" dirty="0" err="1">
                <a:solidFill>
                  <a:schemeClr val="tx1"/>
                </a:solidFill>
                <a:latin typeface="Menlo" panose="020B0609030804020204" pitchFamily="49" charset="0"/>
              </a:rPr>
              <a:t>to</a:t>
            </a:r>
            <a:r>
              <a:rPr lang="de-DE" dirty="0">
                <a:solidFill>
                  <a:schemeClr val="tx1"/>
                </a:solidFill>
                <a:latin typeface="Menlo" panose="020B0609030804020204" pitchFamily="49" charset="0"/>
              </a:rPr>
              <a:t> uint16_t“</a:t>
            </a:r>
            <a:r>
              <a:rPr lang="de-DE" dirty="0">
                <a:solidFill>
                  <a:srgbClr val="D4D4D4"/>
                </a:solidFill>
                <a:latin typeface="Menlo" panose="020B0609030804020204" pitchFamily="49" charset="0"/>
              </a:rPr>
              <a:t>;</a:t>
            </a:r>
            <a:endParaRPr lang="de-DE" dirty="0">
              <a:solidFill>
                <a:schemeClr val="tx1"/>
              </a:solidFill>
              <a:latin typeface="Menlo" panose="020B0609030804020204" pitchFamily="49" charset="0"/>
            </a:endParaRPr>
          </a:p>
          <a:p>
            <a:pPr marL="0" indent="0">
              <a:buNone/>
            </a:pPr>
            <a:endParaRPr lang="de-DE" dirty="0">
              <a:solidFill>
                <a:srgbClr val="D4D4D4"/>
              </a:solidFill>
              <a:latin typeface="Menlo" panose="020B0609030804020204" pitchFamily="49" charset="0"/>
            </a:endParaRPr>
          </a:p>
        </p:txBody>
      </p:sp>
    </p:spTree>
    <p:extLst>
      <p:ext uri="{BB962C8B-B14F-4D97-AF65-F5344CB8AC3E}">
        <p14:creationId xmlns:p14="http://schemas.microsoft.com/office/powerpoint/2010/main" val="3382581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C2A9291-55AD-4DDC-8735-1BA5A1C98C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EF688B3-2479-3E40-B349-D6F12C73FD45}"/>
              </a:ext>
            </a:extLst>
          </p:cNvPr>
          <p:cNvSpPr>
            <a:spLocks noGrp="1"/>
          </p:cNvSpPr>
          <p:nvPr>
            <p:ph type="title"/>
          </p:nvPr>
        </p:nvSpPr>
        <p:spPr>
          <a:xfrm>
            <a:off x="1752600" y="2542604"/>
            <a:ext cx="8686800" cy="1772793"/>
          </a:xfrm>
          <a:solidFill>
            <a:srgbClr val="FFFFFF"/>
          </a:solidFill>
          <a:ln>
            <a:solidFill>
              <a:srgbClr val="404040"/>
            </a:solidFill>
          </a:ln>
        </p:spPr>
        <p:txBody>
          <a:bodyPr vert="horz" wrap="square" lIns="182880" tIns="182880" rIns="182880" bIns="182880" rtlCol="0" anchor="ctr">
            <a:normAutofit/>
          </a:bodyPr>
          <a:lstStyle/>
          <a:p>
            <a:r>
              <a:rPr lang="en-US" sz="4800" kern="1200" cap="all" spc="200" baseline="0" dirty="0">
                <a:solidFill>
                  <a:srgbClr val="262626"/>
                </a:solidFill>
                <a:latin typeface="+mj-lt"/>
                <a:ea typeface="+mj-ea"/>
                <a:cs typeface="+mj-cs"/>
              </a:rPr>
              <a:t>Demonstration</a:t>
            </a:r>
          </a:p>
        </p:txBody>
      </p:sp>
    </p:spTree>
    <p:extLst>
      <p:ext uri="{BB962C8B-B14F-4D97-AF65-F5344CB8AC3E}">
        <p14:creationId xmlns:p14="http://schemas.microsoft.com/office/powerpoint/2010/main" val="946283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F688B3-2479-3E40-B349-D6F12C73FD45}"/>
              </a:ext>
            </a:extLst>
          </p:cNvPr>
          <p:cNvSpPr>
            <a:spLocks noGrp="1"/>
          </p:cNvSpPr>
          <p:nvPr>
            <p:ph type="title"/>
          </p:nvPr>
        </p:nvSpPr>
        <p:spPr>
          <a:xfrm>
            <a:off x="1600200" y="2286000"/>
            <a:ext cx="8991600" cy="1828800"/>
          </a:xfrm>
          <a:noFill/>
          <a:ln>
            <a:solidFill>
              <a:schemeClr val="tx1"/>
            </a:solidFill>
          </a:ln>
        </p:spPr>
        <p:txBody>
          <a:bodyPr vert="horz" lIns="274320" tIns="182880" rIns="274320" bIns="182880" rtlCol="0" anchor="ctr" anchorCtr="1">
            <a:normAutofit/>
          </a:bodyPr>
          <a:lstStyle/>
          <a:p>
            <a:r>
              <a:rPr lang="en-US" sz="3200" kern="1200" cap="all" spc="200" baseline="0">
                <a:solidFill>
                  <a:schemeClr val="tx1"/>
                </a:solidFill>
                <a:latin typeface="+mj-lt"/>
                <a:ea typeface="+mj-ea"/>
                <a:cs typeface="+mj-cs"/>
              </a:rPr>
              <a:t>Thank you for your attention</a:t>
            </a:r>
          </a:p>
        </p:txBody>
      </p:sp>
    </p:spTree>
    <p:extLst>
      <p:ext uri="{BB962C8B-B14F-4D97-AF65-F5344CB8AC3E}">
        <p14:creationId xmlns:p14="http://schemas.microsoft.com/office/powerpoint/2010/main" val="310299709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521A86-BBC9-864E-AE76-FF49CF91D16E}"/>
              </a:ext>
            </a:extLst>
          </p:cNvPr>
          <p:cNvSpPr>
            <a:spLocks noGrp="1"/>
          </p:cNvSpPr>
          <p:nvPr>
            <p:ph type="title"/>
          </p:nvPr>
        </p:nvSpPr>
        <p:spPr/>
        <p:txBody>
          <a:bodyPr/>
          <a:lstStyle/>
          <a:p>
            <a:r>
              <a:rPr lang="de-DE" dirty="0"/>
              <a:t>Contents</a:t>
            </a:r>
          </a:p>
        </p:txBody>
      </p:sp>
      <p:sp>
        <p:nvSpPr>
          <p:cNvPr id="3" name="Inhaltsplatzhalter 2">
            <a:extLst>
              <a:ext uri="{FF2B5EF4-FFF2-40B4-BE49-F238E27FC236}">
                <a16:creationId xmlns:a16="http://schemas.microsoft.com/office/drawing/2014/main" id="{5D8D56E7-2D2F-2F44-8C4E-214A9D13C050}"/>
              </a:ext>
            </a:extLst>
          </p:cNvPr>
          <p:cNvSpPr>
            <a:spLocks noGrp="1"/>
          </p:cNvSpPr>
          <p:nvPr>
            <p:ph idx="1"/>
          </p:nvPr>
        </p:nvSpPr>
        <p:spPr/>
        <p:txBody>
          <a:bodyPr/>
          <a:lstStyle/>
          <a:p>
            <a:r>
              <a:rPr lang="de-DE" dirty="0"/>
              <a:t>Modeling </a:t>
            </a:r>
            <a:r>
              <a:rPr lang="de-DE" dirty="0" err="1"/>
              <a:t>and</a:t>
            </a:r>
            <a:r>
              <a:rPr lang="de-DE" dirty="0"/>
              <a:t> </a:t>
            </a:r>
            <a:r>
              <a:rPr lang="de-DE" dirty="0" err="1"/>
              <a:t>simulation</a:t>
            </a:r>
            <a:r>
              <a:rPr lang="de-DE" dirty="0"/>
              <a:t> </a:t>
            </a:r>
            <a:r>
              <a:rPr lang="de-DE" dirty="0" err="1"/>
              <a:t>of</a:t>
            </a:r>
            <a:r>
              <a:rPr lang="de-DE" dirty="0"/>
              <a:t> </a:t>
            </a:r>
            <a:r>
              <a:rPr lang="de-DE" dirty="0" err="1"/>
              <a:t>the</a:t>
            </a:r>
            <a:r>
              <a:rPr lang="de-DE" dirty="0"/>
              <a:t> plant</a:t>
            </a:r>
          </a:p>
          <a:p>
            <a:r>
              <a:rPr lang="de-DE" dirty="0"/>
              <a:t>Evaluation </a:t>
            </a:r>
            <a:r>
              <a:rPr lang="de-DE" dirty="0" err="1"/>
              <a:t>of</a:t>
            </a:r>
            <a:r>
              <a:rPr lang="de-DE" dirty="0"/>
              <a:t> Simulink </a:t>
            </a:r>
            <a:r>
              <a:rPr lang="de-DE" dirty="0" err="1"/>
              <a:t>model</a:t>
            </a:r>
            <a:endParaRPr lang="de-DE" dirty="0"/>
          </a:p>
          <a:p>
            <a:r>
              <a:rPr lang="de-DE" dirty="0"/>
              <a:t>C-code </a:t>
            </a:r>
            <a:r>
              <a:rPr lang="de-DE" dirty="0" err="1"/>
              <a:t>implementation</a:t>
            </a:r>
            <a:endParaRPr lang="de-DE" dirty="0"/>
          </a:p>
          <a:p>
            <a:r>
              <a:rPr lang="de-DE" dirty="0"/>
              <a:t>Demonstration</a:t>
            </a:r>
          </a:p>
        </p:txBody>
      </p:sp>
    </p:spTree>
    <p:extLst>
      <p:ext uri="{BB962C8B-B14F-4D97-AF65-F5344CB8AC3E}">
        <p14:creationId xmlns:p14="http://schemas.microsoft.com/office/powerpoint/2010/main" val="1593836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tshållare för innehåll 3" descr="En bild som visar objekt&#10;&#10;Automatiskt genererad beskrivning">
            <a:extLst>
              <a:ext uri="{FF2B5EF4-FFF2-40B4-BE49-F238E27FC236}">
                <a16:creationId xmlns:a16="http://schemas.microsoft.com/office/drawing/2014/main" id="{326ED907-429E-414A-B1B1-1C40C5C27237}"/>
              </a:ext>
            </a:extLst>
          </p:cNvPr>
          <p:cNvPicPr>
            <a:picLocks noGrp="1" noChangeAspect="1"/>
          </p:cNvPicPr>
          <p:nvPr>
            <p:ph idx="1"/>
          </p:nvPr>
        </p:nvPicPr>
        <p:blipFill>
          <a:blip r:embed="rId3"/>
          <a:stretch>
            <a:fillRect/>
          </a:stretch>
        </p:blipFill>
        <p:spPr>
          <a:xfrm>
            <a:off x="386936" y="2809398"/>
            <a:ext cx="3688400" cy="1005927"/>
          </a:xfrm>
        </p:spPr>
      </p:pic>
      <p:sp>
        <p:nvSpPr>
          <p:cNvPr id="5" name="Titel 4">
            <a:extLst>
              <a:ext uri="{FF2B5EF4-FFF2-40B4-BE49-F238E27FC236}">
                <a16:creationId xmlns:a16="http://schemas.microsoft.com/office/drawing/2014/main" id="{582405C7-CFCD-664D-8906-CF5E494A750D}"/>
              </a:ext>
            </a:extLst>
          </p:cNvPr>
          <p:cNvSpPr>
            <a:spLocks noGrp="1"/>
          </p:cNvSpPr>
          <p:nvPr>
            <p:ph type="title"/>
          </p:nvPr>
        </p:nvSpPr>
        <p:spPr/>
        <p:txBody>
          <a:bodyPr>
            <a:normAutofit/>
          </a:bodyPr>
          <a:lstStyle/>
          <a:p>
            <a:r>
              <a:rPr lang="de-DE" dirty="0"/>
              <a:t>Modeling of the plant</a:t>
            </a:r>
          </a:p>
        </p:txBody>
      </p:sp>
      <p:pic>
        <p:nvPicPr>
          <p:cNvPr id="7" name="Bildobjekt 6" descr="En bild som visar objekt&#10;&#10;Automatiskt genererad beskrivning">
            <a:extLst>
              <a:ext uri="{FF2B5EF4-FFF2-40B4-BE49-F238E27FC236}">
                <a16:creationId xmlns:a16="http://schemas.microsoft.com/office/drawing/2014/main" id="{14BCBD39-B1E5-4B96-85A2-E170FC6EAB9D}"/>
              </a:ext>
            </a:extLst>
          </p:cNvPr>
          <p:cNvPicPr>
            <a:picLocks noChangeAspect="1"/>
          </p:cNvPicPr>
          <p:nvPr/>
        </p:nvPicPr>
        <p:blipFill>
          <a:blip r:embed="rId4"/>
          <a:stretch>
            <a:fillRect/>
          </a:stretch>
        </p:blipFill>
        <p:spPr>
          <a:xfrm>
            <a:off x="386936" y="4051565"/>
            <a:ext cx="2088061" cy="472481"/>
          </a:xfrm>
          <a:prstGeom prst="rect">
            <a:avLst/>
          </a:prstGeom>
        </p:spPr>
      </p:pic>
      <p:pic>
        <p:nvPicPr>
          <p:cNvPr id="9" name="Bildobjekt 8" descr="En bild som visar objekt&#10;&#10;Automatiskt genererad beskrivning">
            <a:extLst>
              <a:ext uri="{FF2B5EF4-FFF2-40B4-BE49-F238E27FC236}">
                <a16:creationId xmlns:a16="http://schemas.microsoft.com/office/drawing/2014/main" id="{8A4BE988-E8B1-46F2-9962-0852213312A0}"/>
              </a:ext>
            </a:extLst>
          </p:cNvPr>
          <p:cNvPicPr>
            <a:picLocks noChangeAspect="1"/>
          </p:cNvPicPr>
          <p:nvPr/>
        </p:nvPicPr>
        <p:blipFill>
          <a:blip r:embed="rId5"/>
          <a:stretch>
            <a:fillRect/>
          </a:stretch>
        </p:blipFill>
        <p:spPr>
          <a:xfrm>
            <a:off x="6585726" y="4071747"/>
            <a:ext cx="1104996" cy="495343"/>
          </a:xfrm>
          <a:prstGeom prst="rect">
            <a:avLst/>
          </a:prstGeom>
        </p:spPr>
      </p:pic>
      <p:pic>
        <p:nvPicPr>
          <p:cNvPr id="11" name="Bildobjekt 10">
            <a:extLst>
              <a:ext uri="{FF2B5EF4-FFF2-40B4-BE49-F238E27FC236}">
                <a16:creationId xmlns:a16="http://schemas.microsoft.com/office/drawing/2014/main" id="{5DAFA192-CC7D-43D2-90A1-C1C4015328E2}"/>
              </a:ext>
            </a:extLst>
          </p:cNvPr>
          <p:cNvPicPr>
            <a:picLocks noChangeAspect="1"/>
          </p:cNvPicPr>
          <p:nvPr/>
        </p:nvPicPr>
        <p:blipFill>
          <a:blip r:embed="rId6"/>
          <a:stretch>
            <a:fillRect/>
          </a:stretch>
        </p:blipFill>
        <p:spPr>
          <a:xfrm>
            <a:off x="6585726" y="2451227"/>
            <a:ext cx="4595258" cy="1364098"/>
          </a:xfrm>
          <a:prstGeom prst="rect">
            <a:avLst/>
          </a:prstGeom>
        </p:spPr>
      </p:pic>
      <p:pic>
        <p:nvPicPr>
          <p:cNvPr id="13" name="Bildobjekt 12">
            <a:extLst>
              <a:ext uri="{FF2B5EF4-FFF2-40B4-BE49-F238E27FC236}">
                <a16:creationId xmlns:a16="http://schemas.microsoft.com/office/drawing/2014/main" id="{70170B49-0658-42C3-94F4-B798DEF05585}"/>
              </a:ext>
            </a:extLst>
          </p:cNvPr>
          <p:cNvPicPr>
            <a:picLocks noChangeAspect="1"/>
          </p:cNvPicPr>
          <p:nvPr/>
        </p:nvPicPr>
        <p:blipFill>
          <a:blip r:embed="rId7"/>
          <a:stretch>
            <a:fillRect/>
          </a:stretch>
        </p:blipFill>
        <p:spPr>
          <a:xfrm>
            <a:off x="6585726" y="4894383"/>
            <a:ext cx="1021168" cy="457240"/>
          </a:xfrm>
          <a:prstGeom prst="rect">
            <a:avLst/>
          </a:prstGeom>
        </p:spPr>
      </p:pic>
    </p:spTree>
    <p:extLst>
      <p:ext uri="{BB962C8B-B14F-4D97-AF65-F5344CB8AC3E}">
        <p14:creationId xmlns:p14="http://schemas.microsoft.com/office/powerpoint/2010/main" val="2693601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0758FC-88FE-9148-81CF-0F23CDA73761}"/>
              </a:ext>
            </a:extLst>
          </p:cNvPr>
          <p:cNvSpPr>
            <a:spLocks noGrp="1"/>
          </p:cNvSpPr>
          <p:nvPr>
            <p:ph type="title"/>
          </p:nvPr>
        </p:nvSpPr>
        <p:spPr>
          <a:xfrm>
            <a:off x="2231136" y="370332"/>
            <a:ext cx="7729728" cy="1188720"/>
          </a:xfrm>
        </p:spPr>
        <p:txBody>
          <a:bodyPr/>
          <a:lstStyle/>
          <a:p>
            <a:r>
              <a:rPr lang="de-DE" dirty="0"/>
              <a:t>Linear analysis toolbox</a:t>
            </a:r>
          </a:p>
        </p:txBody>
      </p:sp>
      <p:pic>
        <p:nvPicPr>
          <p:cNvPr id="5" name="Platshållare för innehåll 4" descr="En bild som visar skärmbild&#10;&#10;Automatiskt genererad beskrivning">
            <a:extLst>
              <a:ext uri="{FF2B5EF4-FFF2-40B4-BE49-F238E27FC236}">
                <a16:creationId xmlns:a16="http://schemas.microsoft.com/office/drawing/2014/main" id="{DD166225-92FC-4E4D-B500-6D3924ECE0E2}"/>
              </a:ext>
            </a:extLst>
          </p:cNvPr>
          <p:cNvPicPr>
            <a:picLocks noGrp="1" noChangeAspect="1"/>
          </p:cNvPicPr>
          <p:nvPr>
            <p:ph idx="1"/>
          </p:nvPr>
        </p:nvPicPr>
        <p:blipFill>
          <a:blip r:embed="rId3"/>
          <a:stretch>
            <a:fillRect/>
          </a:stretch>
        </p:blipFill>
        <p:spPr>
          <a:xfrm>
            <a:off x="397435" y="1944851"/>
            <a:ext cx="11397129" cy="4542817"/>
          </a:xfrm>
        </p:spPr>
      </p:pic>
    </p:spTree>
    <p:extLst>
      <p:ext uri="{BB962C8B-B14F-4D97-AF65-F5344CB8AC3E}">
        <p14:creationId xmlns:p14="http://schemas.microsoft.com/office/powerpoint/2010/main" val="317001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41F9850-D511-4FED-8E9C-DFAF71B9CF9C}"/>
              </a:ext>
            </a:extLst>
          </p:cNvPr>
          <p:cNvSpPr>
            <a:spLocks noGrp="1"/>
          </p:cNvSpPr>
          <p:nvPr>
            <p:ph type="title"/>
          </p:nvPr>
        </p:nvSpPr>
        <p:spPr/>
        <p:txBody>
          <a:bodyPr/>
          <a:lstStyle/>
          <a:p>
            <a:r>
              <a:rPr lang="sv-SE" dirty="0" err="1"/>
              <a:t>Linearization</a:t>
            </a:r>
            <a:endParaRPr lang="sv-SE" dirty="0"/>
          </a:p>
        </p:txBody>
      </p:sp>
      <p:pic>
        <p:nvPicPr>
          <p:cNvPr id="5" name="Platshållare för innehåll 4" descr="En bild som visar visar&#10;&#10;Automatiskt genererad beskrivning">
            <a:extLst>
              <a:ext uri="{FF2B5EF4-FFF2-40B4-BE49-F238E27FC236}">
                <a16:creationId xmlns:a16="http://schemas.microsoft.com/office/drawing/2014/main" id="{259B6FDA-F709-4841-B671-DCDC6FBDF436}"/>
              </a:ext>
            </a:extLst>
          </p:cNvPr>
          <p:cNvPicPr>
            <a:picLocks noGrp="1" noChangeAspect="1"/>
          </p:cNvPicPr>
          <p:nvPr>
            <p:ph idx="1"/>
          </p:nvPr>
        </p:nvPicPr>
        <p:blipFill>
          <a:blip r:embed="rId3"/>
          <a:stretch>
            <a:fillRect/>
          </a:stretch>
        </p:blipFill>
        <p:spPr>
          <a:xfrm>
            <a:off x="444604" y="4568679"/>
            <a:ext cx="2606266" cy="1394581"/>
          </a:xfrm>
        </p:spPr>
      </p:pic>
      <p:pic>
        <p:nvPicPr>
          <p:cNvPr id="7" name="Bildobjekt 6" descr="En bild som visar objekt&#10;&#10;Automatiskt genererad beskrivning">
            <a:extLst>
              <a:ext uri="{FF2B5EF4-FFF2-40B4-BE49-F238E27FC236}">
                <a16:creationId xmlns:a16="http://schemas.microsoft.com/office/drawing/2014/main" id="{11DD9B3F-1B99-43E9-9934-E059A48A6D00}"/>
              </a:ext>
            </a:extLst>
          </p:cNvPr>
          <p:cNvPicPr>
            <a:picLocks noChangeAspect="1"/>
          </p:cNvPicPr>
          <p:nvPr/>
        </p:nvPicPr>
        <p:blipFill>
          <a:blip r:embed="rId4"/>
          <a:stretch>
            <a:fillRect/>
          </a:stretch>
        </p:blipFill>
        <p:spPr>
          <a:xfrm>
            <a:off x="3684061" y="4602973"/>
            <a:ext cx="4823878" cy="1325995"/>
          </a:xfrm>
          <a:prstGeom prst="rect">
            <a:avLst/>
          </a:prstGeom>
        </p:spPr>
      </p:pic>
      <p:pic>
        <p:nvPicPr>
          <p:cNvPr id="9" name="Bildobjekt 8">
            <a:extLst>
              <a:ext uri="{FF2B5EF4-FFF2-40B4-BE49-F238E27FC236}">
                <a16:creationId xmlns:a16="http://schemas.microsoft.com/office/drawing/2014/main" id="{53E5F8F4-A6C8-4B2D-848E-7F2085120D88}"/>
              </a:ext>
            </a:extLst>
          </p:cNvPr>
          <p:cNvPicPr>
            <a:picLocks noChangeAspect="1"/>
          </p:cNvPicPr>
          <p:nvPr/>
        </p:nvPicPr>
        <p:blipFill>
          <a:blip r:embed="rId5"/>
          <a:stretch>
            <a:fillRect/>
          </a:stretch>
        </p:blipFill>
        <p:spPr>
          <a:xfrm>
            <a:off x="8947934" y="4538198"/>
            <a:ext cx="2697714" cy="1455546"/>
          </a:xfrm>
          <a:prstGeom prst="rect">
            <a:avLst/>
          </a:prstGeom>
        </p:spPr>
      </p:pic>
      <p:pic>
        <p:nvPicPr>
          <p:cNvPr id="11" name="Bildobjekt 10">
            <a:extLst>
              <a:ext uri="{FF2B5EF4-FFF2-40B4-BE49-F238E27FC236}">
                <a16:creationId xmlns:a16="http://schemas.microsoft.com/office/drawing/2014/main" id="{FF2BA231-C653-4D22-A888-5820FA565A8A}"/>
              </a:ext>
            </a:extLst>
          </p:cNvPr>
          <p:cNvPicPr>
            <a:picLocks noChangeAspect="1"/>
          </p:cNvPicPr>
          <p:nvPr/>
        </p:nvPicPr>
        <p:blipFill>
          <a:blip r:embed="rId6"/>
          <a:stretch>
            <a:fillRect/>
          </a:stretch>
        </p:blipFill>
        <p:spPr>
          <a:xfrm>
            <a:off x="4823349" y="2659945"/>
            <a:ext cx="2545301" cy="457240"/>
          </a:xfrm>
          <a:prstGeom prst="rect">
            <a:avLst/>
          </a:prstGeom>
        </p:spPr>
      </p:pic>
    </p:spTree>
    <p:extLst>
      <p:ext uri="{BB962C8B-B14F-4D97-AF65-F5344CB8AC3E}">
        <p14:creationId xmlns:p14="http://schemas.microsoft.com/office/powerpoint/2010/main" val="2544992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41F9850-D511-4FED-8E9C-DFAF71B9CF9C}"/>
              </a:ext>
            </a:extLst>
          </p:cNvPr>
          <p:cNvSpPr>
            <a:spLocks noGrp="1"/>
          </p:cNvSpPr>
          <p:nvPr>
            <p:ph type="title"/>
          </p:nvPr>
        </p:nvSpPr>
        <p:spPr/>
        <p:txBody>
          <a:bodyPr/>
          <a:lstStyle/>
          <a:p>
            <a:r>
              <a:rPr lang="sv-SE" dirty="0" err="1"/>
              <a:t>Discretization</a:t>
            </a:r>
            <a:r>
              <a:rPr lang="sv-SE"/>
              <a:t>, LQR </a:t>
            </a:r>
            <a:r>
              <a:rPr lang="sv-SE" dirty="0"/>
              <a:t>Design</a:t>
            </a:r>
          </a:p>
        </p:txBody>
      </p:sp>
      <p:pic>
        <p:nvPicPr>
          <p:cNvPr id="10" name="Platshållare för innehåll 4">
            <a:extLst>
              <a:ext uri="{FF2B5EF4-FFF2-40B4-BE49-F238E27FC236}">
                <a16:creationId xmlns:a16="http://schemas.microsoft.com/office/drawing/2014/main" id="{FB98E796-2C21-4310-A183-960C633BB7F5}"/>
              </a:ext>
            </a:extLst>
          </p:cNvPr>
          <p:cNvPicPr>
            <a:picLocks noChangeAspect="1"/>
          </p:cNvPicPr>
          <p:nvPr/>
        </p:nvPicPr>
        <p:blipFill>
          <a:blip r:embed="rId2"/>
          <a:stretch>
            <a:fillRect/>
          </a:stretch>
        </p:blipFill>
        <p:spPr>
          <a:xfrm>
            <a:off x="996331" y="2638046"/>
            <a:ext cx="2606266" cy="1040727"/>
          </a:xfrm>
          <a:prstGeom prst="rect">
            <a:avLst/>
          </a:prstGeom>
        </p:spPr>
      </p:pic>
      <p:pic>
        <p:nvPicPr>
          <p:cNvPr id="12" name="Platshållare för innehåll 4">
            <a:extLst>
              <a:ext uri="{FF2B5EF4-FFF2-40B4-BE49-F238E27FC236}">
                <a16:creationId xmlns:a16="http://schemas.microsoft.com/office/drawing/2014/main" id="{1C4E3E13-6B18-4A58-85B7-07839D386393}"/>
              </a:ext>
            </a:extLst>
          </p:cNvPr>
          <p:cNvPicPr>
            <a:picLocks noChangeAspect="1"/>
          </p:cNvPicPr>
          <p:nvPr/>
        </p:nvPicPr>
        <p:blipFill>
          <a:blip r:embed="rId3"/>
          <a:stretch>
            <a:fillRect/>
          </a:stretch>
        </p:blipFill>
        <p:spPr>
          <a:xfrm>
            <a:off x="3612639" y="2638046"/>
            <a:ext cx="4966721" cy="1040725"/>
          </a:xfrm>
          <a:prstGeom prst="rect">
            <a:avLst/>
          </a:prstGeom>
        </p:spPr>
      </p:pic>
      <p:pic>
        <p:nvPicPr>
          <p:cNvPr id="13" name="Platshållare för innehåll 4">
            <a:extLst>
              <a:ext uri="{FF2B5EF4-FFF2-40B4-BE49-F238E27FC236}">
                <a16:creationId xmlns:a16="http://schemas.microsoft.com/office/drawing/2014/main" id="{70954DF7-7DCD-42B4-9D40-9A84E2CED471}"/>
              </a:ext>
            </a:extLst>
          </p:cNvPr>
          <p:cNvPicPr>
            <a:picLocks noChangeAspect="1"/>
          </p:cNvPicPr>
          <p:nvPr/>
        </p:nvPicPr>
        <p:blipFill>
          <a:blip r:embed="rId4"/>
          <a:stretch>
            <a:fillRect/>
          </a:stretch>
        </p:blipFill>
        <p:spPr>
          <a:xfrm>
            <a:off x="8579360" y="2638046"/>
            <a:ext cx="2910647" cy="1040725"/>
          </a:xfrm>
          <a:prstGeom prst="rect">
            <a:avLst/>
          </a:prstGeom>
        </p:spPr>
      </p:pic>
      <p:pic>
        <p:nvPicPr>
          <p:cNvPr id="14" name="Platshållare för innehåll 4">
            <a:extLst>
              <a:ext uri="{FF2B5EF4-FFF2-40B4-BE49-F238E27FC236}">
                <a16:creationId xmlns:a16="http://schemas.microsoft.com/office/drawing/2014/main" id="{44CBC29E-4E19-4AAD-8435-802290825420}"/>
              </a:ext>
            </a:extLst>
          </p:cNvPr>
          <p:cNvPicPr>
            <a:picLocks noChangeAspect="1"/>
          </p:cNvPicPr>
          <p:nvPr/>
        </p:nvPicPr>
        <p:blipFill>
          <a:blip r:embed="rId5"/>
          <a:stretch>
            <a:fillRect/>
          </a:stretch>
        </p:blipFill>
        <p:spPr>
          <a:xfrm>
            <a:off x="491861" y="4783986"/>
            <a:ext cx="2606266" cy="885837"/>
          </a:xfrm>
          <a:prstGeom prst="rect">
            <a:avLst/>
          </a:prstGeom>
        </p:spPr>
      </p:pic>
      <p:pic>
        <p:nvPicPr>
          <p:cNvPr id="15" name="Platshållare för innehåll 4">
            <a:extLst>
              <a:ext uri="{FF2B5EF4-FFF2-40B4-BE49-F238E27FC236}">
                <a16:creationId xmlns:a16="http://schemas.microsoft.com/office/drawing/2014/main" id="{DBFC9BAB-4610-4C7C-B9A2-B8A8DF73A83A}"/>
              </a:ext>
            </a:extLst>
          </p:cNvPr>
          <p:cNvPicPr>
            <a:picLocks noChangeAspect="1"/>
          </p:cNvPicPr>
          <p:nvPr/>
        </p:nvPicPr>
        <p:blipFill>
          <a:blip r:embed="rId6"/>
          <a:stretch>
            <a:fillRect/>
          </a:stretch>
        </p:blipFill>
        <p:spPr>
          <a:xfrm>
            <a:off x="3098127" y="4643845"/>
            <a:ext cx="4632248" cy="1040725"/>
          </a:xfrm>
          <a:prstGeom prst="rect">
            <a:avLst/>
          </a:prstGeom>
        </p:spPr>
      </p:pic>
      <p:pic>
        <p:nvPicPr>
          <p:cNvPr id="16" name="Platshållare för innehåll 4">
            <a:extLst>
              <a:ext uri="{FF2B5EF4-FFF2-40B4-BE49-F238E27FC236}">
                <a16:creationId xmlns:a16="http://schemas.microsoft.com/office/drawing/2014/main" id="{4A662725-A998-4EB0-AC10-4F3EF98DD6CC}"/>
              </a:ext>
            </a:extLst>
          </p:cNvPr>
          <p:cNvPicPr>
            <a:picLocks noChangeAspect="1"/>
          </p:cNvPicPr>
          <p:nvPr/>
        </p:nvPicPr>
        <p:blipFill>
          <a:blip r:embed="rId7"/>
          <a:stretch>
            <a:fillRect/>
          </a:stretch>
        </p:blipFill>
        <p:spPr>
          <a:xfrm>
            <a:off x="7730375" y="4629099"/>
            <a:ext cx="4461625" cy="1040724"/>
          </a:xfrm>
          <a:prstGeom prst="rect">
            <a:avLst/>
          </a:prstGeom>
        </p:spPr>
      </p:pic>
    </p:spTree>
    <p:extLst>
      <p:ext uri="{BB962C8B-B14F-4D97-AF65-F5344CB8AC3E}">
        <p14:creationId xmlns:p14="http://schemas.microsoft.com/office/powerpoint/2010/main" val="2736668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4B236A1-3670-460F-9999-29245AB5EA81}"/>
              </a:ext>
            </a:extLst>
          </p:cNvPr>
          <p:cNvSpPr>
            <a:spLocks noGrp="1"/>
          </p:cNvSpPr>
          <p:nvPr>
            <p:ph type="title"/>
          </p:nvPr>
        </p:nvSpPr>
        <p:spPr/>
        <p:txBody>
          <a:bodyPr/>
          <a:lstStyle/>
          <a:p>
            <a:r>
              <a:rPr lang="sv-SE" dirty="0"/>
              <a:t>Integral action</a:t>
            </a:r>
          </a:p>
        </p:txBody>
      </p:sp>
      <p:sp>
        <p:nvSpPr>
          <p:cNvPr id="3" name="Platshållare för innehåll 2">
            <a:extLst>
              <a:ext uri="{FF2B5EF4-FFF2-40B4-BE49-F238E27FC236}">
                <a16:creationId xmlns:a16="http://schemas.microsoft.com/office/drawing/2014/main" id="{2F98FBAF-B739-4136-84B5-47B69FABA254}"/>
              </a:ext>
            </a:extLst>
          </p:cNvPr>
          <p:cNvSpPr>
            <a:spLocks noGrp="1"/>
          </p:cNvSpPr>
          <p:nvPr>
            <p:ph idx="1"/>
          </p:nvPr>
        </p:nvSpPr>
        <p:spPr>
          <a:xfrm>
            <a:off x="0" y="2522634"/>
            <a:ext cx="7729728" cy="3101983"/>
          </a:xfrm>
        </p:spPr>
        <p:txBody>
          <a:bodyPr/>
          <a:lstStyle/>
          <a:p>
            <a:r>
              <a:rPr lang="sv-SE" sz="3600" dirty="0" err="1"/>
              <a:t>What</a:t>
            </a:r>
            <a:r>
              <a:rPr lang="sv-SE" sz="3600" dirty="0"/>
              <a:t> is integral action?</a:t>
            </a:r>
          </a:p>
          <a:p>
            <a:r>
              <a:rPr lang="sv-SE" sz="3600" dirty="0" err="1"/>
              <a:t>Why</a:t>
            </a:r>
            <a:r>
              <a:rPr lang="sv-SE" sz="3600" dirty="0"/>
              <a:t> </a:t>
            </a:r>
            <a:r>
              <a:rPr lang="sv-SE" sz="3600" dirty="0" err="1"/>
              <a:t>did</a:t>
            </a:r>
            <a:r>
              <a:rPr lang="sv-SE" sz="3600" dirty="0"/>
              <a:t> </a:t>
            </a:r>
            <a:r>
              <a:rPr lang="sv-SE" sz="3600" dirty="0" err="1"/>
              <a:t>we</a:t>
            </a:r>
            <a:r>
              <a:rPr lang="sv-SE" sz="3600" dirty="0"/>
              <a:t> </a:t>
            </a:r>
            <a:r>
              <a:rPr lang="sv-SE" sz="3600" dirty="0" err="1"/>
              <a:t>add</a:t>
            </a:r>
            <a:r>
              <a:rPr lang="sv-SE" sz="3600" dirty="0"/>
              <a:t> it?</a:t>
            </a:r>
          </a:p>
          <a:p>
            <a:r>
              <a:rPr lang="sv-SE" sz="3600" dirty="0" err="1"/>
              <a:t>Why</a:t>
            </a:r>
            <a:r>
              <a:rPr lang="sv-SE" sz="3600" dirty="0"/>
              <a:t> </a:t>
            </a:r>
            <a:r>
              <a:rPr lang="sv-SE" sz="3600" dirty="0" err="1"/>
              <a:t>did</a:t>
            </a:r>
            <a:r>
              <a:rPr lang="sv-SE" sz="3600" dirty="0"/>
              <a:t> </a:t>
            </a:r>
            <a:r>
              <a:rPr lang="sv-SE" sz="3600" dirty="0" err="1"/>
              <a:t>we</a:t>
            </a:r>
            <a:r>
              <a:rPr lang="sv-SE" sz="3600" dirty="0"/>
              <a:t> </a:t>
            </a:r>
            <a:r>
              <a:rPr lang="sv-SE" sz="3600" dirty="0" err="1"/>
              <a:t>remove</a:t>
            </a:r>
            <a:r>
              <a:rPr lang="sv-SE" sz="3600" dirty="0"/>
              <a:t> it?</a:t>
            </a:r>
          </a:p>
          <a:p>
            <a:endParaRPr lang="sv-SE" dirty="0"/>
          </a:p>
        </p:txBody>
      </p:sp>
      <p:pic>
        <p:nvPicPr>
          <p:cNvPr id="5" name="Bildobjekt 4" descr="En bild som visar objekt, klocka&#10;&#10;Automatiskt genererad beskrivning">
            <a:extLst>
              <a:ext uri="{FF2B5EF4-FFF2-40B4-BE49-F238E27FC236}">
                <a16:creationId xmlns:a16="http://schemas.microsoft.com/office/drawing/2014/main" id="{369564A5-6891-42B6-A0E5-51A73263A18A}"/>
              </a:ext>
            </a:extLst>
          </p:cNvPr>
          <p:cNvPicPr>
            <a:picLocks noChangeAspect="1"/>
          </p:cNvPicPr>
          <p:nvPr/>
        </p:nvPicPr>
        <p:blipFill>
          <a:blip r:embed="rId3"/>
          <a:stretch>
            <a:fillRect/>
          </a:stretch>
        </p:blipFill>
        <p:spPr>
          <a:xfrm>
            <a:off x="6021370" y="4198175"/>
            <a:ext cx="1859441" cy="403895"/>
          </a:xfrm>
          <a:prstGeom prst="rect">
            <a:avLst/>
          </a:prstGeom>
        </p:spPr>
      </p:pic>
      <p:pic>
        <p:nvPicPr>
          <p:cNvPr id="7" name="Bildobjekt 6" descr="En bild som visar objekt, klocka, himmel&#10;&#10;Automatiskt genererad beskrivning">
            <a:extLst>
              <a:ext uri="{FF2B5EF4-FFF2-40B4-BE49-F238E27FC236}">
                <a16:creationId xmlns:a16="http://schemas.microsoft.com/office/drawing/2014/main" id="{168F512C-AAAB-4CDA-9FE3-F9668DD35CAE}"/>
              </a:ext>
            </a:extLst>
          </p:cNvPr>
          <p:cNvPicPr>
            <a:picLocks noChangeAspect="1"/>
          </p:cNvPicPr>
          <p:nvPr/>
        </p:nvPicPr>
        <p:blipFill>
          <a:blip r:embed="rId4"/>
          <a:stretch>
            <a:fillRect/>
          </a:stretch>
        </p:blipFill>
        <p:spPr>
          <a:xfrm>
            <a:off x="6020040" y="2482149"/>
            <a:ext cx="5243014" cy="1501270"/>
          </a:xfrm>
          <a:prstGeom prst="rect">
            <a:avLst/>
          </a:prstGeom>
        </p:spPr>
      </p:pic>
      <p:pic>
        <p:nvPicPr>
          <p:cNvPr id="9" name="Bildobjekt 8" descr="En bild som visar objekt&#10;&#10;Automatiskt genererad beskrivning">
            <a:extLst>
              <a:ext uri="{FF2B5EF4-FFF2-40B4-BE49-F238E27FC236}">
                <a16:creationId xmlns:a16="http://schemas.microsoft.com/office/drawing/2014/main" id="{C66D2278-4A13-4AD3-98BA-C5C9F140DC2D}"/>
              </a:ext>
            </a:extLst>
          </p:cNvPr>
          <p:cNvPicPr>
            <a:picLocks noChangeAspect="1"/>
          </p:cNvPicPr>
          <p:nvPr/>
        </p:nvPicPr>
        <p:blipFill>
          <a:blip r:embed="rId5"/>
          <a:stretch>
            <a:fillRect/>
          </a:stretch>
        </p:blipFill>
        <p:spPr>
          <a:xfrm>
            <a:off x="6020040" y="4943500"/>
            <a:ext cx="3231160" cy="693480"/>
          </a:xfrm>
          <a:prstGeom prst="rect">
            <a:avLst/>
          </a:prstGeom>
        </p:spPr>
      </p:pic>
    </p:spTree>
    <p:extLst>
      <p:ext uri="{BB962C8B-B14F-4D97-AF65-F5344CB8AC3E}">
        <p14:creationId xmlns:p14="http://schemas.microsoft.com/office/powerpoint/2010/main" val="2408421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234F0E9-A919-4491-8EF9-48DA1272EAFB}"/>
              </a:ext>
            </a:extLst>
          </p:cNvPr>
          <p:cNvSpPr>
            <a:spLocks noGrp="1"/>
          </p:cNvSpPr>
          <p:nvPr>
            <p:ph type="title"/>
          </p:nvPr>
        </p:nvSpPr>
        <p:spPr>
          <a:xfrm>
            <a:off x="5138928" y="964692"/>
            <a:ext cx="6092952" cy="1188720"/>
          </a:xfrm>
        </p:spPr>
        <p:txBody>
          <a:bodyPr>
            <a:normAutofit/>
          </a:bodyPr>
          <a:lstStyle/>
          <a:p>
            <a:r>
              <a:rPr lang="sv-SE" dirty="0" err="1"/>
              <a:t>Evaluation</a:t>
            </a:r>
            <a:r>
              <a:rPr lang="sv-SE" dirty="0"/>
              <a:t> </a:t>
            </a:r>
            <a:r>
              <a:rPr lang="sv-SE" dirty="0" err="1"/>
              <a:t>of</a:t>
            </a:r>
            <a:r>
              <a:rPr lang="sv-SE" dirty="0"/>
              <a:t> </a:t>
            </a:r>
            <a:r>
              <a:rPr lang="sv-SE" dirty="0" err="1"/>
              <a:t>Simulink</a:t>
            </a:r>
            <a:r>
              <a:rPr lang="sv-SE" dirty="0"/>
              <a:t> </a:t>
            </a:r>
            <a:r>
              <a:rPr lang="sv-SE" dirty="0" err="1"/>
              <a:t>model</a:t>
            </a:r>
            <a:r>
              <a:rPr lang="sv-SE" dirty="0"/>
              <a:t> </a:t>
            </a:r>
            <a:r>
              <a:rPr lang="sv-SE" dirty="0" err="1"/>
              <a:t>using</a:t>
            </a:r>
            <a:r>
              <a:rPr lang="sv-SE" dirty="0"/>
              <a:t> </a:t>
            </a:r>
            <a:r>
              <a:rPr lang="sv-SE" dirty="0" err="1"/>
              <a:t>fishingline</a:t>
            </a:r>
            <a:endParaRPr lang="LID4096" dirty="0"/>
          </a:p>
        </p:txBody>
      </p:sp>
      <p:sp>
        <p:nvSpPr>
          <p:cNvPr id="14" name="Content Placeholder 11">
            <a:extLst>
              <a:ext uri="{FF2B5EF4-FFF2-40B4-BE49-F238E27FC236}">
                <a16:creationId xmlns:a16="http://schemas.microsoft.com/office/drawing/2014/main" id="{F6EE2725-0D69-4E1D-A5E9-C58D12BAEBD3}"/>
              </a:ext>
            </a:extLst>
          </p:cNvPr>
          <p:cNvSpPr>
            <a:spLocks noGrp="1"/>
          </p:cNvSpPr>
          <p:nvPr>
            <p:ph idx="1"/>
          </p:nvPr>
        </p:nvSpPr>
        <p:spPr>
          <a:xfrm>
            <a:off x="960121" y="964692"/>
            <a:ext cx="3707652" cy="4775335"/>
          </a:xfrm>
        </p:spPr>
        <p:txBody>
          <a:bodyPr>
            <a:normAutofit/>
          </a:bodyPr>
          <a:lstStyle/>
          <a:p>
            <a:r>
              <a:rPr lang="en-US" dirty="0"/>
              <a:t>Flawl3sss</a:t>
            </a:r>
          </a:p>
          <a:p>
            <a:r>
              <a:rPr lang="en-US" dirty="0"/>
              <a:t>Superb</a:t>
            </a:r>
          </a:p>
          <a:p>
            <a:r>
              <a:rPr lang="en-US" dirty="0"/>
              <a:t>No problems</a:t>
            </a:r>
          </a:p>
          <a:p>
            <a:r>
              <a:rPr lang="en-US" dirty="0"/>
              <a:t>A=0</a:t>
            </a:r>
          </a:p>
          <a:p>
            <a:r>
              <a:rPr lang="en-US" dirty="0"/>
              <a:t>Why u gay</a:t>
            </a:r>
          </a:p>
          <a:p>
            <a:r>
              <a:rPr lang="en-US" dirty="0" err="1"/>
              <a:t>Wheres</a:t>
            </a:r>
            <a:r>
              <a:rPr lang="en-US" dirty="0"/>
              <a:t> the my plate</a:t>
            </a:r>
          </a:p>
          <a:p>
            <a:endParaRPr lang="en-US" dirty="0"/>
          </a:p>
        </p:txBody>
      </p:sp>
      <p:pic>
        <p:nvPicPr>
          <p:cNvPr id="15" name="Platshållare för innehåll 4">
            <a:extLst>
              <a:ext uri="{FF2B5EF4-FFF2-40B4-BE49-F238E27FC236}">
                <a16:creationId xmlns:a16="http://schemas.microsoft.com/office/drawing/2014/main" id="{1C89427A-B727-4EF2-823A-4B6ED75A32CD}"/>
              </a:ext>
            </a:extLst>
          </p:cNvPr>
          <p:cNvPicPr>
            <a:picLocks noChangeAspect="1"/>
          </p:cNvPicPr>
          <p:nvPr/>
        </p:nvPicPr>
        <p:blipFill>
          <a:blip r:embed="rId2"/>
          <a:stretch>
            <a:fillRect/>
          </a:stretch>
        </p:blipFill>
        <p:spPr>
          <a:xfrm>
            <a:off x="5203583" y="2802895"/>
            <a:ext cx="2820953" cy="2609381"/>
          </a:xfrm>
          <a:prstGeom prst="rect">
            <a:avLst/>
          </a:prstGeom>
          <a:ln w="31750" cap="sq">
            <a:solidFill>
              <a:srgbClr val="FFFFFF"/>
            </a:solidFill>
            <a:miter lim="800000"/>
          </a:ln>
        </p:spPr>
      </p:pic>
      <p:pic>
        <p:nvPicPr>
          <p:cNvPr id="7" name="Bildobjekt 6">
            <a:extLst>
              <a:ext uri="{FF2B5EF4-FFF2-40B4-BE49-F238E27FC236}">
                <a16:creationId xmlns:a16="http://schemas.microsoft.com/office/drawing/2014/main" id="{FD84BB20-A8BF-463D-9D1F-88BD1408464F}"/>
              </a:ext>
            </a:extLst>
          </p:cNvPr>
          <p:cNvPicPr>
            <a:picLocks noChangeAspect="1"/>
          </p:cNvPicPr>
          <p:nvPr/>
        </p:nvPicPr>
        <p:blipFill>
          <a:blip r:embed="rId3"/>
          <a:stretch>
            <a:fillRect/>
          </a:stretch>
        </p:blipFill>
        <p:spPr>
          <a:xfrm>
            <a:off x="8346269" y="2772991"/>
            <a:ext cx="2885611" cy="2669190"/>
          </a:xfrm>
          <a:prstGeom prst="rect">
            <a:avLst/>
          </a:prstGeom>
          <a:ln w="31750" cap="sq">
            <a:solidFill>
              <a:srgbClr val="FFFFFF"/>
            </a:solidFill>
            <a:miter lim="800000"/>
          </a:ln>
        </p:spPr>
      </p:pic>
    </p:spTree>
    <p:extLst>
      <p:ext uri="{BB962C8B-B14F-4D97-AF65-F5344CB8AC3E}">
        <p14:creationId xmlns:p14="http://schemas.microsoft.com/office/powerpoint/2010/main" val="1333552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DA66F8A-537F-4E8A-B670-02DFBA0A1895}"/>
              </a:ext>
            </a:extLst>
          </p:cNvPr>
          <p:cNvSpPr>
            <a:spLocks noGrp="1"/>
          </p:cNvSpPr>
          <p:nvPr>
            <p:ph type="title"/>
          </p:nvPr>
        </p:nvSpPr>
        <p:spPr>
          <a:xfrm>
            <a:off x="804672" y="964692"/>
            <a:ext cx="3066937" cy="1188720"/>
          </a:xfrm>
        </p:spPr>
        <p:txBody>
          <a:bodyPr>
            <a:normAutofit/>
          </a:bodyPr>
          <a:lstStyle/>
          <a:p>
            <a:r>
              <a:rPr lang="sv-SE" sz="2000" err="1"/>
              <a:t>Evaluation</a:t>
            </a:r>
            <a:r>
              <a:rPr lang="sv-SE" sz="2000"/>
              <a:t> </a:t>
            </a:r>
            <a:r>
              <a:rPr lang="sv-SE" sz="2000" err="1"/>
              <a:t>of</a:t>
            </a:r>
            <a:r>
              <a:rPr lang="sv-SE" sz="2000"/>
              <a:t> </a:t>
            </a:r>
            <a:r>
              <a:rPr lang="sv-SE" sz="2000" err="1"/>
              <a:t>Simulink</a:t>
            </a:r>
            <a:r>
              <a:rPr lang="sv-SE" sz="2000"/>
              <a:t> </a:t>
            </a:r>
            <a:r>
              <a:rPr lang="sv-SE" sz="2000" err="1"/>
              <a:t>model</a:t>
            </a:r>
            <a:r>
              <a:rPr lang="sv-SE" sz="2000"/>
              <a:t> </a:t>
            </a:r>
            <a:r>
              <a:rPr lang="sv-SE" sz="2000" err="1"/>
              <a:t>using</a:t>
            </a:r>
            <a:r>
              <a:rPr lang="sv-SE" sz="2000"/>
              <a:t> fishingline</a:t>
            </a:r>
            <a:endParaRPr lang="LID4096" sz="2000"/>
          </a:p>
        </p:txBody>
      </p:sp>
      <p:sp>
        <p:nvSpPr>
          <p:cNvPr id="10" name="Content Placeholder 9">
            <a:extLst>
              <a:ext uri="{FF2B5EF4-FFF2-40B4-BE49-F238E27FC236}">
                <a16:creationId xmlns:a16="http://schemas.microsoft.com/office/drawing/2014/main" id="{64D4DC6F-C7B6-4C85-8E87-5C1883BE0E8E}"/>
              </a:ext>
            </a:extLst>
          </p:cNvPr>
          <p:cNvSpPr>
            <a:spLocks noGrp="1"/>
          </p:cNvSpPr>
          <p:nvPr>
            <p:ph idx="1"/>
          </p:nvPr>
        </p:nvSpPr>
        <p:spPr>
          <a:xfrm>
            <a:off x="803244" y="2638044"/>
            <a:ext cx="3063765" cy="3263206"/>
          </a:xfrm>
        </p:spPr>
        <p:txBody>
          <a:bodyPr>
            <a:normAutofit/>
          </a:bodyPr>
          <a:lstStyle/>
          <a:p>
            <a:r>
              <a:rPr lang="en-US" dirty="0"/>
              <a:t>Wobbly </a:t>
            </a:r>
            <a:r>
              <a:rPr lang="en-US" dirty="0" err="1"/>
              <a:t>af</a:t>
            </a:r>
            <a:endParaRPr lang="en-US" dirty="0"/>
          </a:p>
          <a:p>
            <a:r>
              <a:rPr lang="en-US" dirty="0" err="1"/>
              <a:t>Kinda</a:t>
            </a:r>
            <a:r>
              <a:rPr lang="en-US" dirty="0"/>
              <a:t> stabilizes around 10 or 0</a:t>
            </a:r>
          </a:p>
          <a:p>
            <a:r>
              <a:rPr lang="en-US" dirty="0"/>
              <a:t>Not like simulations</a:t>
            </a:r>
          </a:p>
          <a:p>
            <a:r>
              <a:rPr lang="en-US" dirty="0"/>
              <a:t>Simulink simple, real world has wind and air </a:t>
            </a:r>
            <a:r>
              <a:rPr lang="en-US" dirty="0" err="1"/>
              <a:t>restiance</a:t>
            </a:r>
            <a:r>
              <a:rPr lang="en-US" dirty="0"/>
              <a:t>, also a fishing line is not nice?</a:t>
            </a:r>
          </a:p>
          <a:p>
            <a:r>
              <a:rPr lang="en-US" dirty="0"/>
              <a:t>Finish line holder must be strong</a:t>
            </a:r>
          </a:p>
        </p:txBody>
      </p:sp>
      <p:sp>
        <p:nvSpPr>
          <p:cNvPr id="13" name="Rectangle 12">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latshållare för innehåll 4">
            <a:extLst>
              <a:ext uri="{FF2B5EF4-FFF2-40B4-BE49-F238E27FC236}">
                <a16:creationId xmlns:a16="http://schemas.microsoft.com/office/drawing/2014/main" id="{86EC22ED-5B16-4F65-BB18-46796F20E9FE}"/>
              </a:ext>
            </a:extLst>
          </p:cNvPr>
          <p:cNvPicPr>
            <a:picLocks noChangeAspect="1"/>
          </p:cNvPicPr>
          <p:nvPr/>
        </p:nvPicPr>
        <p:blipFill>
          <a:blip r:embed="rId2"/>
          <a:stretch>
            <a:fillRect/>
          </a:stretch>
        </p:blipFill>
        <p:spPr>
          <a:xfrm>
            <a:off x="4823366" y="2421073"/>
            <a:ext cx="6227064" cy="2023795"/>
          </a:xfrm>
          <a:prstGeom prst="rect">
            <a:avLst/>
          </a:prstGeom>
        </p:spPr>
      </p:pic>
    </p:spTree>
    <p:extLst>
      <p:ext uri="{BB962C8B-B14F-4D97-AF65-F5344CB8AC3E}">
        <p14:creationId xmlns:p14="http://schemas.microsoft.com/office/powerpoint/2010/main" val="2922900679"/>
      </p:ext>
    </p:extLst>
  </p:cSld>
  <p:clrMapOvr>
    <a:masterClrMapping/>
  </p:clrMapOvr>
</p:sld>
</file>

<file path=ppt/theme/theme1.xml><?xml version="1.0" encoding="utf-8"?>
<a:theme xmlns:a="http://schemas.openxmlformats.org/drawingml/2006/main" name="Paket">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Paket</Template>
  <TotalTime>69</TotalTime>
  <Words>1098</Words>
  <Application>Microsoft Office PowerPoint</Application>
  <PresentationFormat>Bredbild</PresentationFormat>
  <Paragraphs>103</Paragraphs>
  <Slides>17</Slides>
  <Notes>6</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17</vt:i4>
      </vt:variant>
    </vt:vector>
  </HeadingPairs>
  <TitlesOfParts>
    <vt:vector size="22" baseType="lpstr">
      <vt:lpstr>Arial</vt:lpstr>
      <vt:lpstr>Calibri</vt:lpstr>
      <vt:lpstr>Gill Sans MT</vt:lpstr>
      <vt:lpstr>Menlo</vt:lpstr>
      <vt:lpstr>Paket</vt:lpstr>
      <vt:lpstr>Project report – Group 22</vt:lpstr>
      <vt:lpstr>Contents</vt:lpstr>
      <vt:lpstr>Modeling of the plant</vt:lpstr>
      <vt:lpstr>Linear analysis toolbox</vt:lpstr>
      <vt:lpstr>Linearization</vt:lpstr>
      <vt:lpstr>Discretization, LQR Design</vt:lpstr>
      <vt:lpstr>Integral action</vt:lpstr>
      <vt:lpstr>Evaluation of Simulink model using fishingline</vt:lpstr>
      <vt:lpstr>Evaluation of Simulink model using fishingline</vt:lpstr>
      <vt:lpstr>Flying freely in the world</vt:lpstr>
      <vt:lpstr>C-code implementation - State vector -</vt:lpstr>
      <vt:lpstr>C-code implementation - Main function-</vt:lpstr>
      <vt:lpstr>C-code implementation - Filter function semaphores -</vt:lpstr>
      <vt:lpstr>C-code implementation - setpoint function semaphores -</vt:lpstr>
      <vt:lpstr>C-code implementation - Control function -</vt:lpstr>
      <vt:lpstr>Demonstration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 Group 22</dc:title>
  <dc:creator>Jonas Herzfeld</dc:creator>
  <cp:lastModifiedBy>Gustav Rosin</cp:lastModifiedBy>
  <cp:revision>18</cp:revision>
  <dcterms:created xsi:type="dcterms:W3CDTF">2019-05-26T10:55:24Z</dcterms:created>
  <dcterms:modified xsi:type="dcterms:W3CDTF">2019-05-27T08:45:58Z</dcterms:modified>
</cp:coreProperties>
</file>