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16188-EA93-D746-82C7-F62AED9A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</p:txBody>
      </p:sp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D9931-9B14-B340-90F8-1D80A3A4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87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Set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tracking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etc.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value_1 =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value_2 =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value_3 =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Value_4 =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308</Words>
  <Application>Microsoft Macintosh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Menlo</vt:lpstr>
      <vt:lpstr>Paket</vt:lpstr>
      <vt:lpstr>Project report – Group 22</vt:lpstr>
      <vt:lpstr>Contents</vt:lpstr>
      <vt:lpstr>Modeling and simulation of the plant</vt:lpstr>
      <vt:lpstr>Evaluation of Simulink model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setpoint function semaphores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Jonas Herzfeld</cp:lastModifiedBy>
  <cp:revision>4</cp:revision>
  <dcterms:created xsi:type="dcterms:W3CDTF">2019-05-26T10:55:24Z</dcterms:created>
  <dcterms:modified xsi:type="dcterms:W3CDTF">2019-05-26T11:36:34Z</dcterms:modified>
</cp:coreProperties>
</file>