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93" autoAdjust="0"/>
    <p:restoredTop sz="94660"/>
  </p:normalViewPr>
  <p:slideViewPr>
    <p:cSldViewPr snapToGrid="0">
      <p:cViewPr varScale="1">
        <p:scale>
          <a:sx n="70" d="100"/>
          <a:sy n="70" d="100"/>
        </p:scale>
        <p:origin x="2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, Jonathan" userId="786334a7-bc2b-4dd6-b065-ea16820b3189" providerId="ADAL" clId="{21BB25A7-AA0E-4F72-BC4F-B074DB51D81B}"/>
    <pc:docChg chg="undo custSel addSld delSld modSld">
      <pc:chgData name="Lee, Jonathan" userId="786334a7-bc2b-4dd6-b065-ea16820b3189" providerId="ADAL" clId="{21BB25A7-AA0E-4F72-BC4F-B074DB51D81B}" dt="2024-12-16T05:44:00.373" v="2779" actId="962"/>
      <pc:docMkLst>
        <pc:docMk/>
      </pc:docMkLst>
      <pc:sldChg chg="addSp delSp modSp mod delAnim">
        <pc:chgData name="Lee, Jonathan" userId="786334a7-bc2b-4dd6-b065-ea16820b3189" providerId="ADAL" clId="{21BB25A7-AA0E-4F72-BC4F-B074DB51D81B}" dt="2024-12-16T05:26:58.751" v="2479" actId="1076"/>
        <pc:sldMkLst>
          <pc:docMk/>
          <pc:sldMk cId="1981222541" sldId="256"/>
        </pc:sldMkLst>
        <pc:spChg chg="mod">
          <ac:chgData name="Lee, Jonathan" userId="786334a7-bc2b-4dd6-b065-ea16820b3189" providerId="ADAL" clId="{21BB25A7-AA0E-4F72-BC4F-B074DB51D81B}" dt="2024-12-16T05:19:03.105" v="2457" actId="14100"/>
          <ac:spMkLst>
            <pc:docMk/>
            <pc:sldMk cId="1981222541" sldId="256"/>
            <ac:spMk id="2" creationId="{636367ED-ECE6-0A9D-4E50-BC025C1E9720}"/>
          </ac:spMkLst>
        </pc:spChg>
        <pc:spChg chg="mod">
          <ac:chgData name="Lee, Jonathan" userId="786334a7-bc2b-4dd6-b065-ea16820b3189" providerId="ADAL" clId="{21BB25A7-AA0E-4F72-BC4F-B074DB51D81B}" dt="2024-12-16T05:26:55.765" v="2478" actId="14100"/>
          <ac:spMkLst>
            <pc:docMk/>
            <pc:sldMk cId="1981222541" sldId="256"/>
            <ac:spMk id="3" creationId="{D17B55DE-884D-901B-A62F-598D9DB58C39}"/>
          </ac:spMkLst>
        </pc:spChg>
        <pc:spChg chg="del">
          <ac:chgData name="Lee, Jonathan" userId="786334a7-bc2b-4dd6-b065-ea16820b3189" providerId="ADAL" clId="{21BB25A7-AA0E-4F72-BC4F-B074DB51D81B}" dt="2024-12-16T05:13:08.537" v="2154" actId="26606"/>
          <ac:spMkLst>
            <pc:docMk/>
            <pc:sldMk cId="1981222541" sldId="256"/>
            <ac:spMk id="20" creationId="{35F60170-91B4-45F0-B88B-9C07AEC4642C}"/>
          </ac:spMkLst>
        </pc:spChg>
        <pc:spChg chg="add del">
          <ac:chgData name="Lee, Jonathan" userId="786334a7-bc2b-4dd6-b065-ea16820b3189" providerId="ADAL" clId="{21BB25A7-AA0E-4F72-BC4F-B074DB51D81B}" dt="2024-12-16T05:19:00.417" v="2456" actId="26606"/>
          <ac:spMkLst>
            <pc:docMk/>
            <pc:sldMk cId="1981222541" sldId="256"/>
            <ac:spMk id="1031" creationId="{35F60170-91B4-45F0-B88B-9C07AEC4642C}"/>
          </ac:spMkLst>
        </pc:spChg>
        <pc:spChg chg="add">
          <ac:chgData name="Lee, Jonathan" userId="786334a7-bc2b-4dd6-b065-ea16820b3189" providerId="ADAL" clId="{21BB25A7-AA0E-4F72-BC4F-B074DB51D81B}" dt="2024-12-16T05:19:00.417" v="2456" actId="26606"/>
          <ac:spMkLst>
            <pc:docMk/>
            <pc:sldMk cId="1981222541" sldId="256"/>
            <ac:spMk id="1040" creationId="{35F60170-91B4-45F0-B88B-9C07AEC4642C}"/>
          </ac:spMkLst>
        </pc:spChg>
        <pc:picChg chg="del">
          <ac:chgData name="Lee, Jonathan" userId="786334a7-bc2b-4dd6-b065-ea16820b3189" providerId="ADAL" clId="{21BB25A7-AA0E-4F72-BC4F-B074DB51D81B}" dt="2024-12-16T05:13:00.710" v="2151" actId="478"/>
          <ac:picMkLst>
            <pc:docMk/>
            <pc:sldMk cId="1981222541" sldId="256"/>
            <ac:picMk id="4" creationId="{5983FC3A-A816-DCD5-7D04-65775CE56CA9}"/>
          </ac:picMkLst>
        </pc:picChg>
        <pc:picChg chg="add del mod">
          <ac:chgData name="Lee, Jonathan" userId="786334a7-bc2b-4dd6-b065-ea16820b3189" providerId="ADAL" clId="{21BB25A7-AA0E-4F72-BC4F-B074DB51D81B}" dt="2024-12-16T05:18:40.487" v="2447" actId="21"/>
          <ac:picMkLst>
            <pc:docMk/>
            <pc:sldMk cId="1981222541" sldId="256"/>
            <ac:picMk id="1026" creationId="{715BE134-A7E4-FA93-BBB9-51B69E8C90B8}"/>
          </ac:picMkLst>
        </pc:picChg>
        <pc:picChg chg="add mod">
          <ac:chgData name="Lee, Jonathan" userId="786334a7-bc2b-4dd6-b065-ea16820b3189" providerId="ADAL" clId="{21BB25A7-AA0E-4F72-BC4F-B074DB51D81B}" dt="2024-12-16T05:26:58.751" v="2479" actId="1076"/>
          <ac:picMkLst>
            <pc:docMk/>
            <pc:sldMk cId="1981222541" sldId="256"/>
            <ac:picMk id="1028" creationId="{7B7454A6-47D0-C388-9E61-59C47BF0A071}"/>
          </ac:picMkLst>
        </pc:picChg>
        <pc:cxnChg chg="del">
          <ac:chgData name="Lee, Jonathan" userId="786334a7-bc2b-4dd6-b065-ea16820b3189" providerId="ADAL" clId="{21BB25A7-AA0E-4F72-BC4F-B074DB51D81B}" dt="2024-12-16T05:13:08.537" v="2154" actId="26606"/>
          <ac:cxnSpMkLst>
            <pc:docMk/>
            <pc:sldMk cId="1981222541" sldId="256"/>
            <ac:cxnSpMk id="22" creationId="{82A1AB15-495E-4EE0-98F0-89DD89CD14FD}"/>
          </ac:cxnSpMkLst>
        </pc:cxnChg>
        <pc:cxnChg chg="del">
          <ac:chgData name="Lee, Jonathan" userId="786334a7-bc2b-4dd6-b065-ea16820b3189" providerId="ADAL" clId="{21BB25A7-AA0E-4F72-BC4F-B074DB51D81B}" dt="2024-12-16T05:13:08.537" v="2154" actId="26606"/>
          <ac:cxnSpMkLst>
            <pc:docMk/>
            <pc:sldMk cId="1981222541" sldId="256"/>
            <ac:cxnSpMk id="24" creationId="{74EEBF2A-B7AF-4EC9-B6F7-BF425E70A0D9}"/>
          </ac:cxnSpMkLst>
        </pc:cxnChg>
        <pc:cxnChg chg="add del">
          <ac:chgData name="Lee, Jonathan" userId="786334a7-bc2b-4dd6-b065-ea16820b3189" providerId="ADAL" clId="{21BB25A7-AA0E-4F72-BC4F-B074DB51D81B}" dt="2024-12-16T05:19:00.417" v="2456" actId="26606"/>
          <ac:cxnSpMkLst>
            <pc:docMk/>
            <pc:sldMk cId="1981222541" sldId="256"/>
            <ac:cxnSpMk id="1033" creationId="{82A1AB15-495E-4EE0-98F0-89DD89CD14FD}"/>
          </ac:cxnSpMkLst>
        </pc:cxnChg>
        <pc:cxnChg chg="add del">
          <ac:chgData name="Lee, Jonathan" userId="786334a7-bc2b-4dd6-b065-ea16820b3189" providerId="ADAL" clId="{21BB25A7-AA0E-4F72-BC4F-B074DB51D81B}" dt="2024-12-16T05:19:00.417" v="2456" actId="26606"/>
          <ac:cxnSpMkLst>
            <pc:docMk/>
            <pc:sldMk cId="1981222541" sldId="256"/>
            <ac:cxnSpMk id="1035" creationId="{74EEBF2A-B7AF-4EC9-B6F7-BF425E70A0D9}"/>
          </ac:cxnSpMkLst>
        </pc:cxnChg>
        <pc:cxnChg chg="add">
          <ac:chgData name="Lee, Jonathan" userId="786334a7-bc2b-4dd6-b065-ea16820b3189" providerId="ADAL" clId="{21BB25A7-AA0E-4F72-BC4F-B074DB51D81B}" dt="2024-12-16T05:19:00.417" v="2456" actId="26606"/>
          <ac:cxnSpMkLst>
            <pc:docMk/>
            <pc:sldMk cId="1981222541" sldId="256"/>
            <ac:cxnSpMk id="1042" creationId="{82A1AB15-495E-4EE0-98F0-89DD89CD14FD}"/>
          </ac:cxnSpMkLst>
        </pc:cxnChg>
        <pc:cxnChg chg="add">
          <ac:chgData name="Lee, Jonathan" userId="786334a7-bc2b-4dd6-b065-ea16820b3189" providerId="ADAL" clId="{21BB25A7-AA0E-4F72-BC4F-B074DB51D81B}" dt="2024-12-16T05:19:00.417" v="2456" actId="26606"/>
          <ac:cxnSpMkLst>
            <pc:docMk/>
            <pc:sldMk cId="1981222541" sldId="256"/>
            <ac:cxnSpMk id="1044" creationId="{74EEBF2A-B7AF-4EC9-B6F7-BF425E70A0D9}"/>
          </ac:cxnSpMkLst>
        </pc:cxnChg>
      </pc:sldChg>
      <pc:sldChg chg="addSp delSp modSp mod addAnim delAnim">
        <pc:chgData name="Lee, Jonathan" userId="786334a7-bc2b-4dd6-b065-ea16820b3189" providerId="ADAL" clId="{21BB25A7-AA0E-4F72-BC4F-B074DB51D81B}" dt="2024-12-16T05:25:54.407" v="2477" actId="478"/>
        <pc:sldMkLst>
          <pc:docMk/>
          <pc:sldMk cId="1855172642" sldId="257"/>
        </pc:sldMkLst>
        <pc:spChg chg="mod">
          <ac:chgData name="Lee, Jonathan" userId="786334a7-bc2b-4dd6-b065-ea16820b3189" providerId="ADAL" clId="{21BB25A7-AA0E-4F72-BC4F-B074DB51D81B}" dt="2024-12-16T05:18:45.054" v="2451" actId="26606"/>
          <ac:spMkLst>
            <pc:docMk/>
            <pc:sldMk cId="1855172642" sldId="257"/>
            <ac:spMk id="2" creationId="{505DA6C7-2DB0-0008-093A-A990648706F6}"/>
          </ac:spMkLst>
        </pc:spChg>
        <pc:spChg chg="mod">
          <ac:chgData name="Lee, Jonathan" userId="786334a7-bc2b-4dd6-b065-ea16820b3189" providerId="ADAL" clId="{21BB25A7-AA0E-4F72-BC4F-B074DB51D81B}" dt="2024-12-16T05:21:17.067" v="2476" actId="14100"/>
          <ac:spMkLst>
            <pc:docMk/>
            <pc:sldMk cId="1855172642" sldId="257"/>
            <ac:spMk id="3" creationId="{043C6EB5-CE5F-0F9D-DB3A-4D4639BCC63A}"/>
          </ac:spMkLst>
        </pc:spChg>
        <pc:spChg chg="add del">
          <ac:chgData name="Lee, Jonathan" userId="786334a7-bc2b-4dd6-b065-ea16820b3189" providerId="ADAL" clId="{21BB25A7-AA0E-4F72-BC4F-B074DB51D81B}" dt="2024-12-16T05:18:45.054" v="2451" actId="26606"/>
          <ac:spMkLst>
            <pc:docMk/>
            <pc:sldMk cId="1855172642" sldId="257"/>
            <ac:spMk id="14" creationId="{9566348D-5E23-404C-A495-618E4EAA822E}"/>
          </ac:spMkLst>
        </pc:spChg>
        <pc:spChg chg="add del">
          <ac:chgData name="Lee, Jonathan" userId="786334a7-bc2b-4dd6-b065-ea16820b3189" providerId="ADAL" clId="{21BB25A7-AA0E-4F72-BC4F-B074DB51D81B}" dt="2024-12-16T05:18:45.054" v="2451" actId="26606"/>
          <ac:spMkLst>
            <pc:docMk/>
            <pc:sldMk cId="1855172642" sldId="257"/>
            <ac:spMk id="16" creationId="{1525EE0A-A779-481E-A750-AD22CD1A020E}"/>
          </ac:spMkLst>
        </pc:spChg>
        <pc:spChg chg="add del">
          <ac:chgData name="Lee, Jonathan" userId="786334a7-bc2b-4dd6-b065-ea16820b3189" providerId="ADAL" clId="{21BB25A7-AA0E-4F72-BC4F-B074DB51D81B}" dt="2024-12-16T05:18:45.054" v="2451" actId="26606"/>
          <ac:spMkLst>
            <pc:docMk/>
            <pc:sldMk cId="1855172642" sldId="257"/>
            <ac:spMk id="1039" creationId="{C7FE5201-BB98-480C-BADB-207C8F893897}"/>
          </ac:spMkLst>
        </pc:spChg>
        <pc:spChg chg="add del">
          <ac:chgData name="Lee, Jonathan" userId="786334a7-bc2b-4dd6-b065-ea16820b3189" providerId="ADAL" clId="{21BB25A7-AA0E-4F72-BC4F-B074DB51D81B}" dt="2024-12-16T05:18:45.054" v="2451" actId="26606"/>
          <ac:spMkLst>
            <pc:docMk/>
            <pc:sldMk cId="1855172642" sldId="257"/>
            <ac:spMk id="1041" creationId="{B65A1411-0C46-4437-890D-A6FADAA96E75}"/>
          </ac:spMkLst>
        </pc:spChg>
        <pc:picChg chg="add del mod">
          <ac:chgData name="Lee, Jonathan" userId="786334a7-bc2b-4dd6-b065-ea16820b3189" providerId="ADAL" clId="{21BB25A7-AA0E-4F72-BC4F-B074DB51D81B}" dt="2024-12-16T05:25:54.407" v="2477" actId="478"/>
          <ac:picMkLst>
            <pc:docMk/>
            <pc:sldMk cId="1855172642" sldId="257"/>
            <ac:picMk id="1026" creationId="{715BE134-A7E4-FA93-BBB9-51B69E8C90B8}"/>
          </ac:picMkLst>
        </pc:picChg>
        <pc:picChg chg="add mod">
          <ac:chgData name="Lee, Jonathan" userId="786334a7-bc2b-4dd6-b065-ea16820b3189" providerId="ADAL" clId="{21BB25A7-AA0E-4F72-BC4F-B074DB51D81B}" dt="2024-12-16T05:21:08.644" v="2475" actId="1076"/>
          <ac:picMkLst>
            <pc:docMk/>
            <pc:sldMk cId="1855172642" sldId="257"/>
            <ac:picMk id="2050" creationId="{098A0C6E-9EA9-ACDC-71C6-C89E1ED5A015}"/>
          </ac:picMkLst>
        </pc:picChg>
        <pc:cxnChg chg="add del">
          <ac:chgData name="Lee, Jonathan" userId="786334a7-bc2b-4dd6-b065-ea16820b3189" providerId="ADAL" clId="{21BB25A7-AA0E-4F72-BC4F-B074DB51D81B}" dt="2024-12-16T05:18:45.054" v="2451" actId="26606"/>
          <ac:cxnSpMkLst>
            <pc:docMk/>
            <pc:sldMk cId="1855172642" sldId="257"/>
            <ac:cxnSpMk id="8" creationId="{108D74AC-B125-4E11-BA53-E9E383966DF8}"/>
          </ac:cxnSpMkLst>
        </pc:cxnChg>
        <pc:cxnChg chg="add del">
          <ac:chgData name="Lee, Jonathan" userId="786334a7-bc2b-4dd6-b065-ea16820b3189" providerId="ADAL" clId="{21BB25A7-AA0E-4F72-BC4F-B074DB51D81B}" dt="2024-12-16T05:18:45.054" v="2451" actId="26606"/>
          <ac:cxnSpMkLst>
            <pc:docMk/>
            <pc:sldMk cId="1855172642" sldId="257"/>
            <ac:cxnSpMk id="10" creationId="{9DC76EBE-FB9D-4054-B5D8-19E3EAFE40B2}"/>
          </ac:cxnSpMkLst>
        </pc:cxnChg>
        <pc:cxnChg chg="add del">
          <ac:chgData name="Lee, Jonathan" userId="786334a7-bc2b-4dd6-b065-ea16820b3189" providerId="ADAL" clId="{21BB25A7-AA0E-4F72-BC4F-B074DB51D81B}" dt="2024-12-16T05:18:45.054" v="2451" actId="26606"/>
          <ac:cxnSpMkLst>
            <pc:docMk/>
            <pc:sldMk cId="1855172642" sldId="257"/>
            <ac:cxnSpMk id="12" creationId="{A2EFA84C-D756-4DC7-AA46-68D776F37FA4}"/>
          </ac:cxnSpMkLst>
        </pc:cxnChg>
        <pc:cxnChg chg="add del">
          <ac:chgData name="Lee, Jonathan" userId="786334a7-bc2b-4dd6-b065-ea16820b3189" providerId="ADAL" clId="{21BB25A7-AA0E-4F72-BC4F-B074DB51D81B}" dt="2024-12-16T05:18:45.054" v="2451" actId="26606"/>
          <ac:cxnSpMkLst>
            <pc:docMk/>
            <pc:sldMk cId="1855172642" sldId="257"/>
            <ac:cxnSpMk id="18" creationId="{6BD6645B-2963-49B8-BD20-68F13D7B528D}"/>
          </ac:cxnSpMkLst>
        </pc:cxnChg>
        <pc:cxnChg chg="add del">
          <ac:chgData name="Lee, Jonathan" userId="786334a7-bc2b-4dd6-b065-ea16820b3189" providerId="ADAL" clId="{21BB25A7-AA0E-4F72-BC4F-B074DB51D81B}" dt="2024-12-16T05:18:45.054" v="2451" actId="26606"/>
          <ac:cxnSpMkLst>
            <pc:docMk/>
            <pc:sldMk cId="1855172642" sldId="257"/>
            <ac:cxnSpMk id="20" creationId="{0AB1FF18-916C-43C4-8A6D-5878AEA3919B}"/>
          </ac:cxnSpMkLst>
        </pc:cxnChg>
        <pc:cxnChg chg="add del">
          <ac:chgData name="Lee, Jonathan" userId="786334a7-bc2b-4dd6-b065-ea16820b3189" providerId="ADAL" clId="{21BB25A7-AA0E-4F72-BC4F-B074DB51D81B}" dt="2024-12-16T05:18:45.054" v="2451" actId="26606"/>
          <ac:cxnSpMkLst>
            <pc:docMk/>
            <pc:sldMk cId="1855172642" sldId="257"/>
            <ac:cxnSpMk id="22" creationId="{3EABAF14-551B-4C82-8652-104248C66894}"/>
          </ac:cxnSpMkLst>
        </pc:cxnChg>
        <pc:cxnChg chg="add del">
          <ac:chgData name="Lee, Jonathan" userId="786334a7-bc2b-4dd6-b065-ea16820b3189" providerId="ADAL" clId="{21BB25A7-AA0E-4F72-BC4F-B074DB51D81B}" dt="2024-12-16T05:18:45.054" v="2451" actId="26606"/>
          <ac:cxnSpMkLst>
            <pc:docMk/>
            <pc:sldMk cId="1855172642" sldId="257"/>
            <ac:cxnSpMk id="1031" creationId="{108D74AC-B125-4E11-BA53-E9E383966DF8}"/>
          </ac:cxnSpMkLst>
        </pc:cxnChg>
        <pc:cxnChg chg="add del">
          <ac:chgData name="Lee, Jonathan" userId="786334a7-bc2b-4dd6-b065-ea16820b3189" providerId="ADAL" clId="{21BB25A7-AA0E-4F72-BC4F-B074DB51D81B}" dt="2024-12-16T05:18:45.054" v="2451" actId="26606"/>
          <ac:cxnSpMkLst>
            <pc:docMk/>
            <pc:sldMk cId="1855172642" sldId="257"/>
            <ac:cxnSpMk id="1033" creationId="{9DC76EBE-FB9D-4054-B5D8-19E3EAFE40B2}"/>
          </ac:cxnSpMkLst>
        </pc:cxnChg>
        <pc:cxnChg chg="add del">
          <ac:chgData name="Lee, Jonathan" userId="786334a7-bc2b-4dd6-b065-ea16820b3189" providerId="ADAL" clId="{21BB25A7-AA0E-4F72-BC4F-B074DB51D81B}" dt="2024-12-16T05:18:45.054" v="2451" actId="26606"/>
          <ac:cxnSpMkLst>
            <pc:docMk/>
            <pc:sldMk cId="1855172642" sldId="257"/>
            <ac:cxnSpMk id="1035" creationId="{E48FA233-30DB-4D0A-BF51-78D03F79F247}"/>
          </ac:cxnSpMkLst>
        </pc:cxnChg>
        <pc:cxnChg chg="add del">
          <ac:chgData name="Lee, Jonathan" userId="786334a7-bc2b-4dd6-b065-ea16820b3189" providerId="ADAL" clId="{21BB25A7-AA0E-4F72-BC4F-B074DB51D81B}" dt="2024-12-16T05:18:45.054" v="2451" actId="26606"/>
          <ac:cxnSpMkLst>
            <pc:docMk/>
            <pc:sldMk cId="1855172642" sldId="257"/>
            <ac:cxnSpMk id="1037" creationId="{A2EFA84C-D756-4DC7-AA46-68D776F37FA4}"/>
          </ac:cxnSpMkLst>
        </pc:cxnChg>
        <pc:cxnChg chg="add del">
          <ac:chgData name="Lee, Jonathan" userId="786334a7-bc2b-4dd6-b065-ea16820b3189" providerId="ADAL" clId="{21BB25A7-AA0E-4F72-BC4F-B074DB51D81B}" dt="2024-12-16T05:18:45.054" v="2451" actId="26606"/>
          <ac:cxnSpMkLst>
            <pc:docMk/>
            <pc:sldMk cId="1855172642" sldId="257"/>
            <ac:cxnSpMk id="1043" creationId="{5600D858-9844-4B2A-9D38-77BD00EC4536}"/>
          </ac:cxnSpMkLst>
        </pc:cxnChg>
        <pc:cxnChg chg="add del">
          <ac:chgData name="Lee, Jonathan" userId="786334a7-bc2b-4dd6-b065-ea16820b3189" providerId="ADAL" clId="{21BB25A7-AA0E-4F72-BC4F-B074DB51D81B}" dt="2024-12-16T05:18:45.054" v="2451" actId="26606"/>
          <ac:cxnSpMkLst>
            <pc:docMk/>
            <pc:sldMk cId="1855172642" sldId="257"/>
            <ac:cxnSpMk id="1045" creationId="{F89C6C02-EDA3-4D0B-9C4E-AAE0F2C7D51D}"/>
          </ac:cxnSpMkLst>
        </pc:cxnChg>
        <pc:cxnChg chg="add del">
          <ac:chgData name="Lee, Jonathan" userId="786334a7-bc2b-4dd6-b065-ea16820b3189" providerId="ADAL" clId="{21BB25A7-AA0E-4F72-BC4F-B074DB51D81B}" dt="2024-12-16T05:18:45.054" v="2451" actId="26606"/>
          <ac:cxnSpMkLst>
            <pc:docMk/>
            <pc:sldMk cId="1855172642" sldId="257"/>
            <ac:cxnSpMk id="1047" creationId="{7818025D-200B-4542-8AF9-7D9B2FFE6F79}"/>
          </ac:cxnSpMkLst>
        </pc:cxnChg>
      </pc:sldChg>
      <pc:sldChg chg="modSp mod">
        <pc:chgData name="Lee, Jonathan" userId="786334a7-bc2b-4dd6-b065-ea16820b3189" providerId="ADAL" clId="{21BB25A7-AA0E-4F72-BC4F-B074DB51D81B}" dt="2024-12-15T23:30:27.238" v="566" actId="20577"/>
        <pc:sldMkLst>
          <pc:docMk/>
          <pc:sldMk cId="2530184194" sldId="259"/>
        </pc:sldMkLst>
        <pc:spChg chg="mod">
          <ac:chgData name="Lee, Jonathan" userId="786334a7-bc2b-4dd6-b065-ea16820b3189" providerId="ADAL" clId="{21BB25A7-AA0E-4F72-BC4F-B074DB51D81B}" dt="2024-12-15T23:30:27.238" v="566" actId="20577"/>
          <ac:spMkLst>
            <pc:docMk/>
            <pc:sldMk cId="2530184194" sldId="259"/>
            <ac:spMk id="3" creationId="{93BF63B4-1E16-7D39-418A-5FEE2DB0254B}"/>
          </ac:spMkLst>
        </pc:spChg>
      </pc:sldChg>
      <pc:sldChg chg="modSp mod">
        <pc:chgData name="Lee, Jonathan" userId="786334a7-bc2b-4dd6-b065-ea16820b3189" providerId="ADAL" clId="{21BB25A7-AA0E-4F72-BC4F-B074DB51D81B}" dt="2024-12-15T23:29:56.274" v="541" actId="1076"/>
        <pc:sldMkLst>
          <pc:docMk/>
          <pc:sldMk cId="4025260379" sldId="260"/>
        </pc:sldMkLst>
        <pc:spChg chg="mod">
          <ac:chgData name="Lee, Jonathan" userId="786334a7-bc2b-4dd6-b065-ea16820b3189" providerId="ADAL" clId="{21BB25A7-AA0E-4F72-BC4F-B074DB51D81B}" dt="2024-12-15T23:29:52.126" v="540" actId="27636"/>
          <ac:spMkLst>
            <pc:docMk/>
            <pc:sldMk cId="4025260379" sldId="260"/>
            <ac:spMk id="3" creationId="{044F1DCC-8690-83C8-C951-FB9874EF04D5}"/>
          </ac:spMkLst>
        </pc:spChg>
        <pc:picChg chg="mod">
          <ac:chgData name="Lee, Jonathan" userId="786334a7-bc2b-4dd6-b065-ea16820b3189" providerId="ADAL" clId="{21BB25A7-AA0E-4F72-BC4F-B074DB51D81B}" dt="2024-12-15T23:29:56.274" v="541" actId="1076"/>
          <ac:picMkLst>
            <pc:docMk/>
            <pc:sldMk cId="4025260379" sldId="260"/>
            <ac:picMk id="4" creationId="{9499140B-B8D2-E5B6-BE4E-A22101D8DFA3}"/>
          </ac:picMkLst>
        </pc:picChg>
      </pc:sldChg>
      <pc:sldChg chg="addSp delSp modSp add del mod setBg">
        <pc:chgData name="Lee, Jonathan" userId="786334a7-bc2b-4dd6-b065-ea16820b3189" providerId="ADAL" clId="{21BB25A7-AA0E-4F72-BC4F-B074DB51D81B}" dt="2024-12-16T05:44:00.373" v="2779" actId="962"/>
        <pc:sldMkLst>
          <pc:docMk/>
          <pc:sldMk cId="3024378837" sldId="261"/>
        </pc:sldMkLst>
        <pc:spChg chg="mod">
          <ac:chgData name="Lee, Jonathan" userId="786334a7-bc2b-4dd6-b065-ea16820b3189" providerId="ADAL" clId="{21BB25A7-AA0E-4F72-BC4F-B074DB51D81B}" dt="2024-12-16T05:43:56.041" v="2777" actId="26606"/>
          <ac:spMkLst>
            <pc:docMk/>
            <pc:sldMk cId="3024378837" sldId="261"/>
            <ac:spMk id="2" creationId="{6A547EBD-7924-0BEB-DE85-2E6710C0426A}"/>
          </ac:spMkLst>
        </pc:spChg>
        <pc:spChg chg="mod ord">
          <ac:chgData name="Lee, Jonathan" userId="786334a7-bc2b-4dd6-b065-ea16820b3189" providerId="ADAL" clId="{21BB25A7-AA0E-4F72-BC4F-B074DB51D81B}" dt="2024-12-16T05:44:00.373" v="2779" actId="962"/>
          <ac:spMkLst>
            <pc:docMk/>
            <pc:sldMk cId="3024378837" sldId="261"/>
            <ac:spMk id="3" creationId="{50BB1861-70EF-0A8E-5053-453DD9B62B3F}"/>
          </ac:spMkLst>
        </pc:spChg>
        <pc:spChg chg="mod">
          <ac:chgData name="Lee, Jonathan" userId="786334a7-bc2b-4dd6-b065-ea16820b3189" providerId="ADAL" clId="{21BB25A7-AA0E-4F72-BC4F-B074DB51D81B}" dt="2024-12-16T05:43:56.041" v="2777" actId="26606"/>
          <ac:spMkLst>
            <pc:docMk/>
            <pc:sldMk cId="3024378837" sldId="261"/>
            <ac:spMk id="4" creationId="{A2D7E379-F2A4-4CDA-0415-933CD228DB0B}"/>
          </ac:spMkLst>
        </pc:spChg>
        <pc:spChg chg="add del">
          <ac:chgData name="Lee, Jonathan" userId="786334a7-bc2b-4dd6-b065-ea16820b3189" providerId="ADAL" clId="{21BB25A7-AA0E-4F72-BC4F-B074DB51D81B}" dt="2024-12-16T05:43:56.041" v="2777" actId="26606"/>
          <ac:spMkLst>
            <pc:docMk/>
            <pc:sldMk cId="3024378837" sldId="261"/>
            <ac:spMk id="8" creationId="{92B0CFF1-78D7-4A83-A95E-71F9E3831622}"/>
          </ac:spMkLst>
        </pc:spChg>
        <pc:spChg chg="add del">
          <ac:chgData name="Lee, Jonathan" userId="786334a7-bc2b-4dd6-b065-ea16820b3189" providerId="ADAL" clId="{21BB25A7-AA0E-4F72-BC4F-B074DB51D81B}" dt="2024-12-16T05:43:56.041" v="2777" actId="26606"/>
          <ac:spMkLst>
            <pc:docMk/>
            <pc:sldMk cId="3024378837" sldId="261"/>
            <ac:spMk id="10" creationId="{EC84EE41-863A-4DE9-9A51-4F014D681F70}"/>
          </ac:spMkLst>
        </pc:spChg>
        <pc:spChg chg="add del">
          <ac:chgData name="Lee, Jonathan" userId="786334a7-bc2b-4dd6-b065-ea16820b3189" providerId="ADAL" clId="{21BB25A7-AA0E-4F72-BC4F-B074DB51D81B}" dt="2024-12-16T05:43:56.012" v="2776" actId="26606"/>
          <ac:spMkLst>
            <pc:docMk/>
            <pc:sldMk cId="3024378837" sldId="261"/>
            <ac:spMk id="21" creationId="{92B0CFF1-78D7-4A83-A95E-71F9E3831622}"/>
          </ac:spMkLst>
        </pc:spChg>
        <pc:spChg chg="add del">
          <ac:chgData name="Lee, Jonathan" userId="786334a7-bc2b-4dd6-b065-ea16820b3189" providerId="ADAL" clId="{21BB25A7-AA0E-4F72-BC4F-B074DB51D81B}" dt="2024-12-16T05:43:56.012" v="2776" actId="26606"/>
          <ac:spMkLst>
            <pc:docMk/>
            <pc:sldMk cId="3024378837" sldId="261"/>
            <ac:spMk id="23" creationId="{C12927E5-081D-440D-A775-C0AE9DA1E3EC}"/>
          </ac:spMkLst>
        </pc:spChg>
        <pc:spChg chg="add">
          <ac:chgData name="Lee, Jonathan" userId="786334a7-bc2b-4dd6-b065-ea16820b3189" providerId="ADAL" clId="{21BB25A7-AA0E-4F72-BC4F-B074DB51D81B}" dt="2024-12-16T05:43:56.041" v="2777" actId="26606"/>
          <ac:spMkLst>
            <pc:docMk/>
            <pc:sldMk cId="3024378837" sldId="261"/>
            <ac:spMk id="31" creationId="{92B0CFF1-78D7-4A83-A95E-71F9E3831622}"/>
          </ac:spMkLst>
        </pc:spChg>
        <pc:spChg chg="add">
          <ac:chgData name="Lee, Jonathan" userId="786334a7-bc2b-4dd6-b065-ea16820b3189" providerId="ADAL" clId="{21BB25A7-AA0E-4F72-BC4F-B074DB51D81B}" dt="2024-12-16T05:43:56.041" v="2777" actId="26606"/>
          <ac:spMkLst>
            <pc:docMk/>
            <pc:sldMk cId="3024378837" sldId="261"/>
            <ac:spMk id="32" creationId="{C12927E5-081D-440D-A775-C0AE9DA1E3EC}"/>
          </ac:spMkLst>
        </pc:spChg>
        <pc:picChg chg="add mod">
          <ac:chgData name="Lee, Jonathan" userId="786334a7-bc2b-4dd6-b065-ea16820b3189" providerId="ADAL" clId="{21BB25A7-AA0E-4F72-BC4F-B074DB51D81B}" dt="2024-12-16T05:44:00.372" v="2778" actId="27614"/>
          <ac:picMkLst>
            <pc:docMk/>
            <pc:sldMk cId="3024378837" sldId="261"/>
            <ac:picMk id="6" creationId="{E62AAB99-7653-76DA-5BBF-02B9AEABDC44}"/>
          </ac:picMkLst>
        </pc:picChg>
        <pc:cxnChg chg="add del">
          <ac:chgData name="Lee, Jonathan" userId="786334a7-bc2b-4dd6-b065-ea16820b3189" providerId="ADAL" clId="{21BB25A7-AA0E-4F72-BC4F-B074DB51D81B}" dt="2024-12-16T05:43:56.041" v="2777" actId="26606"/>
          <ac:cxnSpMkLst>
            <pc:docMk/>
            <pc:sldMk cId="3024378837" sldId="261"/>
            <ac:cxnSpMk id="12" creationId="{23135360-3A7F-436F-B1EA-3628A78B57BD}"/>
          </ac:cxnSpMkLst>
        </pc:cxnChg>
        <pc:cxnChg chg="add del">
          <ac:chgData name="Lee, Jonathan" userId="786334a7-bc2b-4dd6-b065-ea16820b3189" providerId="ADAL" clId="{21BB25A7-AA0E-4F72-BC4F-B074DB51D81B}" dt="2024-12-16T05:43:56.041" v="2777" actId="26606"/>
          <ac:cxnSpMkLst>
            <pc:docMk/>
            <pc:sldMk cId="3024378837" sldId="261"/>
            <ac:cxnSpMk id="14" creationId="{08990BBA-8A0B-4EF5-A122-0815DEC19410}"/>
          </ac:cxnSpMkLst>
        </pc:cxnChg>
        <pc:cxnChg chg="add del">
          <ac:chgData name="Lee, Jonathan" userId="786334a7-bc2b-4dd6-b065-ea16820b3189" providerId="ADAL" clId="{21BB25A7-AA0E-4F72-BC4F-B074DB51D81B}" dt="2024-12-16T05:43:56.041" v="2777" actId="26606"/>
          <ac:cxnSpMkLst>
            <pc:docMk/>
            <pc:sldMk cId="3024378837" sldId="261"/>
            <ac:cxnSpMk id="16" creationId="{38045D80-B59B-4760-8DF9-AECD53044DA6}"/>
          </ac:cxnSpMkLst>
        </pc:cxnChg>
        <pc:cxnChg chg="add del">
          <ac:chgData name="Lee, Jonathan" userId="786334a7-bc2b-4dd6-b065-ea16820b3189" providerId="ADAL" clId="{21BB25A7-AA0E-4F72-BC4F-B074DB51D81B}" dt="2024-12-16T05:43:56.012" v="2776" actId="26606"/>
          <ac:cxnSpMkLst>
            <pc:docMk/>
            <pc:sldMk cId="3024378837" sldId="261"/>
            <ac:cxnSpMk id="25" creationId="{36EF3C03-9B4D-45EB-B96C-994DBE3FEAC6}"/>
          </ac:cxnSpMkLst>
        </pc:cxnChg>
        <pc:cxnChg chg="add del">
          <ac:chgData name="Lee, Jonathan" userId="786334a7-bc2b-4dd6-b065-ea16820b3189" providerId="ADAL" clId="{21BB25A7-AA0E-4F72-BC4F-B074DB51D81B}" dt="2024-12-16T05:43:56.012" v="2776" actId="26606"/>
          <ac:cxnSpMkLst>
            <pc:docMk/>
            <pc:sldMk cId="3024378837" sldId="261"/>
            <ac:cxnSpMk id="27" creationId="{C4558310-C928-4426-BFAC-68450D291D0A}"/>
          </ac:cxnSpMkLst>
        </pc:cxnChg>
        <pc:cxnChg chg="add del">
          <ac:chgData name="Lee, Jonathan" userId="786334a7-bc2b-4dd6-b065-ea16820b3189" providerId="ADAL" clId="{21BB25A7-AA0E-4F72-BC4F-B074DB51D81B}" dt="2024-12-16T05:43:56.012" v="2776" actId="26606"/>
          <ac:cxnSpMkLst>
            <pc:docMk/>
            <pc:sldMk cId="3024378837" sldId="261"/>
            <ac:cxnSpMk id="29" creationId="{49EA91AC-9CE2-4425-BF6B-E2FCBA1A75DD}"/>
          </ac:cxnSpMkLst>
        </pc:cxnChg>
        <pc:cxnChg chg="add">
          <ac:chgData name="Lee, Jonathan" userId="786334a7-bc2b-4dd6-b065-ea16820b3189" providerId="ADAL" clId="{21BB25A7-AA0E-4F72-BC4F-B074DB51D81B}" dt="2024-12-16T05:43:56.041" v="2777" actId="26606"/>
          <ac:cxnSpMkLst>
            <pc:docMk/>
            <pc:sldMk cId="3024378837" sldId="261"/>
            <ac:cxnSpMk id="33" creationId="{22CDD0E7-BDD6-41F4-8AAB-088A2E8D0367}"/>
          </ac:cxnSpMkLst>
        </pc:cxnChg>
        <pc:cxnChg chg="add">
          <ac:chgData name="Lee, Jonathan" userId="786334a7-bc2b-4dd6-b065-ea16820b3189" providerId="ADAL" clId="{21BB25A7-AA0E-4F72-BC4F-B074DB51D81B}" dt="2024-12-16T05:43:56.041" v="2777" actId="26606"/>
          <ac:cxnSpMkLst>
            <pc:docMk/>
            <pc:sldMk cId="3024378837" sldId="261"/>
            <ac:cxnSpMk id="34" creationId="{C4558310-C928-4426-BFAC-68450D291D0A}"/>
          </ac:cxnSpMkLst>
        </pc:cxnChg>
        <pc:cxnChg chg="add">
          <ac:chgData name="Lee, Jonathan" userId="786334a7-bc2b-4dd6-b065-ea16820b3189" providerId="ADAL" clId="{21BB25A7-AA0E-4F72-BC4F-B074DB51D81B}" dt="2024-12-16T05:43:56.041" v="2777" actId="26606"/>
          <ac:cxnSpMkLst>
            <pc:docMk/>
            <pc:sldMk cId="3024378837" sldId="261"/>
            <ac:cxnSpMk id="35" creationId="{B58B45F5-E162-4AF7-9E46-A4290969B479}"/>
          </ac:cxnSpMkLst>
        </pc:cxnChg>
      </pc:sldChg>
      <pc:sldChg chg="addSp modSp new mod setBg">
        <pc:chgData name="Lee, Jonathan" userId="786334a7-bc2b-4dd6-b065-ea16820b3189" providerId="ADAL" clId="{21BB25A7-AA0E-4F72-BC4F-B074DB51D81B}" dt="2024-12-15T23:53:04.757" v="1228" actId="403"/>
        <pc:sldMkLst>
          <pc:docMk/>
          <pc:sldMk cId="798797733" sldId="262"/>
        </pc:sldMkLst>
        <pc:spChg chg="mod">
          <ac:chgData name="Lee, Jonathan" userId="786334a7-bc2b-4dd6-b065-ea16820b3189" providerId="ADAL" clId="{21BB25A7-AA0E-4F72-BC4F-B074DB51D81B}" dt="2024-12-15T23:52:35.603" v="1218" actId="26606"/>
          <ac:spMkLst>
            <pc:docMk/>
            <pc:sldMk cId="798797733" sldId="262"/>
            <ac:spMk id="2" creationId="{E65CB596-F19E-4927-261B-B8F112A30E49}"/>
          </ac:spMkLst>
        </pc:spChg>
        <pc:spChg chg="mod">
          <ac:chgData name="Lee, Jonathan" userId="786334a7-bc2b-4dd6-b065-ea16820b3189" providerId="ADAL" clId="{21BB25A7-AA0E-4F72-BC4F-B074DB51D81B}" dt="2024-12-15T23:53:04.757" v="1228" actId="403"/>
          <ac:spMkLst>
            <pc:docMk/>
            <pc:sldMk cId="798797733" sldId="262"/>
            <ac:spMk id="3" creationId="{09B4050D-3F22-5DE0-43D5-30A3EE4FD0DF}"/>
          </ac:spMkLst>
        </pc:spChg>
        <pc:spChg chg="add">
          <ac:chgData name="Lee, Jonathan" userId="786334a7-bc2b-4dd6-b065-ea16820b3189" providerId="ADAL" clId="{21BB25A7-AA0E-4F72-BC4F-B074DB51D81B}" dt="2024-12-15T23:52:35.603" v="1218" actId="26606"/>
          <ac:spMkLst>
            <pc:docMk/>
            <pc:sldMk cId="798797733" sldId="262"/>
            <ac:spMk id="8" creationId="{92B0CFF1-78D7-4A83-A95E-71F9E3831622}"/>
          </ac:spMkLst>
        </pc:spChg>
        <pc:spChg chg="add">
          <ac:chgData name="Lee, Jonathan" userId="786334a7-bc2b-4dd6-b065-ea16820b3189" providerId="ADAL" clId="{21BB25A7-AA0E-4F72-BC4F-B074DB51D81B}" dt="2024-12-15T23:52:35.603" v="1218" actId="26606"/>
          <ac:spMkLst>
            <pc:docMk/>
            <pc:sldMk cId="798797733" sldId="262"/>
            <ac:spMk id="10" creationId="{EC84EE41-863A-4DE9-9A51-4F014D681F70}"/>
          </ac:spMkLst>
        </pc:spChg>
        <pc:cxnChg chg="add">
          <ac:chgData name="Lee, Jonathan" userId="786334a7-bc2b-4dd6-b065-ea16820b3189" providerId="ADAL" clId="{21BB25A7-AA0E-4F72-BC4F-B074DB51D81B}" dt="2024-12-15T23:52:35.603" v="1218" actId="26606"/>
          <ac:cxnSpMkLst>
            <pc:docMk/>
            <pc:sldMk cId="798797733" sldId="262"/>
            <ac:cxnSpMk id="12" creationId="{23135360-3A7F-436F-B1EA-3628A78B57BD}"/>
          </ac:cxnSpMkLst>
        </pc:cxnChg>
        <pc:cxnChg chg="add">
          <ac:chgData name="Lee, Jonathan" userId="786334a7-bc2b-4dd6-b065-ea16820b3189" providerId="ADAL" clId="{21BB25A7-AA0E-4F72-BC4F-B074DB51D81B}" dt="2024-12-15T23:52:35.603" v="1218" actId="26606"/>
          <ac:cxnSpMkLst>
            <pc:docMk/>
            <pc:sldMk cId="798797733" sldId="262"/>
            <ac:cxnSpMk id="14" creationId="{08990BBA-8A0B-4EF5-A122-0815DEC19410}"/>
          </ac:cxnSpMkLst>
        </pc:cxnChg>
        <pc:cxnChg chg="add">
          <ac:chgData name="Lee, Jonathan" userId="786334a7-bc2b-4dd6-b065-ea16820b3189" providerId="ADAL" clId="{21BB25A7-AA0E-4F72-BC4F-B074DB51D81B}" dt="2024-12-15T23:52:35.603" v="1218" actId="26606"/>
          <ac:cxnSpMkLst>
            <pc:docMk/>
            <pc:sldMk cId="798797733" sldId="262"/>
            <ac:cxnSpMk id="16" creationId="{38045D80-B59B-4760-8DF9-AECD53044DA6}"/>
          </ac:cxnSpMkLst>
        </pc:cxnChg>
      </pc:sldChg>
      <pc:sldChg chg="modSp new del mod">
        <pc:chgData name="Lee, Jonathan" userId="786334a7-bc2b-4dd6-b065-ea16820b3189" providerId="ADAL" clId="{21BB25A7-AA0E-4F72-BC4F-B074DB51D81B}" dt="2024-12-15T23:28:17.760" v="348" actId="47"/>
        <pc:sldMkLst>
          <pc:docMk/>
          <pc:sldMk cId="3981147662" sldId="262"/>
        </pc:sldMkLst>
        <pc:spChg chg="mod">
          <ac:chgData name="Lee, Jonathan" userId="786334a7-bc2b-4dd6-b065-ea16820b3189" providerId="ADAL" clId="{21BB25A7-AA0E-4F72-BC4F-B074DB51D81B}" dt="2024-12-15T23:26:58.656" v="195" actId="20577"/>
          <ac:spMkLst>
            <pc:docMk/>
            <pc:sldMk cId="3981147662" sldId="262"/>
            <ac:spMk id="2" creationId="{8AD71DEB-D6E0-D20D-B6F7-0CBB4F21408E}"/>
          </ac:spMkLst>
        </pc:spChg>
        <pc:spChg chg="mod">
          <ac:chgData name="Lee, Jonathan" userId="786334a7-bc2b-4dd6-b065-ea16820b3189" providerId="ADAL" clId="{21BB25A7-AA0E-4F72-BC4F-B074DB51D81B}" dt="2024-12-15T23:27:52.517" v="347" actId="15"/>
          <ac:spMkLst>
            <pc:docMk/>
            <pc:sldMk cId="3981147662" sldId="262"/>
            <ac:spMk id="3" creationId="{16FB9A4C-F75E-49C4-7FA4-007B14495788}"/>
          </ac:spMkLst>
        </pc:spChg>
      </pc:sldChg>
      <pc:sldChg chg="addSp modSp new mod setBg">
        <pc:chgData name="Lee, Jonathan" userId="786334a7-bc2b-4dd6-b065-ea16820b3189" providerId="ADAL" clId="{21BB25A7-AA0E-4F72-BC4F-B074DB51D81B}" dt="2024-12-16T05:16:33.719" v="2333" actId="20577"/>
        <pc:sldMkLst>
          <pc:docMk/>
          <pc:sldMk cId="2176022850" sldId="263"/>
        </pc:sldMkLst>
        <pc:spChg chg="mod">
          <ac:chgData name="Lee, Jonathan" userId="786334a7-bc2b-4dd6-b065-ea16820b3189" providerId="ADAL" clId="{21BB25A7-AA0E-4F72-BC4F-B074DB51D81B}" dt="2024-12-16T05:02:31.016" v="1633" actId="403"/>
          <ac:spMkLst>
            <pc:docMk/>
            <pc:sldMk cId="2176022850" sldId="263"/>
            <ac:spMk id="2" creationId="{8D5818CF-AFB6-238C-2522-6AF35AA31BD4}"/>
          </ac:spMkLst>
        </pc:spChg>
        <pc:spChg chg="mod">
          <ac:chgData name="Lee, Jonathan" userId="786334a7-bc2b-4dd6-b065-ea16820b3189" providerId="ADAL" clId="{21BB25A7-AA0E-4F72-BC4F-B074DB51D81B}" dt="2024-12-16T05:16:33.719" v="2333" actId="20577"/>
          <ac:spMkLst>
            <pc:docMk/>
            <pc:sldMk cId="2176022850" sldId="263"/>
            <ac:spMk id="3" creationId="{F7335708-84CE-09AC-353D-48E730386E72}"/>
          </ac:spMkLst>
        </pc:spChg>
        <pc:spChg chg="add">
          <ac:chgData name="Lee, Jonathan" userId="786334a7-bc2b-4dd6-b065-ea16820b3189" providerId="ADAL" clId="{21BB25A7-AA0E-4F72-BC4F-B074DB51D81B}" dt="2024-12-16T05:02:10.622" v="1622" actId="26606"/>
          <ac:spMkLst>
            <pc:docMk/>
            <pc:sldMk cId="2176022850" sldId="263"/>
            <ac:spMk id="8" creationId="{92B0CFF1-78D7-4A83-A95E-71F9E3831622}"/>
          </ac:spMkLst>
        </pc:spChg>
        <pc:spChg chg="add">
          <ac:chgData name="Lee, Jonathan" userId="786334a7-bc2b-4dd6-b065-ea16820b3189" providerId="ADAL" clId="{21BB25A7-AA0E-4F72-BC4F-B074DB51D81B}" dt="2024-12-16T05:02:10.622" v="1622" actId="26606"/>
          <ac:spMkLst>
            <pc:docMk/>
            <pc:sldMk cId="2176022850" sldId="263"/>
            <ac:spMk id="10" creationId="{EC84EE41-863A-4DE9-9A51-4F014D681F70}"/>
          </ac:spMkLst>
        </pc:spChg>
        <pc:cxnChg chg="add">
          <ac:chgData name="Lee, Jonathan" userId="786334a7-bc2b-4dd6-b065-ea16820b3189" providerId="ADAL" clId="{21BB25A7-AA0E-4F72-BC4F-B074DB51D81B}" dt="2024-12-16T05:02:10.622" v="1622" actId="26606"/>
          <ac:cxnSpMkLst>
            <pc:docMk/>
            <pc:sldMk cId="2176022850" sldId="263"/>
            <ac:cxnSpMk id="12" creationId="{23135360-3A7F-436F-B1EA-3628A78B57BD}"/>
          </ac:cxnSpMkLst>
        </pc:cxnChg>
        <pc:cxnChg chg="add">
          <ac:chgData name="Lee, Jonathan" userId="786334a7-bc2b-4dd6-b065-ea16820b3189" providerId="ADAL" clId="{21BB25A7-AA0E-4F72-BC4F-B074DB51D81B}" dt="2024-12-16T05:02:10.622" v="1622" actId="26606"/>
          <ac:cxnSpMkLst>
            <pc:docMk/>
            <pc:sldMk cId="2176022850" sldId="263"/>
            <ac:cxnSpMk id="14" creationId="{08990BBA-8A0B-4EF5-A122-0815DEC19410}"/>
          </ac:cxnSpMkLst>
        </pc:cxnChg>
        <pc:cxnChg chg="add">
          <ac:chgData name="Lee, Jonathan" userId="786334a7-bc2b-4dd6-b065-ea16820b3189" providerId="ADAL" clId="{21BB25A7-AA0E-4F72-BC4F-B074DB51D81B}" dt="2024-12-16T05:02:10.622" v="1622" actId="26606"/>
          <ac:cxnSpMkLst>
            <pc:docMk/>
            <pc:sldMk cId="2176022850" sldId="263"/>
            <ac:cxnSpMk id="16" creationId="{38045D80-B59B-4760-8DF9-AECD53044DA6}"/>
          </ac:cxnSpMkLst>
        </pc:cxnChg>
      </pc:sldChg>
      <pc:sldChg chg="addSp delSp modSp add mod setBg delDesignElem">
        <pc:chgData name="Lee, Jonathan" userId="786334a7-bc2b-4dd6-b065-ea16820b3189" providerId="ADAL" clId="{21BB25A7-AA0E-4F72-BC4F-B074DB51D81B}" dt="2024-12-16T05:40:55.780" v="2771" actId="404"/>
        <pc:sldMkLst>
          <pc:docMk/>
          <pc:sldMk cId="1817748026" sldId="264"/>
        </pc:sldMkLst>
        <pc:spChg chg="mod">
          <ac:chgData name="Lee, Jonathan" userId="786334a7-bc2b-4dd6-b065-ea16820b3189" providerId="ADAL" clId="{21BB25A7-AA0E-4F72-BC4F-B074DB51D81B}" dt="2024-12-16T05:15:56.419" v="2284" actId="255"/>
          <ac:spMkLst>
            <pc:docMk/>
            <pc:sldMk cId="1817748026" sldId="264"/>
            <ac:spMk id="2" creationId="{B3AB9DF3-BA01-AB56-F7FE-596906C2D620}"/>
          </ac:spMkLst>
        </pc:spChg>
        <pc:spChg chg="mod">
          <ac:chgData name="Lee, Jonathan" userId="786334a7-bc2b-4dd6-b065-ea16820b3189" providerId="ADAL" clId="{21BB25A7-AA0E-4F72-BC4F-B074DB51D81B}" dt="2024-12-16T05:40:55.780" v="2771" actId="404"/>
          <ac:spMkLst>
            <pc:docMk/>
            <pc:sldMk cId="1817748026" sldId="264"/>
            <ac:spMk id="3" creationId="{0C3E0FFD-7B11-F67E-4A29-EBB53B34C997}"/>
          </ac:spMkLst>
        </pc:spChg>
        <pc:spChg chg="add">
          <ac:chgData name="Lee, Jonathan" userId="786334a7-bc2b-4dd6-b065-ea16820b3189" providerId="ADAL" clId="{21BB25A7-AA0E-4F72-BC4F-B074DB51D81B}" dt="2024-12-16T05:15:48.392" v="2282" actId="26606"/>
          <ac:spMkLst>
            <pc:docMk/>
            <pc:sldMk cId="1817748026" sldId="264"/>
            <ac:spMk id="5" creationId="{92B0CFF1-78D7-4A83-A95E-71F9E3831622}"/>
          </ac:spMkLst>
        </pc:spChg>
        <pc:spChg chg="add">
          <ac:chgData name="Lee, Jonathan" userId="786334a7-bc2b-4dd6-b065-ea16820b3189" providerId="ADAL" clId="{21BB25A7-AA0E-4F72-BC4F-B074DB51D81B}" dt="2024-12-16T05:15:48.392" v="2282" actId="26606"/>
          <ac:spMkLst>
            <pc:docMk/>
            <pc:sldMk cId="1817748026" sldId="264"/>
            <ac:spMk id="6" creationId="{EC84EE41-863A-4DE9-9A51-4F014D681F70}"/>
          </ac:spMkLst>
        </pc:spChg>
        <pc:spChg chg="del">
          <ac:chgData name="Lee, Jonathan" userId="786334a7-bc2b-4dd6-b065-ea16820b3189" providerId="ADAL" clId="{21BB25A7-AA0E-4F72-BC4F-B074DB51D81B}" dt="2024-12-16T05:14:21.662" v="2224"/>
          <ac:spMkLst>
            <pc:docMk/>
            <pc:sldMk cId="1817748026" sldId="264"/>
            <ac:spMk id="8" creationId="{A19B68AF-65DB-385E-949D-8E3EF28D0982}"/>
          </ac:spMkLst>
        </pc:spChg>
        <pc:spChg chg="del">
          <ac:chgData name="Lee, Jonathan" userId="786334a7-bc2b-4dd6-b065-ea16820b3189" providerId="ADAL" clId="{21BB25A7-AA0E-4F72-BC4F-B074DB51D81B}" dt="2024-12-16T05:14:21.662" v="2224"/>
          <ac:spMkLst>
            <pc:docMk/>
            <pc:sldMk cId="1817748026" sldId="264"/>
            <ac:spMk id="10" creationId="{49E5A2A4-E25A-8A71-3E2E-B31F8470B4BB}"/>
          </ac:spMkLst>
        </pc:spChg>
        <pc:cxnChg chg="add">
          <ac:chgData name="Lee, Jonathan" userId="786334a7-bc2b-4dd6-b065-ea16820b3189" providerId="ADAL" clId="{21BB25A7-AA0E-4F72-BC4F-B074DB51D81B}" dt="2024-12-16T05:15:48.392" v="2282" actId="26606"/>
          <ac:cxnSpMkLst>
            <pc:docMk/>
            <pc:sldMk cId="1817748026" sldId="264"/>
            <ac:cxnSpMk id="7" creationId="{23135360-3A7F-436F-B1EA-3628A78B57BD}"/>
          </ac:cxnSpMkLst>
        </pc:cxnChg>
        <pc:cxnChg chg="add">
          <ac:chgData name="Lee, Jonathan" userId="786334a7-bc2b-4dd6-b065-ea16820b3189" providerId="ADAL" clId="{21BB25A7-AA0E-4F72-BC4F-B074DB51D81B}" dt="2024-12-16T05:15:48.392" v="2282" actId="26606"/>
          <ac:cxnSpMkLst>
            <pc:docMk/>
            <pc:sldMk cId="1817748026" sldId="264"/>
            <ac:cxnSpMk id="9" creationId="{08990BBA-8A0B-4EF5-A122-0815DEC19410}"/>
          </ac:cxnSpMkLst>
        </pc:cxnChg>
        <pc:cxnChg chg="add">
          <ac:chgData name="Lee, Jonathan" userId="786334a7-bc2b-4dd6-b065-ea16820b3189" providerId="ADAL" clId="{21BB25A7-AA0E-4F72-BC4F-B074DB51D81B}" dt="2024-12-16T05:15:48.392" v="2282" actId="26606"/>
          <ac:cxnSpMkLst>
            <pc:docMk/>
            <pc:sldMk cId="1817748026" sldId="264"/>
            <ac:cxnSpMk id="11" creationId="{38045D80-B59B-4760-8DF9-AECD53044DA6}"/>
          </ac:cxnSpMkLst>
        </pc:cxnChg>
        <pc:cxnChg chg="del">
          <ac:chgData name="Lee, Jonathan" userId="786334a7-bc2b-4dd6-b065-ea16820b3189" providerId="ADAL" clId="{21BB25A7-AA0E-4F72-BC4F-B074DB51D81B}" dt="2024-12-16T05:14:21.662" v="2224"/>
          <ac:cxnSpMkLst>
            <pc:docMk/>
            <pc:sldMk cId="1817748026" sldId="264"/>
            <ac:cxnSpMk id="12" creationId="{F4367E14-ACD1-D50B-7CFD-74000358D061}"/>
          </ac:cxnSpMkLst>
        </pc:cxnChg>
        <pc:cxnChg chg="del">
          <ac:chgData name="Lee, Jonathan" userId="786334a7-bc2b-4dd6-b065-ea16820b3189" providerId="ADAL" clId="{21BB25A7-AA0E-4F72-BC4F-B074DB51D81B}" dt="2024-12-16T05:14:21.662" v="2224"/>
          <ac:cxnSpMkLst>
            <pc:docMk/>
            <pc:sldMk cId="1817748026" sldId="264"/>
            <ac:cxnSpMk id="14" creationId="{87C1818F-B3AE-216E-1EF3-0997AD2D4DF7}"/>
          </ac:cxnSpMkLst>
        </pc:cxnChg>
        <pc:cxnChg chg="del">
          <ac:chgData name="Lee, Jonathan" userId="786334a7-bc2b-4dd6-b065-ea16820b3189" providerId="ADAL" clId="{21BB25A7-AA0E-4F72-BC4F-B074DB51D81B}" dt="2024-12-16T05:14:21.662" v="2224"/>
          <ac:cxnSpMkLst>
            <pc:docMk/>
            <pc:sldMk cId="1817748026" sldId="264"/>
            <ac:cxnSpMk id="16" creationId="{FBE499FA-5CC1-7235-3D16-89FD214B431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16699-2797-4A96-8A57-B882E0FD291A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7E4B7-A170-439A-99AB-224596B19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76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CEEA5-7A1F-446B-BC44-E0A31F853617}" type="datetime1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44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6D1F-481F-4334-ABB4-2CBF791A60B9}" type="datetime1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07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34516-1094-4CEE-B9F7-77B606C2122E}" type="datetime1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1C8D-EBEE-4158-BBCA-556D89F7ED8F}" type="datetime1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93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19AC6-51F4-4681-AE45-3FD330F09BD3}" type="datetime1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207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E61A-976D-4AEA-A742-FEF508DF7572}" type="datetime1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805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3AF3-ED88-448A-87A2-A7CC81F742D2}" type="datetime1">
              <a:rPr lang="en-US" smtClean="0"/>
              <a:t>12/16/2024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45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1FEB-D5C3-441E-8CB3-51E976ED32DF}" type="datetime1">
              <a:rPr lang="en-US" smtClean="0"/>
              <a:t>12/16/2024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897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448E-8CFD-4395-B5F2-EF85EF73674D}" type="datetime1">
              <a:rPr lang="en-US" smtClean="0"/>
              <a:t>12/16/2024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1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0D87-F086-4D75-9D40-302DACA12112}" type="datetime1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57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9804-053D-4C49-BA3D-657FF97C1A24}" type="datetime1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52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6863315-B0AC-428D-B251-7F49F51E1E43}" type="datetime1">
              <a:rPr lang="en-US" smtClean="0"/>
              <a:t>12/16/2024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362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62" r:id="rId6"/>
    <p:sldLayoutId id="2147483767" r:id="rId7"/>
    <p:sldLayoutId id="2147483763" r:id="rId8"/>
    <p:sldLayoutId id="2147483764" r:id="rId9"/>
    <p:sldLayoutId id="2147483765" r:id="rId10"/>
    <p:sldLayoutId id="2147483766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6367ED-ECE6-0A9D-4E50-BC025C1E97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007" y="702870"/>
            <a:ext cx="5967919" cy="309346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 dirty="0"/>
              <a:t>Data cleaning for experimental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7B55DE-884D-901B-A62F-598D9DB58C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06" y="4067746"/>
            <a:ext cx="5967919" cy="2163418"/>
          </a:xfrm>
        </p:spPr>
        <p:txBody>
          <a:bodyPr anchor="t">
            <a:normAutofit/>
          </a:bodyPr>
          <a:lstStyle/>
          <a:p>
            <a:r>
              <a:rPr lang="en-US" dirty="0"/>
              <a:t>EDUC 5913: Programming Fundamentals for Educational Research</a:t>
            </a:r>
          </a:p>
          <a:p>
            <a:r>
              <a:rPr lang="en-US" i="1" dirty="0"/>
              <a:t>Final project presentation</a:t>
            </a:r>
          </a:p>
          <a:p>
            <a:r>
              <a:rPr lang="en-US" b="1" dirty="0"/>
              <a:t>Jonathan Lee</a:t>
            </a:r>
          </a:p>
        </p:txBody>
      </p: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82A1AB15-495E-4EE0-98F0-89DD89CD1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&quot;Clean Your Data Funny Personal Data Programing Warning Sign&quot; Sticker for  Sale by jojosign">
            <a:extLst>
              <a:ext uri="{FF2B5EF4-FFF2-40B4-BE49-F238E27FC236}">
                <a16:creationId xmlns:a16="http://schemas.microsoft.com/office/drawing/2014/main" id="{7B7454A6-47D0-C388-9E61-59C47BF0A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9931" y="1279834"/>
            <a:ext cx="5019817" cy="5019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74EEBF2A-B7AF-4EC9-B6F7-BF425E70A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0DD6D5-EC01-2DBF-924C-A3E57E934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22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566348D-5E23-404C-A495-618E4EAA8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25EE0A-A779-481E-A750-AD22CD1A02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16" y="490564"/>
            <a:ext cx="11147071" cy="245376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5DA6C7-2DB0-0008-093A-A9906487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17" y="742952"/>
            <a:ext cx="9522831" cy="194309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Goal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C6EB5-CE5F-0F9D-DB3A-4D4639BCC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16" y="3199303"/>
            <a:ext cx="5921384" cy="19353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/>
              <a:t>Clean the experimental data collected for further statistical analyses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D6645B-2963-49B8-BD20-68F13D7B5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AB1FF18-916C-43C4-8A6D-5878AEA39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39140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EABAF14-551B-4C82-8652-104248C66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Data Cleaning with Python Pandas">
            <a:extLst>
              <a:ext uri="{FF2B5EF4-FFF2-40B4-BE49-F238E27FC236}">
                <a16:creationId xmlns:a16="http://schemas.microsoft.com/office/drawing/2014/main" id="{098A0C6E-9EA9-ACDC-71C6-C89E1ED5A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428" y="3399717"/>
            <a:ext cx="4591059" cy="256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3F9172-E1F2-805D-66E6-B4593748D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72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84EE41-863A-4DE9-9A51-4F014D681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16" y="485369"/>
            <a:ext cx="11147071" cy="246083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27694F-2836-4068-70ED-A1599F4C6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60"/>
            <a:ext cx="8411120" cy="1493871"/>
          </a:xfrm>
        </p:spPr>
        <p:txBody>
          <a:bodyPr>
            <a:normAutofit fontScale="90000"/>
          </a:bodyPr>
          <a:lstStyle/>
          <a:p>
            <a:r>
              <a:rPr lang="en-US" sz="7200" dirty="0"/>
              <a:t>Research questions of my experiments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135360-3A7F-436F-B1EA-3628A78B5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990BBA-8A0B-4EF5-A122-0815DEC19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686D2-4A48-2532-8A0B-78FD65CF5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408254"/>
            <a:ext cx="10468429" cy="247003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Can naive listeners distinguish disfluency from other similarly sounding lexicon based on phonetic cues?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so, what are the factors contributing to the individual differences in the foreign language learning performance?</a:t>
            </a:r>
          </a:p>
          <a:p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045D80-B59B-4760-8DF9-AECD53044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367ABF-69B9-ABAC-939F-C696D60B3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11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C84EE41-863A-4DE9-9A51-4F014D681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16" y="485369"/>
            <a:ext cx="11147071" cy="246083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9EF5F1-7D4F-3A4F-A3B0-16D807A1D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60"/>
            <a:ext cx="8411120" cy="1493871"/>
          </a:xfrm>
        </p:spPr>
        <p:txBody>
          <a:bodyPr>
            <a:normAutofit/>
          </a:bodyPr>
          <a:lstStyle/>
          <a:p>
            <a:r>
              <a:rPr lang="en-US" sz="7200" dirty="0"/>
              <a:t>Experiments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3135360-3A7F-436F-B1EA-3628A78B5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8990BBA-8A0B-4EF5-A122-0815DEC19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F63B4-1E16-7D39-418A-5FEE2DB02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408254"/>
            <a:ext cx="8411119" cy="247003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Perception 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Phonological awareness to foreign language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Classification task (main study)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A total of 72 trials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8045D80-B59B-4760-8DF9-AECD53044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209D2-0BFD-D4D4-BD68-D40BE8CB6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84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84EE41-863A-4DE9-9A51-4F014D681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16" y="485369"/>
            <a:ext cx="11147071" cy="246083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13438-B5EF-D526-A863-4E0004DE8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60"/>
            <a:ext cx="8411120" cy="1493871"/>
          </a:xfrm>
        </p:spPr>
        <p:txBody>
          <a:bodyPr>
            <a:normAutofit/>
          </a:bodyPr>
          <a:lstStyle/>
          <a:p>
            <a:r>
              <a:rPr lang="en-US" sz="7200"/>
              <a:t>Procedure of Exp.3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135360-3A7F-436F-B1EA-3628A78B5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990BBA-8A0B-4EF5-A122-0815DEC19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F1DCC-8690-83C8-C951-FB9874EF0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408254"/>
            <a:ext cx="10620829" cy="285103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Native English speakers who have no prior exposure to French listened to naturalistic recordings of French sentences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Participants were asked to decide whether the first word of each recording was a </a:t>
            </a:r>
            <a:r>
              <a:rPr lang="en-US" b="1" dirty="0"/>
              <a:t>lexical item </a:t>
            </a:r>
            <a:r>
              <a:rPr lang="en-US" dirty="0"/>
              <a:t>(a word with lexical meaning; e.g., </a:t>
            </a:r>
            <a:r>
              <a:rPr lang="en-US" i="1" dirty="0"/>
              <a:t>chair</a:t>
            </a:r>
            <a:r>
              <a:rPr lang="en-US" dirty="0"/>
              <a:t>, </a:t>
            </a:r>
            <a:r>
              <a:rPr lang="en-US" i="1" dirty="0"/>
              <a:t>apple</a:t>
            </a:r>
            <a:r>
              <a:rPr lang="en-US" dirty="0"/>
              <a:t>, </a:t>
            </a:r>
            <a:r>
              <a:rPr lang="en-US" i="1" dirty="0"/>
              <a:t>sun</a:t>
            </a:r>
            <a:r>
              <a:rPr lang="en-US" dirty="0"/>
              <a:t>) or a </a:t>
            </a:r>
            <a:r>
              <a:rPr lang="en-US" b="1" dirty="0"/>
              <a:t>filler</a:t>
            </a:r>
            <a:r>
              <a:rPr lang="en-US" dirty="0"/>
              <a:t> (e.g., </a:t>
            </a:r>
            <a:r>
              <a:rPr lang="en-US" i="1" dirty="0"/>
              <a:t>um</a:t>
            </a:r>
            <a:r>
              <a:rPr lang="en-US" dirty="0"/>
              <a:t>, </a:t>
            </a:r>
            <a:r>
              <a:rPr lang="en-US" i="1" dirty="0"/>
              <a:t>uh </a:t>
            </a:r>
            <a:r>
              <a:rPr lang="en-US" dirty="0"/>
              <a:t>in English)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Example: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045D80-B59B-4760-8DF9-AECD53044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Q12_CFPP_R20_spk2_filler">
            <a:hlinkClick r:id="" action="ppaction://media"/>
            <a:extLst>
              <a:ext uri="{FF2B5EF4-FFF2-40B4-BE49-F238E27FC236}">
                <a16:creationId xmlns:a16="http://schemas.microsoft.com/office/drawing/2014/main" id="{9499140B-B8D2-E5B6-BE4E-A22101D8DFA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348283" y="5584692"/>
            <a:ext cx="406400" cy="4064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3E9FE-8A1C-C90B-0D84-014E1AE62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60379"/>
      </p:ext>
    </p:extLst>
  </p:cSld>
  <p:clrMapOvr>
    <a:masterClrMapping/>
  </p:clrMapOvr>
  <p:timing>
    <p:tnLst>
      <p:par>
        <p:cTn id="1" dur="indefinite" restart="never" nodeType="tmRoot">
          <p:childTnLst>
            <p:audio>
              <p:cMediaNode vol="8000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2927E5-081D-440D-A775-C0AE9DA1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07" y="489856"/>
            <a:ext cx="11147071" cy="147664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547EBD-7924-0BEB-DE85-2E6710C04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721946"/>
            <a:ext cx="10813250" cy="10221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Potential factors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D7E379-F2A4-4CDA-0415-933CD228D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1005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0553ECD-7F6D-420D-93CA-D8D15EB427AC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2CDD0E7-BDD6-41F4-8AAB-088A2E8D0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 descr="A white page with black text&#10;&#10;Description automatically generated">
            <a:extLst>
              <a:ext uri="{FF2B5EF4-FFF2-40B4-BE49-F238E27FC236}">
                <a16:creationId xmlns:a16="http://schemas.microsoft.com/office/drawing/2014/main" id="{E62AAB99-7653-76DA-5BBF-02B9AEABDC4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1096" r="-1"/>
          <a:stretch/>
        </p:blipFill>
        <p:spPr>
          <a:xfrm>
            <a:off x="481007" y="1993515"/>
            <a:ext cx="5511628" cy="4374624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4558310-C928-4426-BFAC-68450D291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199351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B1861-70EF-0A8E-5053-453DD9B62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6171" y="2247497"/>
            <a:ext cx="5394141" cy="3888557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/>
              <a:t>Gender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Monolingual or bi/multilingual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Personality traits (5 dimensions; 50 items)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Autistic traits (5 dimensions; 50 items)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General decision-making style (5 dimensions; 25 items)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Family size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Motivation</a:t>
            </a:r>
          </a:p>
          <a:p>
            <a:pPr marL="457200" indent="-457200">
              <a:buFont typeface="+mj-lt"/>
              <a:buAutoNum type="arabicPeriod"/>
            </a:pPr>
            <a:endParaRPr lang="en-US" sz="200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58B45F5-E162-4AF7-9E46-A4290969B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378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84EE41-863A-4DE9-9A51-4F014D681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16" y="485369"/>
            <a:ext cx="11147071" cy="246083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5CB596-F19E-4927-261B-B8F112A30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60"/>
            <a:ext cx="8411120" cy="1493871"/>
          </a:xfrm>
        </p:spPr>
        <p:txBody>
          <a:bodyPr>
            <a:normAutofit/>
          </a:bodyPr>
          <a:lstStyle/>
          <a:p>
            <a:r>
              <a:rPr lang="en-US" sz="7200" dirty="0"/>
              <a:t>Data cleaning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135360-3A7F-436F-B1EA-3628A78B5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990BBA-8A0B-4EF5-A122-0815DEC19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4050D-3F22-5DE0-43D5-30A3EE4FD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167751"/>
            <a:ext cx="10784114" cy="3320129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files</a:t>
            </a:r>
          </a:p>
          <a:p>
            <a:pPr marL="1028700" lvl="1" indent="-342900"/>
            <a:r>
              <a:rPr lang="en-US" sz="2400" dirty="0"/>
              <a:t>Women: (118, 261)</a:t>
            </a:r>
          </a:p>
          <a:p>
            <a:pPr marL="1028700" lvl="1" indent="-342900"/>
            <a:r>
              <a:rPr lang="en-US" sz="2400" dirty="0"/>
              <a:t>Men: (94, 261)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Exclude illegible participants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Convert the behavioral responses to numerical format that can be analyzed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Restructure the measurement responses into different dimensions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045D80-B59B-4760-8DF9-AECD53044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377C02-F5DB-AD12-0482-6B2DABEA8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97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84EE41-863A-4DE9-9A51-4F014D681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16" y="485369"/>
            <a:ext cx="11147071" cy="246083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5818CF-AFB6-238C-2522-6AF35AA31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6160"/>
            <a:ext cx="10718799" cy="149387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/>
              <a:t>Challenges and lessons learned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135360-3A7F-436F-B1EA-3628A78B5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990BBA-8A0B-4EF5-A122-0815DEC19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35708-84CE-09AC-353D-48E730386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167743"/>
            <a:ext cx="11524916" cy="3425553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Overwhelmed by the amount of data</a:t>
            </a:r>
          </a:p>
          <a:p>
            <a:pPr marL="1028700" lvl="1" indent="-342900"/>
            <a:r>
              <a:rPr lang="en-US" sz="2400" dirty="0"/>
              <a:t>Be patient and calm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Planned the order of cleaning before coding</a:t>
            </a:r>
          </a:p>
          <a:p>
            <a:pPr marL="1028700" lvl="1" indent="-342900"/>
            <a:r>
              <a:rPr lang="en-US" sz="2400" dirty="0"/>
              <a:t>there can be cases of rule-ordering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Segregate the data cleaning procedure into different phases to reduce the task-switching costs </a:t>
            </a:r>
          </a:p>
          <a:p>
            <a:pPr marL="1028700" lvl="1" indent="-342900"/>
            <a:r>
              <a:rPr lang="en-US" dirty="0"/>
              <a:t>Code as I reference the formulae in each questionnaire vs.</a:t>
            </a:r>
          </a:p>
          <a:p>
            <a:pPr marL="1028700" lvl="1" indent="-342900"/>
            <a:r>
              <a:rPr lang="en-US" dirty="0"/>
              <a:t>Write out the conversion formulae of all questionnaires before coding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045D80-B59B-4760-8DF9-AECD53044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FECB5-FDBC-27FA-5F9A-D4500E93A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22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FEE3A8-8EC6-5A66-6CC5-4CF62D8B8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84EE41-863A-4DE9-9A51-4F014D681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16" y="485369"/>
            <a:ext cx="11147071" cy="246083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AB9DF3-BA01-AB56-F7FE-596906C2D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60"/>
            <a:ext cx="11031620" cy="149387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/>
              <a:t>Challenges and lessons learned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3135360-3A7F-436F-B1EA-3628A78B5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990BBA-8A0B-4EF5-A122-0815DEC19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E0FFD-7B11-F67E-4A29-EBB53B34C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408254"/>
            <a:ext cx="9347200" cy="2800038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Cross-checking at EVERY step</a:t>
            </a:r>
          </a:p>
          <a:p>
            <a:pPr marL="1028700" lvl="1" indent="-342900"/>
            <a:r>
              <a:rPr lang="en-US" sz="2400" dirty="0"/>
              <a:t>Very annoying (I was lazy at first)</a:t>
            </a:r>
          </a:p>
          <a:p>
            <a:pPr marL="1028700" lvl="1" indent="-342900"/>
            <a:r>
              <a:rPr lang="en-US" sz="2400" dirty="0"/>
              <a:t>Find some efficient ways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100" dirty="0"/>
              <a:t>Check the heads and tails of the first and last column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100" dirty="0"/>
              <a:t>See if the minimum and maximum values make sense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The art of coding starts beyond coding</a:t>
            </a:r>
          </a:p>
          <a:p>
            <a:pPr marL="1028700" lvl="1" indent="-342900"/>
            <a:r>
              <a:rPr lang="en-US" sz="2400" dirty="0"/>
              <a:t>Meaningful and organized naming in my experiment design</a:t>
            </a:r>
          </a:p>
          <a:p>
            <a:pPr marL="1028700" lvl="1" indent="-342900"/>
            <a:r>
              <a:rPr lang="en-US" sz="2400" dirty="0"/>
              <a:t>Facilitate grasping the feature patterns of variable names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045D80-B59B-4760-8DF9-AECD53044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4E9B6-88ED-95A2-DAF4-B8901CA56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48026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Custom 88">
      <a:dk1>
        <a:sysClr val="windowText" lastClr="000000"/>
      </a:dk1>
      <a:lt1>
        <a:sysClr val="window" lastClr="FFFFFF"/>
      </a:lt1>
      <a:dk2>
        <a:srgbClr val="18223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939393"/>
      </a:accent6>
      <a:hlink>
        <a:srgbClr val="3E8FF1"/>
      </a:hlink>
      <a:folHlink>
        <a:srgbClr val="939393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372</Words>
  <Application>Microsoft Office PowerPoint</Application>
  <PresentationFormat>Widescreen</PresentationFormat>
  <Paragraphs>60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Arial</vt:lpstr>
      <vt:lpstr>Seaford</vt:lpstr>
      <vt:lpstr>LevelVTI</vt:lpstr>
      <vt:lpstr>Data cleaning for experimental data</vt:lpstr>
      <vt:lpstr>Goal of the project</vt:lpstr>
      <vt:lpstr>Research questions of my experiments</vt:lpstr>
      <vt:lpstr>Experiments</vt:lpstr>
      <vt:lpstr>Procedure of Exp.3</vt:lpstr>
      <vt:lpstr>Potential factors</vt:lpstr>
      <vt:lpstr>Data cleaning</vt:lpstr>
      <vt:lpstr>Challenges and lessons learned</vt:lpstr>
      <vt:lpstr>Challenges and lessons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Lee, Jonathan</dc:creator>
  <cp:lastModifiedBy>Lee, Jonathan</cp:lastModifiedBy>
  <cp:revision>1</cp:revision>
  <dcterms:created xsi:type="dcterms:W3CDTF">2024-12-15T22:43:26Z</dcterms:created>
  <dcterms:modified xsi:type="dcterms:W3CDTF">2024-12-16T05:44:09Z</dcterms:modified>
</cp:coreProperties>
</file>