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ECFB-E32F-42E9-96C3-0C77639577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352C-35E7-438B-BD41-BC1F5B80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qN94Bdvak" TargetMode="External"/><Relationship Id="rId2" Type="http://schemas.openxmlformats.org/officeDocument/2006/relationships/hyperlink" Target="https://www.youtube.com/watch?v=7zJUceJiYxQ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bkLVuNfiCVs&amp;list=RDCMUC0wEPiFb0J6AZZ3oPXRoRpw&amp;start_radio=1&amp;rv=bkLVuNfiCVs&amp;t=265" TargetMode="External"/><Relationship Id="rId4" Type="http://schemas.openxmlformats.org/officeDocument/2006/relationships/hyperlink" Target="https://www.youtube.com/watch?v=nIBu1EFYmB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/>
          <p:cNvSpPr>
            <a:spLocks noGrp="1"/>
          </p:cNvSpPr>
          <p:nvPr>
            <p:ph type="ctrTitle"/>
          </p:nvPr>
        </p:nvSpPr>
        <p:spPr>
          <a:xfrm>
            <a:off x="287383" y="1122363"/>
            <a:ext cx="11704320" cy="562678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hlinkClick r:id="rId2"/>
              </a:rPr>
              <a:t>https://www.youtube.com/watch?v=7zJUceJiYxQ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3"/>
              </a:rPr>
              <a:t>https://www.youtube.com/watch?v=VqqN94Bdvak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4"/>
              </a:rPr>
              <a:t>https://www.youtube.com/watch?v=nIBu1EFYmBU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5"/>
              </a:rPr>
              <a:t>https://www.youtube.com/watch?v=bkLVuNfiCVs&amp;list=RDCMUC0wEPiFb0J6AZZ3oPXRoRpw&amp;start_radio=1&amp;rv=bkLVuNfiCVs&amp;t=265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038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https://www.youtube.com/watch?v=7zJUceJiYxQ  https://www.youtube.com/watch?v=VqqN94Bdvak  https://www.youtube.com/watch?v=nIBu1EFYmBU  https://www.youtube.com/watch?v=bkLVuNfiCVs&amp;list=RDCMUC0wEPiFb0J6AZZ3oPXRoRpw&amp;start_radio=1&amp;rv=bkLVuNfiCVs&amp;t=265  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https://www.youtube.com/watch?v=7zJUceJiYxQ  https://www.youtube.com/watch?v=VqqN94Bdvak  https://www.youtube.com/watch?v=nIBu1EFYmBU  https://www.youtube.com/watch?v=bkLVuNfiCVs&amp;list=RDCMUC0wEPiFb0J6AZZ3oPXRoRpw&amp;start_radio=1&amp;rv=bkLVuNfiCVs&amp;t=265  </dc:title>
  <dc:creator>Colmenares-Diaz, Eduardo</dc:creator>
  <cp:lastModifiedBy>Colmenares-Diaz, Eduardo</cp:lastModifiedBy>
  <cp:revision>1</cp:revision>
  <dcterms:created xsi:type="dcterms:W3CDTF">2021-09-24T17:36:47Z</dcterms:created>
  <dcterms:modified xsi:type="dcterms:W3CDTF">2021-09-24T17:43:24Z</dcterms:modified>
</cp:coreProperties>
</file>