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ba7539d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ba7539d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a7539d0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a7539d0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a7539d0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a7539d0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a7539d0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a7539d0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phtracking.cdc.gov/showAirHIA.action" TargetMode="External"/><Relationship Id="rId4" Type="http://schemas.openxmlformats.org/officeDocument/2006/relationships/hyperlink" Target="https://www.iqair.com/us/blog/air-quality/can-air-pollution-be-predict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575" y="-271400"/>
            <a:ext cx="9290850" cy="56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21550" y="537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Pollution in China 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21550" y="3922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Predicting PM2.5 from other pollution predictors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31450" y="4391675"/>
            <a:ext cx="5681100" cy="1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Group 5: Jonathan Hudgins, Januardy Djong, </a:t>
            </a: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Marina Kusumawardhani</a:t>
            </a: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84400" y="0"/>
            <a:ext cx="84996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API 222 Machine Learning and Big Data Analytics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667125" y="4825325"/>
            <a:ext cx="19197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Photo: New York Times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Motivation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5361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Leading environmental threat to human health: estimated to be responsible for 6.4 million deaths worldwide in 2015.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Particulate Matter 2.5 (PM2.5): small enough to be inhaled deep into the lungs.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The</a:t>
            </a:r>
            <a:r>
              <a:rPr lang="en" sz="1600">
                <a:solidFill>
                  <a:schemeClr val="dk1"/>
                </a:solidFill>
              </a:rPr>
              <a:t> Center for Disease Control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(CDC): lowering PM levels would prevent deaths, mostly from heart attacks and heart disease.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Method: 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Machine Learning to </a:t>
            </a:r>
            <a:r>
              <a:rPr lang="en" sz="1600" u="sng">
                <a:solidFill>
                  <a:schemeClr val="dk1"/>
                </a:solidFill>
              </a:rPr>
              <a:t>better</a:t>
            </a:r>
            <a:r>
              <a:rPr lang="en" sz="1600">
                <a:solidFill>
                  <a:schemeClr val="dk1"/>
                </a:solidFill>
              </a:rPr>
              <a:t> predict PM2.5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Analyzing atmospheric data gathered over 4 years from Beijing, China. </a:t>
            </a:r>
            <a:endParaRPr sz="1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300" y="1432925"/>
            <a:ext cx="3333900" cy="227765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86275" y="4425500"/>
            <a:ext cx="89610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Sources: 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“Can Air Pollution Be Predicted?,” accessed November 16, 2019,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https://www.iqair.com/us/blog/air-quality/can-air-pollution-be-predicted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“Environments Tracking Air Quality - Health Impacts of Fine Particles in Air - CDC Tracking Network,” 2019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https://ephtracking.cdc.gov/showAirHIA.action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“Environments Tracking Air Quality - Health Impacts of Fine Particles in Air - CDC Tracking Network.”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134000" y="3661275"/>
            <a:ext cx="1873200" cy="1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Photo: Washington Post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Experimented Models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8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5" y="1307250"/>
            <a:ext cx="417195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826150" y="1074175"/>
            <a:ext cx="3878400" cy="3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Linear models provided really poor MSE values with this dataset.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KNN provided better MSE on the test set (704) but Boosting was even better, with an MSE of (607).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After exploring multiple machine learning methods in R Studio, we found the best model for predicting PM2.5 levels is Random Forest.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Results (preliminary)</a:t>
            </a:r>
            <a:endParaRPr sz="180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9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Utilizing Random Forest and including </a:t>
            </a:r>
            <a:r>
              <a:rPr lang="en" sz="1600" u="sng">
                <a:solidFill>
                  <a:schemeClr val="dk1"/>
                </a:solidFill>
              </a:rPr>
              <a:t>both pollutants and weather data</a:t>
            </a:r>
            <a:r>
              <a:rPr lang="en" sz="1600">
                <a:solidFill>
                  <a:schemeClr val="dk1"/>
                </a:solidFill>
              </a:rPr>
              <a:t> : RMSE = ~17.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Most PM2.5 air quality apps divide the PM2.5 levels into blocks of 50: our model gets us well inside this measurement.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Useful information for the U.S. Embassy in Beijing to help augment their real-time observation equipment. 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Next step of experiment: utilizing RF using </a:t>
            </a:r>
            <a:r>
              <a:rPr lang="en" sz="1600" u="sng">
                <a:solidFill>
                  <a:schemeClr val="dk1"/>
                </a:solidFill>
              </a:rPr>
              <a:t>only weather data (no other pollutants),</a:t>
            </a:r>
            <a:r>
              <a:rPr lang="en" sz="1600">
                <a:solidFill>
                  <a:schemeClr val="dk1"/>
                </a:solidFill>
              </a:rPr>
              <a:t> possibly to include some feature engineering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Could also be useful to predict PM2.5 in places where no pollution observation equipment exists.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700" y="1859313"/>
            <a:ext cx="3337875" cy="20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7170375" y="3788100"/>
            <a:ext cx="1873200" cy="1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Photo: The Guardian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Suggestions and Challenges for Adoption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2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Ideally, U.S. Embassy in Beijing to implement ML in addition to their observation equipment.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Other alternative: use commercial vendors like AirVisual for the software (but they would need access to meteorological data from the Embassy which is currently unavailable) =&gt; require the Embassy to acquire additional meteorological observation instruments.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Other alternative: the Chinese government use our model in areas where meteorological equipment is available but PM2.5 observation equipment may not be =&gt; may be difficult due to political sensitivities of air pollution issues in China. </a:t>
            </a:r>
            <a:endParaRPr sz="16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675" y="1972465"/>
            <a:ext cx="3744600" cy="190403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299075" y="3788100"/>
            <a:ext cx="37446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 Embassy in Beijing. Photo: National Museum of American Diplomacy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Macintosh PowerPoint</Application>
  <PresentationFormat>On-screen Show 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Air Pollution in China </vt:lpstr>
      <vt:lpstr>Problem Motivation</vt:lpstr>
      <vt:lpstr>Experimented Models</vt:lpstr>
      <vt:lpstr>Main Results (preliminary)</vt:lpstr>
      <vt:lpstr>Suggestions and Challenges for Adoption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 in China </dc:title>
  <cp:lastModifiedBy>Jonathan Hudgins</cp:lastModifiedBy>
  <cp:revision>1</cp:revision>
  <dcterms:modified xsi:type="dcterms:W3CDTF">2019-11-26T15:15:29Z</dcterms:modified>
</cp:coreProperties>
</file>