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AF543-5416-4999-B41A-55E97521A7CD}" v="23" dt="2020-11-17T11:53:2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Kasper Clement Iversen" userId="a24331c0-7c6b-4874-ad8f-d990384d37f0" providerId="ADAL" clId="{A95AF543-5416-4999-B41A-55E97521A7CD}"/>
    <pc:docChg chg="undo custSel modSld">
      <pc:chgData name="Jonathan Kasper Clement Iversen" userId="a24331c0-7c6b-4874-ad8f-d990384d37f0" providerId="ADAL" clId="{A95AF543-5416-4999-B41A-55E97521A7CD}" dt="2020-11-17T11:53:22.136" v="50"/>
      <pc:docMkLst>
        <pc:docMk/>
      </pc:docMkLst>
      <pc:sldChg chg="addSp delSp modSp mod modAnim">
        <pc:chgData name="Jonathan Kasper Clement Iversen" userId="a24331c0-7c6b-4874-ad8f-d990384d37f0" providerId="ADAL" clId="{A95AF543-5416-4999-B41A-55E97521A7CD}" dt="2020-11-17T11:53:22.136" v="50"/>
        <pc:sldMkLst>
          <pc:docMk/>
          <pc:sldMk cId="1405159018" sldId="256"/>
        </pc:sldMkLst>
        <pc:spChg chg="add del">
          <ac:chgData name="Jonathan Kasper Clement Iversen" userId="a24331c0-7c6b-4874-ad8f-d990384d37f0" providerId="ADAL" clId="{A95AF543-5416-4999-B41A-55E97521A7CD}" dt="2020-11-17T11:47:54.148" v="1" actId="11529"/>
          <ac:spMkLst>
            <pc:docMk/>
            <pc:sldMk cId="1405159018" sldId="256"/>
            <ac:spMk id="3" creationId="{61E55601-8CF6-4FD9-994D-034724FC439F}"/>
          </ac:spMkLst>
        </pc:spChg>
        <pc:spChg chg="add mod">
          <ac:chgData name="Jonathan Kasper Clement Iversen" userId="a24331c0-7c6b-4874-ad8f-d990384d37f0" providerId="ADAL" clId="{A95AF543-5416-4999-B41A-55E97521A7CD}" dt="2020-11-17T11:48:22.863" v="9" actId="1076"/>
          <ac:spMkLst>
            <pc:docMk/>
            <pc:sldMk cId="1405159018" sldId="256"/>
            <ac:spMk id="4" creationId="{C711F9C9-1420-4E3F-B097-5C17D1E69559}"/>
          </ac:spMkLst>
        </pc:spChg>
        <pc:spChg chg="add mod">
          <ac:chgData name="Jonathan Kasper Clement Iversen" userId="a24331c0-7c6b-4874-ad8f-d990384d37f0" providerId="ADAL" clId="{A95AF543-5416-4999-B41A-55E97521A7CD}" dt="2020-11-17T11:48:16.729" v="6" actId="1076"/>
          <ac:spMkLst>
            <pc:docMk/>
            <pc:sldMk cId="1405159018" sldId="256"/>
            <ac:spMk id="5" creationId="{613CA3A5-CC23-4F78-8CDD-639BF6FA512D}"/>
          </ac:spMkLst>
        </pc:spChg>
        <pc:spChg chg="add mod">
          <ac:chgData name="Jonathan Kasper Clement Iversen" userId="a24331c0-7c6b-4874-ad8f-d990384d37f0" providerId="ADAL" clId="{A95AF543-5416-4999-B41A-55E97521A7CD}" dt="2020-11-17T11:48:29.605" v="11" actId="688"/>
          <ac:spMkLst>
            <pc:docMk/>
            <pc:sldMk cId="1405159018" sldId="256"/>
            <ac:spMk id="6" creationId="{DAF5C005-39A4-4DAA-BC7B-A55D8B4C236B}"/>
          </ac:spMkLst>
        </pc:spChg>
        <pc:spChg chg="add mod">
          <ac:chgData name="Jonathan Kasper Clement Iversen" userId="a24331c0-7c6b-4874-ad8f-d990384d37f0" providerId="ADAL" clId="{A95AF543-5416-4999-B41A-55E97521A7CD}" dt="2020-11-17T11:49:52.285" v="25" actId="688"/>
          <ac:spMkLst>
            <pc:docMk/>
            <pc:sldMk cId="1405159018" sldId="256"/>
            <ac:spMk id="7" creationId="{D607991C-08E6-4E7F-85DF-9EEACCC03879}"/>
          </ac:spMkLst>
        </pc:spChg>
        <pc:spChg chg="add mod">
          <ac:chgData name="Jonathan Kasper Clement Iversen" userId="a24331c0-7c6b-4874-ad8f-d990384d37f0" providerId="ADAL" clId="{A95AF543-5416-4999-B41A-55E97521A7CD}" dt="2020-11-17T11:48:49.246" v="15" actId="688"/>
          <ac:spMkLst>
            <pc:docMk/>
            <pc:sldMk cId="1405159018" sldId="256"/>
            <ac:spMk id="8" creationId="{AC4E6388-0087-4924-87CE-D8525226C7D4}"/>
          </ac:spMkLst>
        </pc:spChg>
        <pc:spChg chg="add mod">
          <ac:chgData name="Jonathan Kasper Clement Iversen" userId="a24331c0-7c6b-4874-ad8f-d990384d37f0" providerId="ADAL" clId="{A95AF543-5416-4999-B41A-55E97521A7CD}" dt="2020-11-17T11:49:04.706" v="18" actId="1076"/>
          <ac:spMkLst>
            <pc:docMk/>
            <pc:sldMk cId="1405159018" sldId="256"/>
            <ac:spMk id="9" creationId="{CB68C7EC-6403-4284-8A02-F749DF2F30A3}"/>
          </ac:spMkLst>
        </pc:spChg>
        <pc:spChg chg="add mod">
          <ac:chgData name="Jonathan Kasper Clement Iversen" userId="a24331c0-7c6b-4874-ad8f-d990384d37f0" providerId="ADAL" clId="{A95AF543-5416-4999-B41A-55E97521A7CD}" dt="2020-11-17T11:49:18.086" v="20" actId="688"/>
          <ac:spMkLst>
            <pc:docMk/>
            <pc:sldMk cId="1405159018" sldId="256"/>
            <ac:spMk id="10" creationId="{D31E3DB5-5E3C-481A-8A65-80E3F47C537D}"/>
          </ac:spMkLst>
        </pc:spChg>
        <pc:spChg chg="add mod">
          <ac:chgData name="Jonathan Kasper Clement Iversen" userId="a24331c0-7c6b-4874-ad8f-d990384d37f0" providerId="ADAL" clId="{A95AF543-5416-4999-B41A-55E97521A7CD}" dt="2020-11-17T11:50:08.405" v="27" actId="688"/>
          <ac:spMkLst>
            <pc:docMk/>
            <pc:sldMk cId="1405159018" sldId="256"/>
            <ac:spMk id="11" creationId="{05B19091-1A76-4192-8E2E-95F27A0B2E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652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03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905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74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289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754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717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381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7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26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4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08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3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229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628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4FA1-3B9B-4F54-AD16-A8493CFEBF75}" type="datetimeFigureOut">
              <a:rPr lang="en-DK" smtClean="0"/>
              <a:t>17/11/2020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B3E6-6C9F-4709-B3CC-6BAC531E013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45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BF348-4C6B-4BFD-A178-704535541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  <a:endParaRPr lang="en-DK" dirty="0"/>
          </a:p>
        </p:txBody>
      </p:sp>
      <p:sp>
        <p:nvSpPr>
          <p:cNvPr id="4" name="Pil: højre 3">
            <a:extLst>
              <a:ext uri="{FF2B5EF4-FFF2-40B4-BE49-F238E27FC236}">
                <a16:creationId xmlns:a16="http://schemas.microsoft.com/office/drawing/2014/main" id="{C711F9C9-1420-4E3F-B097-5C17D1E69559}"/>
              </a:ext>
            </a:extLst>
          </p:cNvPr>
          <p:cNvSpPr/>
          <p:nvPr/>
        </p:nvSpPr>
        <p:spPr>
          <a:xfrm rot="2955100">
            <a:off x="-119849" y="813166"/>
            <a:ext cx="2982897" cy="994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Pil: højre 4">
            <a:extLst>
              <a:ext uri="{FF2B5EF4-FFF2-40B4-BE49-F238E27FC236}">
                <a16:creationId xmlns:a16="http://schemas.microsoft.com/office/drawing/2014/main" id="{613CA3A5-CC23-4F78-8CDD-639BF6FA512D}"/>
              </a:ext>
            </a:extLst>
          </p:cNvPr>
          <p:cNvSpPr/>
          <p:nvPr/>
        </p:nvSpPr>
        <p:spPr>
          <a:xfrm rot="8694805">
            <a:off x="8265110" y="488272"/>
            <a:ext cx="2663301" cy="1464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DAF5C005-39A4-4DAA-BC7B-A55D8B4C236B}"/>
              </a:ext>
            </a:extLst>
          </p:cNvPr>
          <p:cNvSpPr/>
          <p:nvPr/>
        </p:nvSpPr>
        <p:spPr>
          <a:xfrm rot="5177564">
            <a:off x="3799643" y="807868"/>
            <a:ext cx="958788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D607991C-08E6-4E7F-85DF-9EEACCC03879}"/>
              </a:ext>
            </a:extLst>
          </p:cNvPr>
          <p:cNvSpPr/>
          <p:nvPr/>
        </p:nvSpPr>
        <p:spPr>
          <a:xfrm rot="12576399">
            <a:off x="8904428" y="3379923"/>
            <a:ext cx="704295" cy="175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AC4E6388-0087-4924-87CE-D8525226C7D4}"/>
              </a:ext>
            </a:extLst>
          </p:cNvPr>
          <p:cNvSpPr/>
          <p:nvPr/>
        </p:nvSpPr>
        <p:spPr>
          <a:xfrm rot="17580612">
            <a:off x="1287262" y="3862096"/>
            <a:ext cx="2396971" cy="190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CB68C7EC-6403-4284-8A02-F749DF2F30A3}"/>
              </a:ext>
            </a:extLst>
          </p:cNvPr>
          <p:cNvSpPr/>
          <p:nvPr/>
        </p:nvSpPr>
        <p:spPr>
          <a:xfrm rot="16000977">
            <a:off x="2827995" y="6596782"/>
            <a:ext cx="4287914" cy="168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D31E3DB5-5E3C-481A-8A65-80E3F47C537D}"/>
              </a:ext>
            </a:extLst>
          </p:cNvPr>
          <p:cNvSpPr/>
          <p:nvPr/>
        </p:nvSpPr>
        <p:spPr>
          <a:xfrm rot="14980997">
            <a:off x="6622742" y="4163627"/>
            <a:ext cx="11540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05B19091-1A76-4192-8E2E-95F27A0B2E33}"/>
              </a:ext>
            </a:extLst>
          </p:cNvPr>
          <p:cNvSpPr/>
          <p:nvPr/>
        </p:nvSpPr>
        <p:spPr>
          <a:xfrm rot="6605200">
            <a:off x="6515013" y="1333751"/>
            <a:ext cx="2737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51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72F9F-36C1-4A60-A492-1EB5F51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det?</a:t>
            </a:r>
            <a:endParaRPr lang="en-DK" dirty="0"/>
          </a:p>
        </p:txBody>
      </p:sp>
      <p:pic>
        <p:nvPicPr>
          <p:cNvPr id="4" name="Pladsholder til indhold 3" descr="GoF Design Patterns - Template Method | Class Diagram Template">
            <a:extLst>
              <a:ext uri="{FF2B5EF4-FFF2-40B4-BE49-F238E27FC236}">
                <a16:creationId xmlns:a16="http://schemas.microsoft.com/office/drawing/2014/main" id="{27509D71-C4A1-4135-AA15-A74A50B13D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952625"/>
            <a:ext cx="6962775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80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27EFE-4147-4D17-B936-826E4956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Hvad løser det?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537940-379D-4653-BC14-321DDB9F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Problemer hvor den generelle struktur er ens</a:t>
            </a:r>
          </a:p>
          <a:p>
            <a:r>
              <a:rPr lang="en-US"/>
              <a:t>Slip for boilerplate og duplicate kode</a:t>
            </a:r>
          </a:p>
          <a:p>
            <a:r>
              <a:rPr lang="en-US"/>
              <a:t>Open for extension : Closed for modification</a:t>
            </a:r>
          </a:p>
          <a:p>
            <a:r>
              <a:rPr lang="en-US"/>
              <a:t>Lad subclasses implementere varierende adfær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54012016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14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Tågespor</vt:lpstr>
      <vt:lpstr>Template Method</vt:lpstr>
      <vt:lpstr>Hvad er det?</vt:lpstr>
      <vt:lpstr>Hvad løser det?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Jonathan Kasper Clement Iversen</dc:creator>
  <cp:lastModifiedBy>Jonathan Kasper Clement Iversen</cp:lastModifiedBy>
  <cp:revision>2</cp:revision>
  <dcterms:created xsi:type="dcterms:W3CDTF">2020-11-16T13:07:42Z</dcterms:created>
  <dcterms:modified xsi:type="dcterms:W3CDTF">2020-11-17T11:53:40Z</dcterms:modified>
</cp:coreProperties>
</file>