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32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375A"/>
    <a:srgbClr val="4756FF"/>
    <a:srgbClr val="000FCC"/>
    <a:srgbClr val="D9D9D9"/>
    <a:srgbClr val="E4E4E4"/>
    <a:srgbClr val="65C9E1"/>
    <a:srgbClr val="F2E1BD"/>
    <a:srgbClr val="EDD6AD"/>
    <a:srgbClr val="D1B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5220" autoAdjust="0"/>
  </p:normalViewPr>
  <p:slideViewPr>
    <p:cSldViewPr>
      <p:cViewPr>
        <p:scale>
          <a:sx n="112" d="100"/>
          <a:sy n="112" d="100"/>
        </p:scale>
        <p:origin x="198" y="-6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FF2FD3-B2AC-4DEF-81C8-F8E3F39261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19F4A-AA90-4257-B1DE-9228491316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8BF33-9B5A-45ED-A2C7-157019D60D8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EDFE-D226-4B7D-A0C2-5AA13FD8CD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7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grand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grand.com/pricing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G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5BDE5D4B-6245-4D12-A561-707086BE572C}"/>
              </a:ext>
            </a:extLst>
          </p:cNvPr>
          <p:cNvSpPr txBox="1">
            <a:spLocks/>
          </p:cNvSpPr>
          <p:nvPr userDrawn="1"/>
        </p:nvSpPr>
        <p:spPr>
          <a:xfrm>
            <a:off x="708660" y="2757668"/>
            <a:ext cx="772668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8375A"/>
                </a:solidFill>
                <a:latin typeface="+mj-lt"/>
                <a:cs typeface="Arial" panose="020B0604020202020204" pitchFamily="34" charset="0"/>
              </a:rPr>
              <a:t>Premium Presentation Templates For All Business Needs!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0A9F78-6892-4AA8-A9A7-736FA9572890}"/>
              </a:ext>
            </a:extLst>
          </p:cNvPr>
          <p:cNvGrpSpPr/>
          <p:nvPr userDrawn="1"/>
        </p:nvGrpSpPr>
        <p:grpSpPr>
          <a:xfrm>
            <a:off x="2871215" y="3999095"/>
            <a:ext cx="3401570" cy="557680"/>
            <a:chOff x="2747841" y="3879850"/>
            <a:chExt cx="3904168" cy="640080"/>
          </a:xfrm>
          <a:solidFill>
            <a:srgbClr val="4756FF"/>
          </a:solidFill>
        </p:grpSpPr>
        <p:sp>
          <p:nvSpPr>
            <p:cNvPr id="4" name="Rounded Rectangle 7">
              <a:extLst>
                <a:ext uri="{FF2B5EF4-FFF2-40B4-BE49-F238E27FC236}">
                  <a16:creationId xmlns:a16="http://schemas.microsoft.com/office/drawing/2014/main" id="{DEE8E00B-24E6-426C-B68C-843E96C778B6}"/>
                </a:ext>
              </a:extLst>
            </p:cNvPr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>
                <a:gd name="adj" fmla="val 50000"/>
              </a:avLst>
            </a:prstGeom>
            <a:solidFill>
              <a:srgbClr val="000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Rounded Rectangle 8">
              <a:extLst>
                <a:ext uri="{FF2B5EF4-FFF2-40B4-BE49-F238E27FC236}">
                  <a16:creationId xmlns:a16="http://schemas.microsoft.com/office/drawing/2014/main" id="{0840B77C-EC3C-4067-9727-9416467326D8}"/>
                </a:ext>
              </a:extLst>
            </p:cNvPr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www.slidegrand.com</a:t>
              </a:r>
              <a:endPara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C2A945F4-E261-4215-8620-F1714CCF3EEB}"/>
              </a:ext>
            </a:extLst>
          </p:cNvPr>
          <p:cNvSpPr txBox="1">
            <a:spLocks/>
          </p:cNvSpPr>
          <p:nvPr userDrawn="1"/>
        </p:nvSpPr>
        <p:spPr>
          <a:xfrm>
            <a:off x="941962" y="3316827"/>
            <a:ext cx="726007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Download ready-made slides &amp; 100% editable templates for</a:t>
            </a: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your presentations. Finish your work in less time.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95C411-6EB8-4A20-8EEA-B5CB5DE8B32A}"/>
              </a:ext>
            </a:extLst>
          </p:cNvPr>
          <p:cNvGrpSpPr/>
          <p:nvPr userDrawn="1"/>
        </p:nvGrpSpPr>
        <p:grpSpPr>
          <a:xfrm>
            <a:off x="3101692" y="586725"/>
            <a:ext cx="2940616" cy="1919561"/>
            <a:chOff x="3101692" y="629296"/>
            <a:chExt cx="2940616" cy="19195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957EE6-3AFF-471B-9364-BE70DDE76357}"/>
                </a:ext>
              </a:extLst>
            </p:cNvPr>
            <p:cNvGrpSpPr/>
            <p:nvPr/>
          </p:nvGrpSpPr>
          <p:grpSpPr>
            <a:xfrm>
              <a:off x="3101692" y="2135014"/>
              <a:ext cx="2940616" cy="413843"/>
              <a:chOff x="3402329" y="591501"/>
              <a:chExt cx="2626042" cy="36957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03D4FAF-7614-4E05-8361-6990B1B1BB8B}"/>
                  </a:ext>
                </a:extLst>
              </p:cNvPr>
              <p:cNvSpPr/>
              <p:nvPr/>
            </p:nvSpPr>
            <p:spPr>
              <a:xfrm>
                <a:off x="4579619" y="591501"/>
                <a:ext cx="1448752" cy="369570"/>
              </a:xfrm>
              <a:custGeom>
                <a:avLst/>
                <a:gdLst>
                  <a:gd name="connsiteX0" fmla="*/ 673417 w 1448752"/>
                  <a:gd name="connsiteY0" fmla="*/ 253366 h 369570"/>
                  <a:gd name="connsiteX1" fmla="*/ 626744 w 1448752"/>
                  <a:gd name="connsiteY1" fmla="*/ 283846 h 369570"/>
                  <a:gd name="connsiteX2" fmla="*/ 669607 w 1448752"/>
                  <a:gd name="connsiteY2" fmla="*/ 315278 h 369570"/>
                  <a:gd name="connsiteX3" fmla="*/ 725804 w 1448752"/>
                  <a:gd name="connsiteY3" fmla="*/ 280036 h 369570"/>
                  <a:gd name="connsiteX4" fmla="*/ 725804 w 1448752"/>
                  <a:gd name="connsiteY4" fmla="*/ 253366 h 369570"/>
                  <a:gd name="connsiteX5" fmla="*/ 1305877 w 1448752"/>
                  <a:gd name="connsiteY5" fmla="*/ 158115 h 369570"/>
                  <a:gd name="connsiteX6" fmla="*/ 1238250 w 1448752"/>
                  <a:gd name="connsiteY6" fmla="*/ 231458 h 369570"/>
                  <a:gd name="connsiteX7" fmla="*/ 1305877 w 1448752"/>
                  <a:gd name="connsiteY7" fmla="*/ 304800 h 369570"/>
                  <a:gd name="connsiteX8" fmla="*/ 1373505 w 1448752"/>
                  <a:gd name="connsiteY8" fmla="*/ 231458 h 369570"/>
                  <a:gd name="connsiteX9" fmla="*/ 1305877 w 1448752"/>
                  <a:gd name="connsiteY9" fmla="*/ 158115 h 369570"/>
                  <a:gd name="connsiteX10" fmla="*/ 675322 w 1448752"/>
                  <a:gd name="connsiteY10" fmla="*/ 96203 h 369570"/>
                  <a:gd name="connsiteX11" fmla="*/ 802957 w 1448752"/>
                  <a:gd name="connsiteY11" fmla="*/ 213360 h 369570"/>
                  <a:gd name="connsiteX12" fmla="*/ 802957 w 1448752"/>
                  <a:gd name="connsiteY12" fmla="*/ 363856 h 369570"/>
                  <a:gd name="connsiteX13" fmla="*/ 731519 w 1448752"/>
                  <a:gd name="connsiteY13" fmla="*/ 363856 h 369570"/>
                  <a:gd name="connsiteX14" fmla="*/ 731519 w 1448752"/>
                  <a:gd name="connsiteY14" fmla="*/ 330518 h 369570"/>
                  <a:gd name="connsiteX15" fmla="*/ 650557 w 1448752"/>
                  <a:gd name="connsiteY15" fmla="*/ 367666 h 369570"/>
                  <a:gd name="connsiteX16" fmla="*/ 551497 w 1448752"/>
                  <a:gd name="connsiteY16" fmla="*/ 287655 h 369570"/>
                  <a:gd name="connsiteX17" fmla="*/ 664844 w 1448752"/>
                  <a:gd name="connsiteY17" fmla="*/ 208598 h 369570"/>
                  <a:gd name="connsiteX18" fmla="*/ 725804 w 1448752"/>
                  <a:gd name="connsiteY18" fmla="*/ 208598 h 369570"/>
                  <a:gd name="connsiteX19" fmla="*/ 664844 w 1448752"/>
                  <a:gd name="connsiteY19" fmla="*/ 156210 h 369570"/>
                  <a:gd name="connsiteX20" fmla="*/ 588644 w 1448752"/>
                  <a:gd name="connsiteY20" fmla="*/ 180975 h 369570"/>
                  <a:gd name="connsiteX21" fmla="*/ 561022 w 1448752"/>
                  <a:gd name="connsiteY21" fmla="*/ 127635 h 369570"/>
                  <a:gd name="connsiteX22" fmla="*/ 675322 w 1448752"/>
                  <a:gd name="connsiteY22" fmla="*/ 96203 h 369570"/>
                  <a:gd name="connsiteX23" fmla="*/ 541972 w 1448752"/>
                  <a:gd name="connsiteY23" fmla="*/ 96203 h 369570"/>
                  <a:gd name="connsiteX24" fmla="*/ 541972 w 1448752"/>
                  <a:gd name="connsiteY24" fmla="*/ 166688 h 369570"/>
                  <a:gd name="connsiteX25" fmla="*/ 524827 w 1448752"/>
                  <a:gd name="connsiteY25" fmla="*/ 165735 h 369570"/>
                  <a:gd name="connsiteX26" fmla="*/ 454342 w 1448752"/>
                  <a:gd name="connsiteY26" fmla="*/ 239078 h 369570"/>
                  <a:gd name="connsiteX27" fmla="*/ 454342 w 1448752"/>
                  <a:gd name="connsiteY27" fmla="*/ 363856 h 369570"/>
                  <a:gd name="connsiteX28" fmla="*/ 378142 w 1448752"/>
                  <a:gd name="connsiteY28" fmla="*/ 363856 h 369570"/>
                  <a:gd name="connsiteX29" fmla="*/ 378142 w 1448752"/>
                  <a:gd name="connsiteY29" fmla="*/ 100013 h 369570"/>
                  <a:gd name="connsiteX30" fmla="*/ 451485 w 1448752"/>
                  <a:gd name="connsiteY30" fmla="*/ 100013 h 369570"/>
                  <a:gd name="connsiteX31" fmla="*/ 451485 w 1448752"/>
                  <a:gd name="connsiteY31" fmla="*/ 135255 h 369570"/>
                  <a:gd name="connsiteX32" fmla="*/ 541972 w 1448752"/>
                  <a:gd name="connsiteY32" fmla="*/ 96203 h 369570"/>
                  <a:gd name="connsiteX33" fmla="*/ 1017269 w 1448752"/>
                  <a:gd name="connsiteY33" fmla="*/ 95250 h 369570"/>
                  <a:gd name="connsiteX34" fmla="*/ 1124902 w 1448752"/>
                  <a:gd name="connsiteY34" fmla="*/ 212408 h 369570"/>
                  <a:gd name="connsiteX35" fmla="*/ 1124902 w 1448752"/>
                  <a:gd name="connsiteY35" fmla="*/ 363855 h 369570"/>
                  <a:gd name="connsiteX36" fmla="*/ 1048702 w 1448752"/>
                  <a:gd name="connsiteY36" fmla="*/ 363855 h 369570"/>
                  <a:gd name="connsiteX37" fmla="*/ 1048702 w 1448752"/>
                  <a:gd name="connsiteY37" fmla="*/ 224790 h 369570"/>
                  <a:gd name="connsiteX38" fmla="*/ 995362 w 1448752"/>
                  <a:gd name="connsiteY38" fmla="*/ 162878 h 369570"/>
                  <a:gd name="connsiteX39" fmla="*/ 932497 w 1448752"/>
                  <a:gd name="connsiteY39" fmla="*/ 234315 h 369570"/>
                  <a:gd name="connsiteX40" fmla="*/ 932497 w 1448752"/>
                  <a:gd name="connsiteY40" fmla="*/ 364808 h 369570"/>
                  <a:gd name="connsiteX41" fmla="*/ 856297 w 1448752"/>
                  <a:gd name="connsiteY41" fmla="*/ 364808 h 369570"/>
                  <a:gd name="connsiteX42" fmla="*/ 856297 w 1448752"/>
                  <a:gd name="connsiteY42" fmla="*/ 100013 h 369570"/>
                  <a:gd name="connsiteX43" fmla="*/ 929639 w 1448752"/>
                  <a:gd name="connsiteY43" fmla="*/ 100013 h 369570"/>
                  <a:gd name="connsiteX44" fmla="*/ 929639 w 1448752"/>
                  <a:gd name="connsiteY44" fmla="*/ 130492 h 369570"/>
                  <a:gd name="connsiteX45" fmla="*/ 1017269 w 1448752"/>
                  <a:gd name="connsiteY45" fmla="*/ 95250 h 369570"/>
                  <a:gd name="connsiteX46" fmla="*/ 188595 w 1448752"/>
                  <a:gd name="connsiteY46" fmla="*/ 13335 h 369570"/>
                  <a:gd name="connsiteX47" fmla="*/ 332422 w 1448752"/>
                  <a:gd name="connsiteY47" fmla="*/ 72390 h 369570"/>
                  <a:gd name="connsiteX48" fmla="*/ 280988 w 1448752"/>
                  <a:gd name="connsiteY48" fmla="*/ 119063 h 369570"/>
                  <a:gd name="connsiteX49" fmla="*/ 192405 w 1448752"/>
                  <a:gd name="connsiteY49" fmla="*/ 80010 h 369570"/>
                  <a:gd name="connsiteX50" fmla="*/ 80010 w 1448752"/>
                  <a:gd name="connsiteY50" fmla="*/ 189548 h 369570"/>
                  <a:gd name="connsiteX51" fmla="*/ 191452 w 1448752"/>
                  <a:gd name="connsiteY51" fmla="*/ 299085 h 369570"/>
                  <a:gd name="connsiteX52" fmla="*/ 253365 w 1448752"/>
                  <a:gd name="connsiteY52" fmla="*/ 284798 h 369570"/>
                  <a:gd name="connsiteX53" fmla="*/ 253365 w 1448752"/>
                  <a:gd name="connsiteY53" fmla="*/ 186690 h 369570"/>
                  <a:gd name="connsiteX54" fmla="*/ 254317 w 1448752"/>
                  <a:gd name="connsiteY54" fmla="*/ 186690 h 369570"/>
                  <a:gd name="connsiteX55" fmla="*/ 326708 w 1448752"/>
                  <a:gd name="connsiteY55" fmla="*/ 186690 h 369570"/>
                  <a:gd name="connsiteX56" fmla="*/ 326708 w 1448752"/>
                  <a:gd name="connsiteY56" fmla="*/ 325755 h 369570"/>
                  <a:gd name="connsiteX57" fmla="*/ 187642 w 1448752"/>
                  <a:gd name="connsiteY57" fmla="*/ 369570 h 369570"/>
                  <a:gd name="connsiteX58" fmla="*/ 0 w 1448752"/>
                  <a:gd name="connsiteY58" fmla="*/ 191453 h 369570"/>
                  <a:gd name="connsiteX59" fmla="*/ 188595 w 1448752"/>
                  <a:gd name="connsiteY59" fmla="*/ 13335 h 369570"/>
                  <a:gd name="connsiteX60" fmla="*/ 1371600 w 1448752"/>
                  <a:gd name="connsiteY60" fmla="*/ 0 h 369570"/>
                  <a:gd name="connsiteX61" fmla="*/ 1448752 w 1448752"/>
                  <a:gd name="connsiteY61" fmla="*/ 0 h 369570"/>
                  <a:gd name="connsiteX62" fmla="*/ 1448752 w 1448752"/>
                  <a:gd name="connsiteY62" fmla="*/ 363855 h 369570"/>
                  <a:gd name="connsiteX63" fmla="*/ 1375410 w 1448752"/>
                  <a:gd name="connsiteY63" fmla="*/ 363855 h 369570"/>
                  <a:gd name="connsiteX64" fmla="*/ 1375410 w 1448752"/>
                  <a:gd name="connsiteY64" fmla="*/ 333375 h 369570"/>
                  <a:gd name="connsiteX65" fmla="*/ 1292542 w 1448752"/>
                  <a:gd name="connsiteY65" fmla="*/ 367665 h 369570"/>
                  <a:gd name="connsiteX66" fmla="*/ 1160145 w 1448752"/>
                  <a:gd name="connsiteY66" fmla="*/ 231458 h 369570"/>
                  <a:gd name="connsiteX67" fmla="*/ 1292542 w 1448752"/>
                  <a:gd name="connsiteY67" fmla="*/ 95250 h 369570"/>
                  <a:gd name="connsiteX68" fmla="*/ 1371600 w 1448752"/>
                  <a:gd name="connsiteY68" fmla="*/ 126682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448752" h="369570">
                    <a:moveTo>
                      <a:pt x="673417" y="253366"/>
                    </a:moveTo>
                    <a:cubicBezTo>
                      <a:pt x="637222" y="253366"/>
                      <a:pt x="626744" y="266700"/>
                      <a:pt x="626744" y="283846"/>
                    </a:cubicBezTo>
                    <a:cubicBezTo>
                      <a:pt x="626744" y="302896"/>
                      <a:pt x="642937" y="315278"/>
                      <a:pt x="669607" y="315278"/>
                    </a:cubicBezTo>
                    <a:cubicBezTo>
                      <a:pt x="695324" y="316230"/>
                      <a:pt x="717232" y="304800"/>
                      <a:pt x="725804" y="280036"/>
                    </a:cubicBezTo>
                    <a:lnTo>
                      <a:pt x="725804" y="253366"/>
                    </a:lnTo>
                    <a:close/>
                    <a:moveTo>
                      <a:pt x="1305877" y="158115"/>
                    </a:moveTo>
                    <a:cubicBezTo>
                      <a:pt x="1267777" y="158115"/>
                      <a:pt x="1238250" y="185737"/>
                      <a:pt x="1238250" y="231458"/>
                    </a:cubicBezTo>
                    <a:cubicBezTo>
                      <a:pt x="1238250" y="277178"/>
                      <a:pt x="1267777" y="304800"/>
                      <a:pt x="1305877" y="304800"/>
                    </a:cubicBezTo>
                    <a:cubicBezTo>
                      <a:pt x="1343977" y="304800"/>
                      <a:pt x="1373505" y="277178"/>
                      <a:pt x="1373505" y="231458"/>
                    </a:cubicBezTo>
                    <a:cubicBezTo>
                      <a:pt x="1373505" y="185737"/>
                      <a:pt x="1343977" y="158115"/>
                      <a:pt x="1305877" y="158115"/>
                    </a:cubicBezTo>
                    <a:close/>
                    <a:moveTo>
                      <a:pt x="675322" y="96203"/>
                    </a:moveTo>
                    <a:cubicBezTo>
                      <a:pt x="756285" y="96203"/>
                      <a:pt x="802957" y="133350"/>
                      <a:pt x="802957" y="213360"/>
                    </a:cubicBezTo>
                    <a:lnTo>
                      <a:pt x="802957" y="363856"/>
                    </a:lnTo>
                    <a:lnTo>
                      <a:pt x="731519" y="363856"/>
                    </a:lnTo>
                    <a:lnTo>
                      <a:pt x="731519" y="330518"/>
                    </a:lnTo>
                    <a:cubicBezTo>
                      <a:pt x="717232" y="354330"/>
                      <a:pt x="689610" y="367666"/>
                      <a:pt x="650557" y="367666"/>
                    </a:cubicBezTo>
                    <a:cubicBezTo>
                      <a:pt x="588644" y="367666"/>
                      <a:pt x="551497" y="333375"/>
                      <a:pt x="551497" y="287655"/>
                    </a:cubicBezTo>
                    <a:cubicBezTo>
                      <a:pt x="551497" y="240983"/>
                      <a:pt x="584835" y="208598"/>
                      <a:pt x="664844" y="208598"/>
                    </a:cubicBezTo>
                    <a:lnTo>
                      <a:pt x="725804" y="208598"/>
                    </a:lnTo>
                    <a:cubicBezTo>
                      <a:pt x="725804" y="175260"/>
                      <a:pt x="705802" y="156210"/>
                      <a:pt x="664844" y="156210"/>
                    </a:cubicBezTo>
                    <a:cubicBezTo>
                      <a:pt x="637222" y="156210"/>
                      <a:pt x="607694" y="165735"/>
                      <a:pt x="588644" y="180975"/>
                    </a:cubicBezTo>
                    <a:lnTo>
                      <a:pt x="561022" y="127635"/>
                    </a:lnTo>
                    <a:cubicBezTo>
                      <a:pt x="589597" y="106680"/>
                      <a:pt x="632460" y="96203"/>
                      <a:pt x="675322" y="96203"/>
                    </a:cubicBezTo>
                    <a:close/>
                    <a:moveTo>
                      <a:pt x="541972" y="96203"/>
                    </a:moveTo>
                    <a:lnTo>
                      <a:pt x="541972" y="166688"/>
                    </a:lnTo>
                    <a:cubicBezTo>
                      <a:pt x="535305" y="165735"/>
                      <a:pt x="530542" y="165735"/>
                      <a:pt x="524827" y="165735"/>
                    </a:cubicBezTo>
                    <a:cubicBezTo>
                      <a:pt x="482917" y="165735"/>
                      <a:pt x="454342" y="188596"/>
                      <a:pt x="454342" y="239078"/>
                    </a:cubicBezTo>
                    <a:lnTo>
                      <a:pt x="454342" y="363856"/>
                    </a:lnTo>
                    <a:lnTo>
                      <a:pt x="378142" y="363856"/>
                    </a:lnTo>
                    <a:lnTo>
                      <a:pt x="378142" y="100013"/>
                    </a:lnTo>
                    <a:lnTo>
                      <a:pt x="451485" y="100013"/>
                    </a:lnTo>
                    <a:lnTo>
                      <a:pt x="451485" y="135255"/>
                    </a:lnTo>
                    <a:cubicBezTo>
                      <a:pt x="469582" y="108585"/>
                      <a:pt x="501014" y="96203"/>
                      <a:pt x="541972" y="96203"/>
                    </a:cubicBezTo>
                    <a:close/>
                    <a:moveTo>
                      <a:pt x="1017269" y="95250"/>
                    </a:moveTo>
                    <a:cubicBezTo>
                      <a:pt x="1077277" y="96203"/>
                      <a:pt x="1124902" y="132397"/>
                      <a:pt x="1124902" y="212408"/>
                    </a:cubicBezTo>
                    <a:lnTo>
                      <a:pt x="1124902" y="363855"/>
                    </a:lnTo>
                    <a:lnTo>
                      <a:pt x="1048702" y="363855"/>
                    </a:lnTo>
                    <a:lnTo>
                      <a:pt x="1048702" y="224790"/>
                    </a:lnTo>
                    <a:cubicBezTo>
                      <a:pt x="1048702" y="181928"/>
                      <a:pt x="1028699" y="162878"/>
                      <a:pt x="995362" y="162878"/>
                    </a:cubicBezTo>
                    <a:cubicBezTo>
                      <a:pt x="958214" y="162878"/>
                      <a:pt x="932497" y="185737"/>
                      <a:pt x="932497" y="234315"/>
                    </a:cubicBezTo>
                    <a:lnTo>
                      <a:pt x="932497" y="364808"/>
                    </a:lnTo>
                    <a:lnTo>
                      <a:pt x="856297" y="364808"/>
                    </a:lnTo>
                    <a:lnTo>
                      <a:pt x="856297" y="100013"/>
                    </a:lnTo>
                    <a:lnTo>
                      <a:pt x="929639" y="100013"/>
                    </a:lnTo>
                    <a:lnTo>
                      <a:pt x="929639" y="130492"/>
                    </a:lnTo>
                    <a:cubicBezTo>
                      <a:pt x="950594" y="107632"/>
                      <a:pt x="981074" y="95250"/>
                      <a:pt x="1017269" y="95250"/>
                    </a:cubicBezTo>
                    <a:close/>
                    <a:moveTo>
                      <a:pt x="188595" y="13335"/>
                    </a:moveTo>
                    <a:cubicBezTo>
                      <a:pt x="248602" y="13335"/>
                      <a:pt x="299085" y="34290"/>
                      <a:pt x="332422" y="72390"/>
                    </a:cubicBezTo>
                    <a:lnTo>
                      <a:pt x="280988" y="119063"/>
                    </a:lnTo>
                    <a:cubicBezTo>
                      <a:pt x="256222" y="92392"/>
                      <a:pt x="226695" y="80010"/>
                      <a:pt x="192405" y="80010"/>
                    </a:cubicBezTo>
                    <a:cubicBezTo>
                      <a:pt x="125730" y="80010"/>
                      <a:pt x="80010" y="124778"/>
                      <a:pt x="80010" y="189548"/>
                    </a:cubicBezTo>
                    <a:cubicBezTo>
                      <a:pt x="80010" y="254318"/>
                      <a:pt x="125730" y="299085"/>
                      <a:pt x="191452" y="299085"/>
                    </a:cubicBezTo>
                    <a:cubicBezTo>
                      <a:pt x="213360" y="299085"/>
                      <a:pt x="233363" y="295275"/>
                      <a:pt x="253365" y="284798"/>
                    </a:cubicBezTo>
                    <a:lnTo>
                      <a:pt x="253365" y="186690"/>
                    </a:lnTo>
                    <a:lnTo>
                      <a:pt x="254317" y="186690"/>
                    </a:lnTo>
                    <a:lnTo>
                      <a:pt x="326708" y="186690"/>
                    </a:lnTo>
                    <a:lnTo>
                      <a:pt x="326708" y="325755"/>
                    </a:lnTo>
                    <a:cubicBezTo>
                      <a:pt x="288608" y="354330"/>
                      <a:pt x="237172" y="369570"/>
                      <a:pt x="187642" y="369570"/>
                    </a:cubicBezTo>
                    <a:cubicBezTo>
                      <a:pt x="80010" y="369570"/>
                      <a:pt x="0" y="295275"/>
                      <a:pt x="0" y="191453"/>
                    </a:cubicBezTo>
                    <a:cubicBezTo>
                      <a:pt x="0" y="87630"/>
                      <a:pt x="79058" y="13335"/>
                      <a:pt x="188595" y="13335"/>
                    </a:cubicBezTo>
                    <a:close/>
                    <a:moveTo>
                      <a:pt x="1371600" y="0"/>
                    </a:moveTo>
                    <a:lnTo>
                      <a:pt x="1448752" y="0"/>
                    </a:lnTo>
                    <a:lnTo>
                      <a:pt x="1448752" y="363855"/>
                    </a:lnTo>
                    <a:lnTo>
                      <a:pt x="1375410" y="363855"/>
                    </a:lnTo>
                    <a:lnTo>
                      <a:pt x="1375410" y="333375"/>
                    </a:lnTo>
                    <a:cubicBezTo>
                      <a:pt x="1356360" y="356235"/>
                      <a:pt x="1328737" y="367665"/>
                      <a:pt x="1292542" y="367665"/>
                    </a:cubicBezTo>
                    <a:cubicBezTo>
                      <a:pt x="1218248" y="367665"/>
                      <a:pt x="1160145" y="314325"/>
                      <a:pt x="1160145" y="231458"/>
                    </a:cubicBezTo>
                    <a:cubicBezTo>
                      <a:pt x="1160145" y="148590"/>
                      <a:pt x="1217295" y="95250"/>
                      <a:pt x="1292542" y="95250"/>
                    </a:cubicBezTo>
                    <a:cubicBezTo>
                      <a:pt x="1324927" y="95250"/>
                      <a:pt x="1352550" y="105728"/>
                      <a:pt x="1371600" y="126682"/>
                    </a:cubicBezTo>
                    <a:close/>
                  </a:path>
                </a:pathLst>
              </a:custGeom>
              <a:solidFill>
                <a:srgbClr val="28375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CB58EF2-D844-44AB-8AE3-2ECCF5913648}"/>
                  </a:ext>
                </a:extLst>
              </p:cNvPr>
              <p:cNvSpPr/>
              <p:nvPr/>
            </p:nvSpPr>
            <p:spPr>
              <a:xfrm>
                <a:off x="3402329" y="591502"/>
                <a:ext cx="1161098" cy="369571"/>
              </a:xfrm>
              <a:custGeom>
                <a:avLst/>
                <a:gdLst>
                  <a:gd name="connsiteX0" fmla="*/ 705803 w 1161098"/>
                  <a:gd name="connsiteY0" fmla="*/ 158115 h 369571"/>
                  <a:gd name="connsiteX1" fmla="*/ 638176 w 1161098"/>
                  <a:gd name="connsiteY1" fmla="*/ 231458 h 369571"/>
                  <a:gd name="connsiteX2" fmla="*/ 705803 w 1161098"/>
                  <a:gd name="connsiteY2" fmla="*/ 304800 h 369571"/>
                  <a:gd name="connsiteX3" fmla="*/ 773431 w 1161098"/>
                  <a:gd name="connsiteY3" fmla="*/ 231458 h 369571"/>
                  <a:gd name="connsiteX4" fmla="*/ 705803 w 1161098"/>
                  <a:gd name="connsiteY4" fmla="*/ 158115 h 369571"/>
                  <a:gd name="connsiteX5" fmla="*/ 1023938 w 1161098"/>
                  <a:gd name="connsiteY5" fmla="*/ 153353 h 369571"/>
                  <a:gd name="connsiteX6" fmla="*/ 958216 w 1161098"/>
                  <a:gd name="connsiteY6" fmla="*/ 208598 h 369571"/>
                  <a:gd name="connsiteX7" fmla="*/ 1088708 w 1161098"/>
                  <a:gd name="connsiteY7" fmla="*/ 208598 h 369571"/>
                  <a:gd name="connsiteX8" fmla="*/ 1023938 w 1161098"/>
                  <a:gd name="connsiteY8" fmla="*/ 153353 h 369571"/>
                  <a:gd name="connsiteX9" fmla="*/ 448628 w 1161098"/>
                  <a:gd name="connsiteY9" fmla="*/ 100013 h 369571"/>
                  <a:gd name="connsiteX10" fmla="*/ 524828 w 1161098"/>
                  <a:gd name="connsiteY10" fmla="*/ 100013 h 369571"/>
                  <a:gd name="connsiteX11" fmla="*/ 524828 w 1161098"/>
                  <a:gd name="connsiteY11" fmla="*/ 363856 h 369571"/>
                  <a:gd name="connsiteX12" fmla="*/ 448628 w 1161098"/>
                  <a:gd name="connsiteY12" fmla="*/ 363856 h 369571"/>
                  <a:gd name="connsiteX13" fmla="*/ 1023938 w 1161098"/>
                  <a:gd name="connsiteY13" fmla="*/ 95250 h 369571"/>
                  <a:gd name="connsiteX14" fmla="*/ 1161098 w 1161098"/>
                  <a:gd name="connsiteY14" fmla="*/ 232410 h 369571"/>
                  <a:gd name="connsiteX15" fmla="*/ 1159193 w 1161098"/>
                  <a:gd name="connsiteY15" fmla="*/ 253365 h 369571"/>
                  <a:gd name="connsiteX16" fmla="*/ 959168 w 1161098"/>
                  <a:gd name="connsiteY16" fmla="*/ 253365 h 369571"/>
                  <a:gd name="connsiteX17" fmla="*/ 1034416 w 1161098"/>
                  <a:gd name="connsiteY17" fmla="*/ 306705 h 369571"/>
                  <a:gd name="connsiteX18" fmla="*/ 1101091 w 1161098"/>
                  <a:gd name="connsiteY18" fmla="*/ 280987 h 369571"/>
                  <a:gd name="connsiteX19" fmla="*/ 1142048 w 1161098"/>
                  <a:gd name="connsiteY19" fmla="*/ 324803 h 369571"/>
                  <a:gd name="connsiteX20" fmla="*/ 1033463 w 1161098"/>
                  <a:gd name="connsiteY20" fmla="*/ 367665 h 369571"/>
                  <a:gd name="connsiteX21" fmla="*/ 882968 w 1161098"/>
                  <a:gd name="connsiteY21" fmla="*/ 231458 h 369571"/>
                  <a:gd name="connsiteX22" fmla="*/ 1023938 w 1161098"/>
                  <a:gd name="connsiteY22" fmla="*/ 95250 h 369571"/>
                  <a:gd name="connsiteX23" fmla="*/ 151448 w 1161098"/>
                  <a:gd name="connsiteY23" fmla="*/ 14288 h 369571"/>
                  <a:gd name="connsiteX24" fmla="*/ 270510 w 1161098"/>
                  <a:gd name="connsiteY24" fmla="*/ 44768 h 369571"/>
                  <a:gd name="connsiteX25" fmla="*/ 245745 w 1161098"/>
                  <a:gd name="connsiteY25" fmla="*/ 104776 h 369571"/>
                  <a:gd name="connsiteX26" fmla="*/ 150495 w 1161098"/>
                  <a:gd name="connsiteY26" fmla="*/ 78105 h 369571"/>
                  <a:gd name="connsiteX27" fmla="*/ 84773 w 1161098"/>
                  <a:gd name="connsiteY27" fmla="*/ 117158 h 369571"/>
                  <a:gd name="connsiteX28" fmla="*/ 284798 w 1161098"/>
                  <a:gd name="connsiteY28" fmla="*/ 262891 h 369571"/>
                  <a:gd name="connsiteX29" fmla="*/ 139065 w 1161098"/>
                  <a:gd name="connsiteY29" fmla="*/ 369571 h 369571"/>
                  <a:gd name="connsiteX30" fmla="*/ 0 w 1161098"/>
                  <a:gd name="connsiteY30" fmla="*/ 329566 h 369571"/>
                  <a:gd name="connsiteX31" fmla="*/ 26670 w 1161098"/>
                  <a:gd name="connsiteY31" fmla="*/ 269558 h 369571"/>
                  <a:gd name="connsiteX32" fmla="*/ 140018 w 1161098"/>
                  <a:gd name="connsiteY32" fmla="*/ 305753 h 369571"/>
                  <a:gd name="connsiteX33" fmla="*/ 206693 w 1161098"/>
                  <a:gd name="connsiteY33" fmla="*/ 268605 h 369571"/>
                  <a:gd name="connsiteX34" fmla="*/ 6668 w 1161098"/>
                  <a:gd name="connsiteY34" fmla="*/ 120968 h 369571"/>
                  <a:gd name="connsiteX35" fmla="*/ 151448 w 1161098"/>
                  <a:gd name="connsiteY35" fmla="*/ 14288 h 369571"/>
                  <a:gd name="connsiteX36" fmla="*/ 770573 w 1161098"/>
                  <a:gd name="connsiteY36" fmla="*/ 0 h 369571"/>
                  <a:gd name="connsiteX37" fmla="*/ 847726 w 1161098"/>
                  <a:gd name="connsiteY37" fmla="*/ 0 h 369571"/>
                  <a:gd name="connsiteX38" fmla="*/ 847726 w 1161098"/>
                  <a:gd name="connsiteY38" fmla="*/ 363855 h 369571"/>
                  <a:gd name="connsiteX39" fmla="*/ 774383 w 1161098"/>
                  <a:gd name="connsiteY39" fmla="*/ 363855 h 369571"/>
                  <a:gd name="connsiteX40" fmla="*/ 774383 w 1161098"/>
                  <a:gd name="connsiteY40" fmla="*/ 333375 h 369571"/>
                  <a:gd name="connsiteX41" fmla="*/ 691516 w 1161098"/>
                  <a:gd name="connsiteY41" fmla="*/ 367665 h 369571"/>
                  <a:gd name="connsiteX42" fmla="*/ 559118 w 1161098"/>
                  <a:gd name="connsiteY42" fmla="*/ 231458 h 369571"/>
                  <a:gd name="connsiteX43" fmla="*/ 691516 w 1161098"/>
                  <a:gd name="connsiteY43" fmla="*/ 95250 h 369571"/>
                  <a:gd name="connsiteX44" fmla="*/ 770573 w 1161098"/>
                  <a:gd name="connsiteY44" fmla="*/ 126682 h 369571"/>
                  <a:gd name="connsiteX45" fmla="*/ 486728 w 1161098"/>
                  <a:gd name="connsiteY45" fmla="*/ 0 h 369571"/>
                  <a:gd name="connsiteX46" fmla="*/ 524828 w 1161098"/>
                  <a:gd name="connsiteY46" fmla="*/ 38100 h 369571"/>
                  <a:gd name="connsiteX47" fmla="*/ 486728 w 1161098"/>
                  <a:gd name="connsiteY47" fmla="*/ 76200 h 369571"/>
                  <a:gd name="connsiteX48" fmla="*/ 448628 w 1161098"/>
                  <a:gd name="connsiteY48" fmla="*/ 38100 h 369571"/>
                  <a:gd name="connsiteX49" fmla="*/ 486728 w 1161098"/>
                  <a:gd name="connsiteY49" fmla="*/ 0 h 369571"/>
                  <a:gd name="connsiteX50" fmla="*/ 318135 w 1161098"/>
                  <a:gd name="connsiteY50" fmla="*/ 0 h 369571"/>
                  <a:gd name="connsiteX51" fmla="*/ 394335 w 1161098"/>
                  <a:gd name="connsiteY51" fmla="*/ 0 h 369571"/>
                  <a:gd name="connsiteX52" fmla="*/ 394335 w 1161098"/>
                  <a:gd name="connsiteY52" fmla="*/ 363855 h 369571"/>
                  <a:gd name="connsiteX53" fmla="*/ 318135 w 1161098"/>
                  <a:gd name="connsiteY53" fmla="*/ 363855 h 369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161098" h="369571">
                    <a:moveTo>
                      <a:pt x="705803" y="158115"/>
                    </a:moveTo>
                    <a:cubicBezTo>
                      <a:pt x="667703" y="158115"/>
                      <a:pt x="638176" y="185737"/>
                      <a:pt x="638176" y="231458"/>
                    </a:cubicBezTo>
                    <a:cubicBezTo>
                      <a:pt x="638176" y="277178"/>
                      <a:pt x="667703" y="304800"/>
                      <a:pt x="705803" y="304800"/>
                    </a:cubicBezTo>
                    <a:cubicBezTo>
                      <a:pt x="743903" y="304800"/>
                      <a:pt x="773431" y="277178"/>
                      <a:pt x="773431" y="231458"/>
                    </a:cubicBezTo>
                    <a:cubicBezTo>
                      <a:pt x="773431" y="185737"/>
                      <a:pt x="743903" y="158115"/>
                      <a:pt x="705803" y="158115"/>
                    </a:cubicBezTo>
                    <a:close/>
                    <a:moveTo>
                      <a:pt x="1023938" y="153353"/>
                    </a:moveTo>
                    <a:cubicBezTo>
                      <a:pt x="988696" y="153353"/>
                      <a:pt x="963931" y="175260"/>
                      <a:pt x="958216" y="208598"/>
                    </a:cubicBezTo>
                    <a:lnTo>
                      <a:pt x="1088708" y="208598"/>
                    </a:lnTo>
                    <a:cubicBezTo>
                      <a:pt x="1082993" y="175260"/>
                      <a:pt x="1058228" y="153353"/>
                      <a:pt x="1023938" y="153353"/>
                    </a:cubicBezTo>
                    <a:close/>
                    <a:moveTo>
                      <a:pt x="448628" y="100013"/>
                    </a:moveTo>
                    <a:lnTo>
                      <a:pt x="524828" y="100013"/>
                    </a:lnTo>
                    <a:lnTo>
                      <a:pt x="524828" y="363856"/>
                    </a:lnTo>
                    <a:lnTo>
                      <a:pt x="448628" y="363856"/>
                    </a:lnTo>
                    <a:close/>
                    <a:moveTo>
                      <a:pt x="1023938" y="95250"/>
                    </a:moveTo>
                    <a:cubicBezTo>
                      <a:pt x="1101091" y="95250"/>
                      <a:pt x="1161098" y="147638"/>
                      <a:pt x="1161098" y="232410"/>
                    </a:cubicBezTo>
                    <a:cubicBezTo>
                      <a:pt x="1160146" y="239078"/>
                      <a:pt x="1159193" y="246698"/>
                      <a:pt x="1159193" y="253365"/>
                    </a:cubicBezTo>
                    <a:lnTo>
                      <a:pt x="959168" y="253365"/>
                    </a:lnTo>
                    <a:cubicBezTo>
                      <a:pt x="966788" y="286703"/>
                      <a:pt x="994411" y="306705"/>
                      <a:pt x="1034416" y="306705"/>
                    </a:cubicBezTo>
                    <a:cubicBezTo>
                      <a:pt x="1062038" y="306705"/>
                      <a:pt x="1082041" y="298133"/>
                      <a:pt x="1101091" y="280987"/>
                    </a:cubicBezTo>
                    <a:lnTo>
                      <a:pt x="1142048" y="324803"/>
                    </a:lnTo>
                    <a:cubicBezTo>
                      <a:pt x="1117283" y="352425"/>
                      <a:pt x="1081088" y="367665"/>
                      <a:pt x="1033463" y="367665"/>
                    </a:cubicBezTo>
                    <a:cubicBezTo>
                      <a:pt x="942023" y="367665"/>
                      <a:pt x="882968" y="310515"/>
                      <a:pt x="882968" y="231458"/>
                    </a:cubicBezTo>
                    <a:cubicBezTo>
                      <a:pt x="882968" y="152400"/>
                      <a:pt x="942976" y="95250"/>
                      <a:pt x="1023938" y="95250"/>
                    </a:cubicBezTo>
                    <a:close/>
                    <a:moveTo>
                      <a:pt x="151448" y="14288"/>
                    </a:moveTo>
                    <a:cubicBezTo>
                      <a:pt x="194310" y="14288"/>
                      <a:pt x="239078" y="24766"/>
                      <a:pt x="270510" y="44768"/>
                    </a:cubicBezTo>
                    <a:lnTo>
                      <a:pt x="245745" y="104776"/>
                    </a:lnTo>
                    <a:cubicBezTo>
                      <a:pt x="214313" y="86678"/>
                      <a:pt x="180975" y="78105"/>
                      <a:pt x="150495" y="78105"/>
                    </a:cubicBezTo>
                    <a:cubicBezTo>
                      <a:pt x="103823" y="78105"/>
                      <a:pt x="84773" y="96203"/>
                      <a:pt x="84773" y="117158"/>
                    </a:cubicBezTo>
                    <a:cubicBezTo>
                      <a:pt x="84773" y="180023"/>
                      <a:pt x="284798" y="137161"/>
                      <a:pt x="284798" y="262891"/>
                    </a:cubicBezTo>
                    <a:cubicBezTo>
                      <a:pt x="284798" y="320041"/>
                      <a:pt x="237173" y="369571"/>
                      <a:pt x="139065" y="369571"/>
                    </a:cubicBezTo>
                    <a:cubicBezTo>
                      <a:pt x="85725" y="369571"/>
                      <a:pt x="30480" y="353378"/>
                      <a:pt x="0" y="329566"/>
                    </a:cubicBezTo>
                    <a:lnTo>
                      <a:pt x="26670" y="269558"/>
                    </a:lnTo>
                    <a:cubicBezTo>
                      <a:pt x="55245" y="290513"/>
                      <a:pt x="99060" y="305753"/>
                      <a:pt x="140018" y="305753"/>
                    </a:cubicBezTo>
                    <a:cubicBezTo>
                      <a:pt x="186690" y="305753"/>
                      <a:pt x="206693" y="290513"/>
                      <a:pt x="206693" y="268605"/>
                    </a:cubicBezTo>
                    <a:cubicBezTo>
                      <a:pt x="206693" y="203836"/>
                      <a:pt x="6668" y="248603"/>
                      <a:pt x="6668" y="120968"/>
                    </a:cubicBezTo>
                    <a:cubicBezTo>
                      <a:pt x="6668" y="62866"/>
                      <a:pt x="53340" y="14288"/>
                      <a:pt x="151448" y="14288"/>
                    </a:cubicBezTo>
                    <a:close/>
                    <a:moveTo>
                      <a:pt x="770573" y="0"/>
                    </a:moveTo>
                    <a:lnTo>
                      <a:pt x="847726" y="0"/>
                    </a:lnTo>
                    <a:lnTo>
                      <a:pt x="847726" y="363855"/>
                    </a:lnTo>
                    <a:lnTo>
                      <a:pt x="774383" y="363855"/>
                    </a:lnTo>
                    <a:lnTo>
                      <a:pt x="774383" y="333375"/>
                    </a:lnTo>
                    <a:cubicBezTo>
                      <a:pt x="755333" y="356235"/>
                      <a:pt x="727711" y="367665"/>
                      <a:pt x="691516" y="367665"/>
                    </a:cubicBezTo>
                    <a:cubicBezTo>
                      <a:pt x="617221" y="367665"/>
                      <a:pt x="559118" y="314325"/>
                      <a:pt x="559118" y="231458"/>
                    </a:cubicBezTo>
                    <a:cubicBezTo>
                      <a:pt x="559118" y="148590"/>
                      <a:pt x="616268" y="95250"/>
                      <a:pt x="691516" y="95250"/>
                    </a:cubicBezTo>
                    <a:cubicBezTo>
                      <a:pt x="723901" y="95250"/>
                      <a:pt x="751523" y="105728"/>
                      <a:pt x="770573" y="126682"/>
                    </a:cubicBezTo>
                    <a:close/>
                    <a:moveTo>
                      <a:pt x="486728" y="0"/>
                    </a:moveTo>
                    <a:cubicBezTo>
                      <a:pt x="507770" y="0"/>
                      <a:pt x="524828" y="17058"/>
                      <a:pt x="524828" y="38100"/>
                    </a:cubicBezTo>
                    <a:cubicBezTo>
                      <a:pt x="524828" y="59142"/>
                      <a:pt x="507770" y="76200"/>
                      <a:pt x="486728" y="76200"/>
                    </a:cubicBezTo>
                    <a:cubicBezTo>
                      <a:pt x="465686" y="76200"/>
                      <a:pt x="448628" y="59142"/>
                      <a:pt x="448628" y="38100"/>
                    </a:cubicBezTo>
                    <a:cubicBezTo>
                      <a:pt x="448628" y="17058"/>
                      <a:pt x="465686" y="0"/>
                      <a:pt x="486728" y="0"/>
                    </a:cubicBezTo>
                    <a:close/>
                    <a:moveTo>
                      <a:pt x="318135" y="0"/>
                    </a:moveTo>
                    <a:lnTo>
                      <a:pt x="394335" y="0"/>
                    </a:lnTo>
                    <a:lnTo>
                      <a:pt x="394335" y="363855"/>
                    </a:lnTo>
                    <a:lnTo>
                      <a:pt x="318135" y="363855"/>
                    </a:lnTo>
                    <a:close/>
                  </a:path>
                </a:pathLst>
              </a:custGeom>
              <a:solidFill>
                <a:srgbClr val="4756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5D18DB0-5AE3-4A59-8498-3D5E35091881}"/>
                </a:ext>
              </a:extLst>
            </p:cNvPr>
            <p:cNvSpPr/>
            <p:nvPr/>
          </p:nvSpPr>
          <p:spPr>
            <a:xfrm>
              <a:off x="3944833" y="629296"/>
              <a:ext cx="1254334" cy="1254334"/>
            </a:xfrm>
            <a:custGeom>
              <a:avLst/>
              <a:gdLst>
                <a:gd name="connsiteX0" fmla="*/ 25718 w 676275"/>
                <a:gd name="connsiteY0" fmla="*/ 209550 h 676275"/>
                <a:gd name="connsiteX1" fmla="*/ 338138 w 676275"/>
                <a:gd name="connsiteY1" fmla="*/ 381000 h 676275"/>
                <a:gd name="connsiteX2" fmla="*/ 650558 w 676275"/>
                <a:gd name="connsiteY2" fmla="*/ 209550 h 676275"/>
                <a:gd name="connsiteX3" fmla="*/ 676275 w 676275"/>
                <a:gd name="connsiteY3" fmla="*/ 338138 h 676275"/>
                <a:gd name="connsiteX4" fmla="*/ 338138 w 676275"/>
                <a:gd name="connsiteY4" fmla="*/ 676275 h 676275"/>
                <a:gd name="connsiteX5" fmla="*/ 0 w 676275"/>
                <a:gd name="connsiteY5" fmla="*/ 338138 h 676275"/>
                <a:gd name="connsiteX6" fmla="*/ 25718 w 676275"/>
                <a:gd name="connsiteY6" fmla="*/ 209550 h 676275"/>
                <a:gd name="connsiteX7" fmla="*/ 338137 w 676275"/>
                <a:gd name="connsiteY7" fmla="*/ 0 h 676275"/>
                <a:gd name="connsiteX8" fmla="*/ 612457 w 676275"/>
                <a:gd name="connsiteY8" fmla="*/ 140970 h 676275"/>
                <a:gd name="connsiteX9" fmla="*/ 338137 w 676275"/>
                <a:gd name="connsiteY9" fmla="*/ 313373 h 676275"/>
                <a:gd name="connsiteX10" fmla="*/ 63817 w 676275"/>
                <a:gd name="connsiteY10" fmla="*/ 140970 h 676275"/>
                <a:gd name="connsiteX11" fmla="*/ 338137 w 676275"/>
                <a:gd name="connsiteY11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6275" h="676275">
                  <a:moveTo>
                    <a:pt x="25718" y="209550"/>
                  </a:moveTo>
                  <a:cubicBezTo>
                    <a:pt x="91440" y="312420"/>
                    <a:pt x="206693" y="381000"/>
                    <a:pt x="338138" y="381000"/>
                  </a:cubicBezTo>
                  <a:cubicBezTo>
                    <a:pt x="469583" y="381000"/>
                    <a:pt x="584835" y="312420"/>
                    <a:pt x="650558" y="209550"/>
                  </a:cubicBezTo>
                  <a:cubicBezTo>
                    <a:pt x="666750" y="248603"/>
                    <a:pt x="676275" y="292418"/>
                    <a:pt x="676275" y="338138"/>
                  </a:cubicBezTo>
                  <a:cubicBezTo>
                    <a:pt x="676275" y="524828"/>
                    <a:pt x="524828" y="676275"/>
                    <a:pt x="338138" y="676275"/>
                  </a:cubicBezTo>
                  <a:cubicBezTo>
                    <a:pt x="151448" y="676275"/>
                    <a:pt x="0" y="524828"/>
                    <a:pt x="0" y="338138"/>
                  </a:cubicBezTo>
                  <a:cubicBezTo>
                    <a:pt x="0" y="292418"/>
                    <a:pt x="9525" y="248603"/>
                    <a:pt x="25718" y="209550"/>
                  </a:cubicBezTo>
                  <a:close/>
                  <a:moveTo>
                    <a:pt x="338137" y="0"/>
                  </a:moveTo>
                  <a:cubicBezTo>
                    <a:pt x="451485" y="0"/>
                    <a:pt x="551497" y="55245"/>
                    <a:pt x="612457" y="140970"/>
                  </a:cubicBezTo>
                  <a:cubicBezTo>
                    <a:pt x="562927" y="242888"/>
                    <a:pt x="459105" y="313373"/>
                    <a:pt x="338137" y="313373"/>
                  </a:cubicBezTo>
                  <a:cubicBezTo>
                    <a:pt x="217170" y="313373"/>
                    <a:pt x="112395" y="242888"/>
                    <a:pt x="63817" y="140970"/>
                  </a:cubicBezTo>
                  <a:cubicBezTo>
                    <a:pt x="124777" y="55245"/>
                    <a:pt x="224790" y="0"/>
                    <a:pt x="338137" y="0"/>
                  </a:cubicBezTo>
                  <a:close/>
                </a:path>
              </a:pathLst>
            </a:custGeom>
            <a:solidFill>
              <a:srgbClr val="475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35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D32DC-240A-49AF-A19B-B2D9B478E17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97">
            <a:extLst>
              <a:ext uri="{FF2B5EF4-FFF2-40B4-BE49-F238E27FC236}">
                <a16:creationId xmlns:a16="http://schemas.microsoft.com/office/drawing/2014/main" id="{B49170AE-3774-46A4-BAC7-2B31D216B82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36443" y="-8859"/>
            <a:ext cx="3207557" cy="5161217"/>
            <a:chOff x="1" y="2"/>
            <a:chExt cx="18459" cy="29702"/>
          </a:xfrm>
          <a:solidFill>
            <a:schemeClr val="bg1">
              <a:lumMod val="85000"/>
              <a:alpha val="7000"/>
            </a:schemeClr>
          </a:solidFill>
        </p:grpSpPr>
        <p:sp>
          <p:nvSpPr>
            <p:cNvPr id="4" name="Freeform 98">
              <a:extLst>
                <a:ext uri="{FF2B5EF4-FFF2-40B4-BE49-F238E27FC236}">
                  <a16:creationId xmlns:a16="http://schemas.microsoft.com/office/drawing/2014/main" id="{C21A772C-2E05-48C3-8F98-898F5F9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" y="3581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5 h 4475"/>
                <a:gd name="T6" fmla="*/ 0 w 3876"/>
                <a:gd name="T7" fmla="*/ 1118 h 4475"/>
                <a:gd name="T8" fmla="*/ 2 w 3876"/>
                <a:gd name="T9" fmla="*/ 1115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18 h 4475"/>
                <a:gd name="T16" fmla="*/ 3876 w 3876"/>
                <a:gd name="T17" fmla="*/ 3355 h 4475"/>
                <a:gd name="T18" fmla="*/ 3871 w 3876"/>
                <a:gd name="T19" fmla="*/ 3358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5"/>
                  </a:lnTo>
                  <a:lnTo>
                    <a:pt x="0" y="1118"/>
                  </a:lnTo>
                  <a:lnTo>
                    <a:pt x="2" y="1115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5"/>
                  </a:lnTo>
                  <a:lnTo>
                    <a:pt x="3871" y="3358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" name="Freeform 99">
              <a:extLst>
                <a:ext uri="{FF2B5EF4-FFF2-40B4-BE49-F238E27FC236}">
                  <a16:creationId xmlns:a16="http://schemas.microsoft.com/office/drawing/2014/main" id="{D173C092-C8DE-44EB-88E9-F9CD6BF186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" y="3581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5 h 4475"/>
                <a:gd name="T6" fmla="*/ 0 w 3876"/>
                <a:gd name="T7" fmla="*/ 1118 h 4475"/>
                <a:gd name="T8" fmla="*/ 5 w 3876"/>
                <a:gd name="T9" fmla="*/ 1115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18 h 4475"/>
                <a:gd name="T16" fmla="*/ 3876 w 3876"/>
                <a:gd name="T17" fmla="*/ 3355 h 4475"/>
                <a:gd name="T18" fmla="*/ 3871 w 3876"/>
                <a:gd name="T19" fmla="*/ 3358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5"/>
                  </a:lnTo>
                  <a:lnTo>
                    <a:pt x="0" y="1118"/>
                  </a:lnTo>
                  <a:lnTo>
                    <a:pt x="5" y="1115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5"/>
                  </a:lnTo>
                  <a:lnTo>
                    <a:pt x="3871" y="3358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100">
              <a:extLst>
                <a:ext uri="{FF2B5EF4-FFF2-40B4-BE49-F238E27FC236}">
                  <a16:creationId xmlns:a16="http://schemas.microsoft.com/office/drawing/2014/main" id="{F3C36044-37E4-4E51-92B0-70719DFB7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1" y="3581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5 h 4475"/>
                <a:gd name="T6" fmla="*/ 0 w 3876"/>
                <a:gd name="T7" fmla="*/ 1118 h 4475"/>
                <a:gd name="T8" fmla="*/ 3 w 3876"/>
                <a:gd name="T9" fmla="*/ 1115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18 h 4475"/>
                <a:gd name="T16" fmla="*/ 3876 w 3876"/>
                <a:gd name="T17" fmla="*/ 3355 h 4475"/>
                <a:gd name="T18" fmla="*/ 3871 w 3876"/>
                <a:gd name="T19" fmla="*/ 3358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5"/>
                  </a:lnTo>
                  <a:lnTo>
                    <a:pt x="0" y="1118"/>
                  </a:lnTo>
                  <a:lnTo>
                    <a:pt x="3" y="1115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5"/>
                  </a:lnTo>
                  <a:lnTo>
                    <a:pt x="3871" y="3358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" name="Freeform 101">
              <a:extLst>
                <a:ext uri="{FF2B5EF4-FFF2-40B4-BE49-F238E27FC236}">
                  <a16:creationId xmlns:a16="http://schemas.microsoft.com/office/drawing/2014/main" id="{9677EB18-6445-47E4-9E19-B330D90CA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90" y="3581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5 h 4475"/>
                <a:gd name="T6" fmla="*/ 0 w 3876"/>
                <a:gd name="T7" fmla="*/ 1118 h 4475"/>
                <a:gd name="T8" fmla="*/ 5 w 3876"/>
                <a:gd name="T9" fmla="*/ 1115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18 h 4475"/>
                <a:gd name="T16" fmla="*/ 3876 w 3876"/>
                <a:gd name="T17" fmla="*/ 3355 h 4475"/>
                <a:gd name="T18" fmla="*/ 3871 w 3876"/>
                <a:gd name="T19" fmla="*/ 3358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5"/>
                  </a:lnTo>
                  <a:lnTo>
                    <a:pt x="0" y="1118"/>
                  </a:lnTo>
                  <a:lnTo>
                    <a:pt x="5" y="1115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5"/>
                  </a:lnTo>
                  <a:lnTo>
                    <a:pt x="3871" y="3358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102">
              <a:extLst>
                <a:ext uri="{FF2B5EF4-FFF2-40B4-BE49-F238E27FC236}">
                  <a16:creationId xmlns:a16="http://schemas.microsoft.com/office/drawing/2014/main" id="{F506B4ED-EA5D-4A28-BE3F-F0CCE978F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" y="6922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6 w 3876"/>
                <a:gd name="T3" fmla="*/ 4473 h 4475"/>
                <a:gd name="T4" fmla="*/ 0 w 3876"/>
                <a:gd name="T5" fmla="*/ 3358 h 4475"/>
                <a:gd name="T6" fmla="*/ 0 w 3876"/>
                <a:gd name="T7" fmla="*/ 1120 h 4475"/>
                <a:gd name="T8" fmla="*/ 5 w 3876"/>
                <a:gd name="T9" fmla="*/ 1118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20 h 4475"/>
                <a:gd name="T16" fmla="*/ 3876 w 3876"/>
                <a:gd name="T17" fmla="*/ 3358 h 4475"/>
                <a:gd name="T18" fmla="*/ 3874 w 3876"/>
                <a:gd name="T19" fmla="*/ 3360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6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5" y="1118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20"/>
                  </a:lnTo>
                  <a:lnTo>
                    <a:pt x="3876" y="3358"/>
                  </a:lnTo>
                  <a:lnTo>
                    <a:pt x="3874" y="3360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103">
              <a:extLst>
                <a:ext uri="{FF2B5EF4-FFF2-40B4-BE49-F238E27FC236}">
                  <a16:creationId xmlns:a16="http://schemas.microsoft.com/office/drawing/2014/main" id="{90F24350-8E53-4B1C-830A-BCDA013F1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6922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4 w 3876"/>
                <a:gd name="T3" fmla="*/ 4473 h 4475"/>
                <a:gd name="T4" fmla="*/ 0 w 3876"/>
                <a:gd name="T5" fmla="*/ 3358 h 4475"/>
                <a:gd name="T6" fmla="*/ 0 w 3876"/>
                <a:gd name="T7" fmla="*/ 1120 h 4475"/>
                <a:gd name="T8" fmla="*/ 5 w 3876"/>
                <a:gd name="T9" fmla="*/ 1118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20 h 4475"/>
                <a:gd name="T16" fmla="*/ 3876 w 3876"/>
                <a:gd name="T17" fmla="*/ 3358 h 4475"/>
                <a:gd name="T18" fmla="*/ 3874 w 3876"/>
                <a:gd name="T19" fmla="*/ 3360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60 w 3876"/>
                <a:gd name="T27" fmla="*/ 3346 h 4475"/>
                <a:gd name="T28" fmla="*/ 3860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4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5" y="1118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20"/>
                  </a:lnTo>
                  <a:lnTo>
                    <a:pt x="3876" y="3358"/>
                  </a:lnTo>
                  <a:lnTo>
                    <a:pt x="3874" y="3360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60" y="3346"/>
                  </a:lnTo>
                  <a:lnTo>
                    <a:pt x="3860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104">
              <a:extLst>
                <a:ext uri="{FF2B5EF4-FFF2-40B4-BE49-F238E27FC236}">
                  <a16:creationId xmlns:a16="http://schemas.microsoft.com/office/drawing/2014/main" id="{C475547E-1492-4AC3-A5F9-A6B36D318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0" y="6922"/>
              <a:ext cx="3875" cy="4475"/>
            </a:xfrm>
            <a:custGeom>
              <a:avLst/>
              <a:gdLst>
                <a:gd name="T0" fmla="*/ 1937 w 3875"/>
                <a:gd name="T1" fmla="*/ 4475 h 4475"/>
                <a:gd name="T2" fmla="*/ 1935 w 3875"/>
                <a:gd name="T3" fmla="*/ 4473 h 4475"/>
                <a:gd name="T4" fmla="*/ 0 w 3875"/>
                <a:gd name="T5" fmla="*/ 3358 h 4475"/>
                <a:gd name="T6" fmla="*/ 0 w 3875"/>
                <a:gd name="T7" fmla="*/ 1120 h 4475"/>
                <a:gd name="T8" fmla="*/ 4 w 3875"/>
                <a:gd name="T9" fmla="*/ 1118 h 4475"/>
                <a:gd name="T10" fmla="*/ 1937 w 3875"/>
                <a:gd name="T11" fmla="*/ 0 h 4475"/>
                <a:gd name="T12" fmla="*/ 1942 w 3875"/>
                <a:gd name="T13" fmla="*/ 3 h 4475"/>
                <a:gd name="T14" fmla="*/ 3875 w 3875"/>
                <a:gd name="T15" fmla="*/ 1120 h 4475"/>
                <a:gd name="T16" fmla="*/ 3875 w 3875"/>
                <a:gd name="T17" fmla="*/ 3358 h 4475"/>
                <a:gd name="T18" fmla="*/ 3873 w 3875"/>
                <a:gd name="T19" fmla="*/ 3360 h 4475"/>
                <a:gd name="T20" fmla="*/ 1937 w 3875"/>
                <a:gd name="T21" fmla="*/ 4475 h 4475"/>
                <a:gd name="T22" fmla="*/ 16 w 3875"/>
                <a:gd name="T23" fmla="*/ 3346 h 4475"/>
                <a:gd name="T24" fmla="*/ 1937 w 3875"/>
                <a:gd name="T25" fmla="*/ 4456 h 4475"/>
                <a:gd name="T26" fmla="*/ 3859 w 3875"/>
                <a:gd name="T27" fmla="*/ 3346 h 4475"/>
                <a:gd name="T28" fmla="*/ 3859 w 3875"/>
                <a:gd name="T29" fmla="*/ 1130 h 4475"/>
                <a:gd name="T30" fmla="*/ 1937 w 3875"/>
                <a:gd name="T31" fmla="*/ 19 h 4475"/>
                <a:gd name="T32" fmla="*/ 16 w 3875"/>
                <a:gd name="T33" fmla="*/ 1130 h 4475"/>
                <a:gd name="T34" fmla="*/ 16 w 3875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5" h="4475">
                  <a:moveTo>
                    <a:pt x="1937" y="4475"/>
                  </a:moveTo>
                  <a:lnTo>
                    <a:pt x="1935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4" y="1118"/>
                  </a:lnTo>
                  <a:lnTo>
                    <a:pt x="1937" y="0"/>
                  </a:lnTo>
                  <a:lnTo>
                    <a:pt x="1942" y="3"/>
                  </a:lnTo>
                  <a:lnTo>
                    <a:pt x="3875" y="1120"/>
                  </a:lnTo>
                  <a:lnTo>
                    <a:pt x="3875" y="3358"/>
                  </a:lnTo>
                  <a:lnTo>
                    <a:pt x="3873" y="3360"/>
                  </a:lnTo>
                  <a:lnTo>
                    <a:pt x="1937" y="4475"/>
                  </a:lnTo>
                  <a:close/>
                  <a:moveTo>
                    <a:pt x="16" y="3346"/>
                  </a:moveTo>
                  <a:lnTo>
                    <a:pt x="1937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7" y="19"/>
                  </a:lnTo>
                  <a:lnTo>
                    <a:pt x="16" y="1130"/>
                  </a:lnTo>
                  <a:lnTo>
                    <a:pt x="16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05">
              <a:extLst>
                <a:ext uri="{FF2B5EF4-FFF2-40B4-BE49-F238E27FC236}">
                  <a16:creationId xmlns:a16="http://schemas.microsoft.com/office/drawing/2014/main" id="{1E7621C7-0247-4C5D-AC3D-3E7049585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19" y="6922"/>
              <a:ext cx="3875" cy="4475"/>
            </a:xfrm>
            <a:custGeom>
              <a:avLst/>
              <a:gdLst>
                <a:gd name="T0" fmla="*/ 1937 w 3875"/>
                <a:gd name="T1" fmla="*/ 4475 h 4475"/>
                <a:gd name="T2" fmla="*/ 1933 w 3875"/>
                <a:gd name="T3" fmla="*/ 4473 h 4475"/>
                <a:gd name="T4" fmla="*/ 0 w 3875"/>
                <a:gd name="T5" fmla="*/ 3358 h 4475"/>
                <a:gd name="T6" fmla="*/ 0 w 3875"/>
                <a:gd name="T7" fmla="*/ 1120 h 4475"/>
                <a:gd name="T8" fmla="*/ 4 w 3875"/>
                <a:gd name="T9" fmla="*/ 1118 h 4475"/>
                <a:gd name="T10" fmla="*/ 1937 w 3875"/>
                <a:gd name="T11" fmla="*/ 0 h 4475"/>
                <a:gd name="T12" fmla="*/ 1942 w 3875"/>
                <a:gd name="T13" fmla="*/ 3 h 4475"/>
                <a:gd name="T14" fmla="*/ 3875 w 3875"/>
                <a:gd name="T15" fmla="*/ 1120 h 4475"/>
                <a:gd name="T16" fmla="*/ 3875 w 3875"/>
                <a:gd name="T17" fmla="*/ 3358 h 4475"/>
                <a:gd name="T18" fmla="*/ 3873 w 3875"/>
                <a:gd name="T19" fmla="*/ 3360 h 4475"/>
                <a:gd name="T20" fmla="*/ 1937 w 3875"/>
                <a:gd name="T21" fmla="*/ 4475 h 4475"/>
                <a:gd name="T22" fmla="*/ 16 w 3875"/>
                <a:gd name="T23" fmla="*/ 3346 h 4475"/>
                <a:gd name="T24" fmla="*/ 1937 w 3875"/>
                <a:gd name="T25" fmla="*/ 4456 h 4475"/>
                <a:gd name="T26" fmla="*/ 3859 w 3875"/>
                <a:gd name="T27" fmla="*/ 3346 h 4475"/>
                <a:gd name="T28" fmla="*/ 3859 w 3875"/>
                <a:gd name="T29" fmla="*/ 1130 h 4475"/>
                <a:gd name="T30" fmla="*/ 1937 w 3875"/>
                <a:gd name="T31" fmla="*/ 19 h 4475"/>
                <a:gd name="T32" fmla="*/ 16 w 3875"/>
                <a:gd name="T33" fmla="*/ 1130 h 4475"/>
                <a:gd name="T34" fmla="*/ 16 w 3875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5" h="4475">
                  <a:moveTo>
                    <a:pt x="1937" y="4475"/>
                  </a:moveTo>
                  <a:lnTo>
                    <a:pt x="1933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4" y="1118"/>
                  </a:lnTo>
                  <a:lnTo>
                    <a:pt x="1937" y="0"/>
                  </a:lnTo>
                  <a:lnTo>
                    <a:pt x="1942" y="3"/>
                  </a:lnTo>
                  <a:lnTo>
                    <a:pt x="3875" y="1120"/>
                  </a:lnTo>
                  <a:lnTo>
                    <a:pt x="3875" y="3358"/>
                  </a:lnTo>
                  <a:lnTo>
                    <a:pt x="3873" y="3360"/>
                  </a:lnTo>
                  <a:lnTo>
                    <a:pt x="1937" y="4475"/>
                  </a:lnTo>
                  <a:close/>
                  <a:moveTo>
                    <a:pt x="16" y="3346"/>
                  </a:moveTo>
                  <a:lnTo>
                    <a:pt x="1937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7" y="19"/>
                  </a:lnTo>
                  <a:lnTo>
                    <a:pt x="16" y="1130"/>
                  </a:lnTo>
                  <a:lnTo>
                    <a:pt x="16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06">
              <a:extLst>
                <a:ext uri="{FF2B5EF4-FFF2-40B4-BE49-F238E27FC236}">
                  <a16:creationId xmlns:a16="http://schemas.microsoft.com/office/drawing/2014/main" id="{CAA6F03A-F445-449E-936C-3B294685C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8" y="7763"/>
              <a:ext cx="482" cy="2793"/>
            </a:xfrm>
            <a:custGeom>
              <a:avLst/>
              <a:gdLst>
                <a:gd name="T0" fmla="*/ 482 w 482"/>
                <a:gd name="T1" fmla="*/ 2774 h 2793"/>
                <a:gd name="T2" fmla="*/ 16 w 482"/>
                <a:gd name="T3" fmla="*/ 2505 h 2793"/>
                <a:gd name="T4" fmla="*/ 16 w 482"/>
                <a:gd name="T5" fmla="*/ 289 h 2793"/>
                <a:gd name="T6" fmla="*/ 482 w 482"/>
                <a:gd name="T7" fmla="*/ 19 h 2793"/>
                <a:gd name="T8" fmla="*/ 482 w 482"/>
                <a:gd name="T9" fmla="*/ 0 h 2793"/>
                <a:gd name="T10" fmla="*/ 4 w 482"/>
                <a:gd name="T11" fmla="*/ 277 h 2793"/>
                <a:gd name="T12" fmla="*/ 0 w 482"/>
                <a:gd name="T13" fmla="*/ 279 h 2793"/>
                <a:gd name="T14" fmla="*/ 0 w 482"/>
                <a:gd name="T15" fmla="*/ 2517 h 2793"/>
                <a:gd name="T16" fmla="*/ 482 w 482"/>
                <a:gd name="T17" fmla="*/ 2793 h 2793"/>
                <a:gd name="T18" fmla="*/ 482 w 482"/>
                <a:gd name="T19" fmla="*/ 2774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2" h="2793">
                  <a:moveTo>
                    <a:pt x="482" y="2774"/>
                  </a:moveTo>
                  <a:lnTo>
                    <a:pt x="16" y="2505"/>
                  </a:lnTo>
                  <a:lnTo>
                    <a:pt x="16" y="289"/>
                  </a:lnTo>
                  <a:lnTo>
                    <a:pt x="482" y="19"/>
                  </a:lnTo>
                  <a:lnTo>
                    <a:pt x="482" y="0"/>
                  </a:lnTo>
                  <a:lnTo>
                    <a:pt x="4" y="277"/>
                  </a:lnTo>
                  <a:lnTo>
                    <a:pt x="0" y="279"/>
                  </a:lnTo>
                  <a:lnTo>
                    <a:pt x="0" y="2517"/>
                  </a:lnTo>
                  <a:lnTo>
                    <a:pt x="482" y="2793"/>
                  </a:lnTo>
                  <a:lnTo>
                    <a:pt x="482" y="27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07">
              <a:extLst>
                <a:ext uri="{FF2B5EF4-FFF2-40B4-BE49-F238E27FC236}">
                  <a16:creationId xmlns:a16="http://schemas.microsoft.com/office/drawing/2014/main" id="{7FCBA667-6835-4F9B-B33F-1C00EA239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1" y="10263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8 h 4475"/>
                <a:gd name="T6" fmla="*/ 0 w 3876"/>
                <a:gd name="T7" fmla="*/ 1120 h 4475"/>
                <a:gd name="T8" fmla="*/ 3 w 3876"/>
                <a:gd name="T9" fmla="*/ 1118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20 h 4475"/>
                <a:gd name="T16" fmla="*/ 3876 w 3876"/>
                <a:gd name="T17" fmla="*/ 3358 h 4475"/>
                <a:gd name="T18" fmla="*/ 3871 w 3876"/>
                <a:gd name="T19" fmla="*/ 3360 h 4475"/>
                <a:gd name="T20" fmla="*/ 1938 w 3876"/>
                <a:gd name="T21" fmla="*/ 4475 h 4475"/>
                <a:gd name="T22" fmla="*/ 17 w 3876"/>
                <a:gd name="T23" fmla="*/ 3348 h 4475"/>
                <a:gd name="T24" fmla="*/ 1938 w 3876"/>
                <a:gd name="T25" fmla="*/ 4456 h 4475"/>
                <a:gd name="T26" fmla="*/ 3859 w 3876"/>
                <a:gd name="T27" fmla="*/ 3348 h 4475"/>
                <a:gd name="T28" fmla="*/ 3859 w 3876"/>
                <a:gd name="T29" fmla="*/ 1130 h 4475"/>
                <a:gd name="T30" fmla="*/ 1938 w 3876"/>
                <a:gd name="T31" fmla="*/ 21 h 4475"/>
                <a:gd name="T32" fmla="*/ 17 w 3876"/>
                <a:gd name="T33" fmla="*/ 1130 h 4475"/>
                <a:gd name="T34" fmla="*/ 17 w 3876"/>
                <a:gd name="T35" fmla="*/ 3348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3" y="1118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20"/>
                  </a:lnTo>
                  <a:lnTo>
                    <a:pt x="3876" y="3358"/>
                  </a:lnTo>
                  <a:lnTo>
                    <a:pt x="3871" y="3360"/>
                  </a:lnTo>
                  <a:lnTo>
                    <a:pt x="1938" y="4475"/>
                  </a:lnTo>
                  <a:close/>
                  <a:moveTo>
                    <a:pt x="17" y="3348"/>
                  </a:moveTo>
                  <a:lnTo>
                    <a:pt x="1938" y="4456"/>
                  </a:lnTo>
                  <a:lnTo>
                    <a:pt x="3859" y="3348"/>
                  </a:lnTo>
                  <a:lnTo>
                    <a:pt x="3859" y="1130"/>
                  </a:lnTo>
                  <a:lnTo>
                    <a:pt x="1938" y="21"/>
                  </a:lnTo>
                  <a:lnTo>
                    <a:pt x="17" y="1130"/>
                  </a:lnTo>
                  <a:lnTo>
                    <a:pt x="17" y="3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01FF57E2-AEE5-4FDC-B821-359F7A0E5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90" y="10263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8 h 4475"/>
                <a:gd name="T6" fmla="*/ 0 w 3876"/>
                <a:gd name="T7" fmla="*/ 1120 h 4475"/>
                <a:gd name="T8" fmla="*/ 5 w 3876"/>
                <a:gd name="T9" fmla="*/ 1118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20 h 4475"/>
                <a:gd name="T16" fmla="*/ 3876 w 3876"/>
                <a:gd name="T17" fmla="*/ 3358 h 4475"/>
                <a:gd name="T18" fmla="*/ 3871 w 3876"/>
                <a:gd name="T19" fmla="*/ 3360 h 4475"/>
                <a:gd name="T20" fmla="*/ 1938 w 3876"/>
                <a:gd name="T21" fmla="*/ 4475 h 4475"/>
                <a:gd name="T22" fmla="*/ 17 w 3876"/>
                <a:gd name="T23" fmla="*/ 3348 h 4475"/>
                <a:gd name="T24" fmla="*/ 1938 w 3876"/>
                <a:gd name="T25" fmla="*/ 4456 h 4475"/>
                <a:gd name="T26" fmla="*/ 3859 w 3876"/>
                <a:gd name="T27" fmla="*/ 3348 h 4475"/>
                <a:gd name="T28" fmla="*/ 3859 w 3876"/>
                <a:gd name="T29" fmla="*/ 1130 h 4475"/>
                <a:gd name="T30" fmla="*/ 1938 w 3876"/>
                <a:gd name="T31" fmla="*/ 21 h 4475"/>
                <a:gd name="T32" fmla="*/ 17 w 3876"/>
                <a:gd name="T33" fmla="*/ 1130 h 4475"/>
                <a:gd name="T34" fmla="*/ 17 w 3876"/>
                <a:gd name="T35" fmla="*/ 3348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5" y="1118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20"/>
                  </a:lnTo>
                  <a:lnTo>
                    <a:pt x="3876" y="3358"/>
                  </a:lnTo>
                  <a:lnTo>
                    <a:pt x="3871" y="3360"/>
                  </a:lnTo>
                  <a:lnTo>
                    <a:pt x="1938" y="4475"/>
                  </a:lnTo>
                  <a:close/>
                  <a:moveTo>
                    <a:pt x="17" y="3348"/>
                  </a:moveTo>
                  <a:lnTo>
                    <a:pt x="1938" y="4456"/>
                  </a:lnTo>
                  <a:lnTo>
                    <a:pt x="3859" y="3348"/>
                  </a:lnTo>
                  <a:lnTo>
                    <a:pt x="3859" y="1130"/>
                  </a:lnTo>
                  <a:lnTo>
                    <a:pt x="1938" y="21"/>
                  </a:lnTo>
                  <a:lnTo>
                    <a:pt x="17" y="1130"/>
                  </a:lnTo>
                  <a:lnTo>
                    <a:pt x="17" y="3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0311682-936A-4058-ABA1-4C86331F6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9" y="10263"/>
              <a:ext cx="2411" cy="4475"/>
            </a:xfrm>
            <a:custGeom>
              <a:avLst/>
              <a:gdLst>
                <a:gd name="T0" fmla="*/ 2411 w 2411"/>
                <a:gd name="T1" fmla="*/ 4182 h 4475"/>
                <a:gd name="T2" fmla="*/ 1938 w 2411"/>
                <a:gd name="T3" fmla="*/ 4456 h 4475"/>
                <a:gd name="T4" fmla="*/ 17 w 2411"/>
                <a:gd name="T5" fmla="*/ 3348 h 4475"/>
                <a:gd name="T6" fmla="*/ 17 w 2411"/>
                <a:gd name="T7" fmla="*/ 1130 h 4475"/>
                <a:gd name="T8" fmla="*/ 1938 w 2411"/>
                <a:gd name="T9" fmla="*/ 21 h 4475"/>
                <a:gd name="T10" fmla="*/ 2411 w 2411"/>
                <a:gd name="T11" fmla="*/ 293 h 4475"/>
                <a:gd name="T12" fmla="*/ 2411 w 2411"/>
                <a:gd name="T13" fmla="*/ 274 h 4475"/>
                <a:gd name="T14" fmla="*/ 1943 w 2411"/>
                <a:gd name="T15" fmla="*/ 3 h 4475"/>
                <a:gd name="T16" fmla="*/ 1938 w 2411"/>
                <a:gd name="T17" fmla="*/ 0 h 4475"/>
                <a:gd name="T18" fmla="*/ 3 w 2411"/>
                <a:gd name="T19" fmla="*/ 1118 h 4475"/>
                <a:gd name="T20" fmla="*/ 0 w 2411"/>
                <a:gd name="T21" fmla="*/ 1120 h 4475"/>
                <a:gd name="T22" fmla="*/ 0 w 2411"/>
                <a:gd name="T23" fmla="*/ 3358 h 4475"/>
                <a:gd name="T24" fmla="*/ 1933 w 2411"/>
                <a:gd name="T25" fmla="*/ 4473 h 4475"/>
                <a:gd name="T26" fmla="*/ 1938 w 2411"/>
                <a:gd name="T27" fmla="*/ 4475 h 4475"/>
                <a:gd name="T28" fmla="*/ 2411 w 2411"/>
                <a:gd name="T29" fmla="*/ 4201 h 4475"/>
                <a:gd name="T30" fmla="*/ 2411 w 2411"/>
                <a:gd name="T31" fmla="*/ 4182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1" h="4475">
                  <a:moveTo>
                    <a:pt x="2411" y="4182"/>
                  </a:moveTo>
                  <a:lnTo>
                    <a:pt x="1938" y="4456"/>
                  </a:lnTo>
                  <a:lnTo>
                    <a:pt x="17" y="3348"/>
                  </a:lnTo>
                  <a:lnTo>
                    <a:pt x="17" y="1130"/>
                  </a:lnTo>
                  <a:lnTo>
                    <a:pt x="1938" y="21"/>
                  </a:lnTo>
                  <a:lnTo>
                    <a:pt x="2411" y="293"/>
                  </a:lnTo>
                  <a:lnTo>
                    <a:pt x="2411" y="274"/>
                  </a:lnTo>
                  <a:lnTo>
                    <a:pt x="1943" y="3"/>
                  </a:lnTo>
                  <a:lnTo>
                    <a:pt x="1938" y="0"/>
                  </a:lnTo>
                  <a:lnTo>
                    <a:pt x="3" y="1118"/>
                  </a:lnTo>
                  <a:lnTo>
                    <a:pt x="0" y="1120"/>
                  </a:lnTo>
                  <a:lnTo>
                    <a:pt x="0" y="3358"/>
                  </a:lnTo>
                  <a:lnTo>
                    <a:pt x="1933" y="4473"/>
                  </a:lnTo>
                  <a:lnTo>
                    <a:pt x="1938" y="4475"/>
                  </a:lnTo>
                  <a:lnTo>
                    <a:pt x="2411" y="4201"/>
                  </a:lnTo>
                  <a:lnTo>
                    <a:pt x="2411" y="4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7255370C-A836-41F8-A943-5DCCDE3581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0" y="13607"/>
              <a:ext cx="3875" cy="4472"/>
            </a:xfrm>
            <a:custGeom>
              <a:avLst/>
              <a:gdLst>
                <a:gd name="T0" fmla="*/ 1937 w 3875"/>
                <a:gd name="T1" fmla="*/ 4472 h 4472"/>
                <a:gd name="T2" fmla="*/ 1935 w 3875"/>
                <a:gd name="T3" fmla="*/ 4470 h 4472"/>
                <a:gd name="T4" fmla="*/ 0 w 3875"/>
                <a:gd name="T5" fmla="*/ 3355 h 4472"/>
                <a:gd name="T6" fmla="*/ 0 w 3875"/>
                <a:gd name="T7" fmla="*/ 1117 h 4472"/>
                <a:gd name="T8" fmla="*/ 4 w 3875"/>
                <a:gd name="T9" fmla="*/ 1115 h 4472"/>
                <a:gd name="T10" fmla="*/ 1937 w 3875"/>
                <a:gd name="T11" fmla="*/ 0 h 4472"/>
                <a:gd name="T12" fmla="*/ 1942 w 3875"/>
                <a:gd name="T13" fmla="*/ 2 h 4472"/>
                <a:gd name="T14" fmla="*/ 3875 w 3875"/>
                <a:gd name="T15" fmla="*/ 1117 h 4472"/>
                <a:gd name="T16" fmla="*/ 3875 w 3875"/>
                <a:gd name="T17" fmla="*/ 3355 h 4472"/>
                <a:gd name="T18" fmla="*/ 3873 w 3875"/>
                <a:gd name="T19" fmla="*/ 3357 h 4472"/>
                <a:gd name="T20" fmla="*/ 1937 w 3875"/>
                <a:gd name="T21" fmla="*/ 4472 h 4472"/>
                <a:gd name="T22" fmla="*/ 16 w 3875"/>
                <a:gd name="T23" fmla="*/ 3345 h 4472"/>
                <a:gd name="T24" fmla="*/ 1937 w 3875"/>
                <a:gd name="T25" fmla="*/ 4453 h 4472"/>
                <a:gd name="T26" fmla="*/ 3859 w 3875"/>
                <a:gd name="T27" fmla="*/ 3345 h 4472"/>
                <a:gd name="T28" fmla="*/ 3859 w 3875"/>
                <a:gd name="T29" fmla="*/ 1127 h 4472"/>
                <a:gd name="T30" fmla="*/ 1937 w 3875"/>
                <a:gd name="T31" fmla="*/ 18 h 4472"/>
                <a:gd name="T32" fmla="*/ 16 w 3875"/>
                <a:gd name="T33" fmla="*/ 1127 h 4472"/>
                <a:gd name="T34" fmla="*/ 16 w 3875"/>
                <a:gd name="T35" fmla="*/ 3345 h 4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5" h="4472">
                  <a:moveTo>
                    <a:pt x="1937" y="4472"/>
                  </a:moveTo>
                  <a:lnTo>
                    <a:pt x="1935" y="4470"/>
                  </a:lnTo>
                  <a:lnTo>
                    <a:pt x="0" y="3355"/>
                  </a:lnTo>
                  <a:lnTo>
                    <a:pt x="0" y="1117"/>
                  </a:lnTo>
                  <a:lnTo>
                    <a:pt x="4" y="1115"/>
                  </a:lnTo>
                  <a:lnTo>
                    <a:pt x="1937" y="0"/>
                  </a:lnTo>
                  <a:lnTo>
                    <a:pt x="1942" y="2"/>
                  </a:lnTo>
                  <a:lnTo>
                    <a:pt x="3875" y="1117"/>
                  </a:lnTo>
                  <a:lnTo>
                    <a:pt x="3875" y="3355"/>
                  </a:lnTo>
                  <a:lnTo>
                    <a:pt x="3873" y="3357"/>
                  </a:lnTo>
                  <a:lnTo>
                    <a:pt x="1937" y="4472"/>
                  </a:lnTo>
                  <a:close/>
                  <a:moveTo>
                    <a:pt x="16" y="3345"/>
                  </a:moveTo>
                  <a:lnTo>
                    <a:pt x="1937" y="4453"/>
                  </a:lnTo>
                  <a:lnTo>
                    <a:pt x="3859" y="3345"/>
                  </a:lnTo>
                  <a:lnTo>
                    <a:pt x="3859" y="1127"/>
                  </a:lnTo>
                  <a:lnTo>
                    <a:pt x="1937" y="18"/>
                  </a:lnTo>
                  <a:lnTo>
                    <a:pt x="16" y="1127"/>
                  </a:lnTo>
                  <a:lnTo>
                    <a:pt x="16" y="3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D085BDE9-9FA5-4A56-BA47-A19AF8DF9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19" y="13607"/>
              <a:ext cx="3875" cy="4472"/>
            </a:xfrm>
            <a:custGeom>
              <a:avLst/>
              <a:gdLst>
                <a:gd name="T0" fmla="*/ 1937 w 3875"/>
                <a:gd name="T1" fmla="*/ 4472 h 4472"/>
                <a:gd name="T2" fmla="*/ 1933 w 3875"/>
                <a:gd name="T3" fmla="*/ 4470 h 4472"/>
                <a:gd name="T4" fmla="*/ 0 w 3875"/>
                <a:gd name="T5" fmla="*/ 3355 h 4472"/>
                <a:gd name="T6" fmla="*/ 0 w 3875"/>
                <a:gd name="T7" fmla="*/ 1117 h 4472"/>
                <a:gd name="T8" fmla="*/ 4 w 3875"/>
                <a:gd name="T9" fmla="*/ 1115 h 4472"/>
                <a:gd name="T10" fmla="*/ 1937 w 3875"/>
                <a:gd name="T11" fmla="*/ 0 h 4472"/>
                <a:gd name="T12" fmla="*/ 1942 w 3875"/>
                <a:gd name="T13" fmla="*/ 2 h 4472"/>
                <a:gd name="T14" fmla="*/ 3875 w 3875"/>
                <a:gd name="T15" fmla="*/ 1117 h 4472"/>
                <a:gd name="T16" fmla="*/ 3875 w 3875"/>
                <a:gd name="T17" fmla="*/ 3355 h 4472"/>
                <a:gd name="T18" fmla="*/ 3873 w 3875"/>
                <a:gd name="T19" fmla="*/ 3357 h 4472"/>
                <a:gd name="T20" fmla="*/ 1937 w 3875"/>
                <a:gd name="T21" fmla="*/ 4472 h 4472"/>
                <a:gd name="T22" fmla="*/ 16 w 3875"/>
                <a:gd name="T23" fmla="*/ 3345 h 4472"/>
                <a:gd name="T24" fmla="*/ 1937 w 3875"/>
                <a:gd name="T25" fmla="*/ 4453 h 4472"/>
                <a:gd name="T26" fmla="*/ 3859 w 3875"/>
                <a:gd name="T27" fmla="*/ 3345 h 4472"/>
                <a:gd name="T28" fmla="*/ 3859 w 3875"/>
                <a:gd name="T29" fmla="*/ 1127 h 4472"/>
                <a:gd name="T30" fmla="*/ 1937 w 3875"/>
                <a:gd name="T31" fmla="*/ 18 h 4472"/>
                <a:gd name="T32" fmla="*/ 16 w 3875"/>
                <a:gd name="T33" fmla="*/ 1127 h 4472"/>
                <a:gd name="T34" fmla="*/ 16 w 3875"/>
                <a:gd name="T35" fmla="*/ 3345 h 4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5" h="4472">
                  <a:moveTo>
                    <a:pt x="1937" y="4472"/>
                  </a:moveTo>
                  <a:lnTo>
                    <a:pt x="1933" y="4470"/>
                  </a:lnTo>
                  <a:lnTo>
                    <a:pt x="0" y="3355"/>
                  </a:lnTo>
                  <a:lnTo>
                    <a:pt x="0" y="1117"/>
                  </a:lnTo>
                  <a:lnTo>
                    <a:pt x="4" y="1115"/>
                  </a:lnTo>
                  <a:lnTo>
                    <a:pt x="1937" y="0"/>
                  </a:lnTo>
                  <a:lnTo>
                    <a:pt x="1942" y="2"/>
                  </a:lnTo>
                  <a:lnTo>
                    <a:pt x="3875" y="1117"/>
                  </a:lnTo>
                  <a:lnTo>
                    <a:pt x="3875" y="3355"/>
                  </a:lnTo>
                  <a:lnTo>
                    <a:pt x="3873" y="3357"/>
                  </a:lnTo>
                  <a:lnTo>
                    <a:pt x="1937" y="4472"/>
                  </a:lnTo>
                  <a:close/>
                  <a:moveTo>
                    <a:pt x="16" y="3345"/>
                  </a:moveTo>
                  <a:lnTo>
                    <a:pt x="1937" y="4453"/>
                  </a:lnTo>
                  <a:lnTo>
                    <a:pt x="3859" y="3345"/>
                  </a:lnTo>
                  <a:lnTo>
                    <a:pt x="3859" y="1127"/>
                  </a:lnTo>
                  <a:lnTo>
                    <a:pt x="1937" y="18"/>
                  </a:lnTo>
                  <a:lnTo>
                    <a:pt x="16" y="1127"/>
                  </a:lnTo>
                  <a:lnTo>
                    <a:pt x="16" y="3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12">
              <a:extLst>
                <a:ext uri="{FF2B5EF4-FFF2-40B4-BE49-F238E27FC236}">
                  <a16:creationId xmlns:a16="http://schemas.microsoft.com/office/drawing/2014/main" id="{D71059DC-2016-4C8C-A214-C0DE635F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8" y="14445"/>
              <a:ext cx="482" cy="2795"/>
            </a:xfrm>
            <a:custGeom>
              <a:avLst/>
              <a:gdLst>
                <a:gd name="T0" fmla="*/ 482 w 482"/>
                <a:gd name="T1" fmla="*/ 2777 h 2795"/>
                <a:gd name="T2" fmla="*/ 16 w 482"/>
                <a:gd name="T3" fmla="*/ 2507 h 2795"/>
                <a:gd name="T4" fmla="*/ 16 w 482"/>
                <a:gd name="T5" fmla="*/ 289 h 2795"/>
                <a:gd name="T6" fmla="*/ 482 w 482"/>
                <a:gd name="T7" fmla="*/ 19 h 2795"/>
                <a:gd name="T8" fmla="*/ 482 w 482"/>
                <a:gd name="T9" fmla="*/ 0 h 2795"/>
                <a:gd name="T10" fmla="*/ 4 w 482"/>
                <a:gd name="T11" fmla="*/ 277 h 2795"/>
                <a:gd name="T12" fmla="*/ 0 w 482"/>
                <a:gd name="T13" fmla="*/ 279 h 2795"/>
                <a:gd name="T14" fmla="*/ 0 w 482"/>
                <a:gd name="T15" fmla="*/ 2517 h 2795"/>
                <a:gd name="T16" fmla="*/ 482 w 482"/>
                <a:gd name="T17" fmla="*/ 2795 h 2795"/>
                <a:gd name="T18" fmla="*/ 482 w 482"/>
                <a:gd name="T19" fmla="*/ 2777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2" h="2795">
                  <a:moveTo>
                    <a:pt x="482" y="2777"/>
                  </a:moveTo>
                  <a:lnTo>
                    <a:pt x="16" y="2507"/>
                  </a:lnTo>
                  <a:lnTo>
                    <a:pt x="16" y="289"/>
                  </a:lnTo>
                  <a:lnTo>
                    <a:pt x="482" y="19"/>
                  </a:lnTo>
                  <a:lnTo>
                    <a:pt x="482" y="0"/>
                  </a:lnTo>
                  <a:lnTo>
                    <a:pt x="4" y="277"/>
                  </a:lnTo>
                  <a:lnTo>
                    <a:pt x="0" y="279"/>
                  </a:lnTo>
                  <a:lnTo>
                    <a:pt x="0" y="2517"/>
                  </a:lnTo>
                  <a:lnTo>
                    <a:pt x="482" y="2795"/>
                  </a:lnTo>
                  <a:lnTo>
                    <a:pt x="482" y="27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94795CE2-4E9D-4420-BE78-6C9236664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90" y="16947"/>
              <a:ext cx="3876" cy="4476"/>
            </a:xfrm>
            <a:custGeom>
              <a:avLst/>
              <a:gdLst>
                <a:gd name="T0" fmla="*/ 1938 w 3876"/>
                <a:gd name="T1" fmla="*/ 4476 h 4476"/>
                <a:gd name="T2" fmla="*/ 1933 w 3876"/>
                <a:gd name="T3" fmla="*/ 4473 h 4476"/>
                <a:gd name="T4" fmla="*/ 0 w 3876"/>
                <a:gd name="T5" fmla="*/ 3356 h 4476"/>
                <a:gd name="T6" fmla="*/ 0 w 3876"/>
                <a:gd name="T7" fmla="*/ 1118 h 4476"/>
                <a:gd name="T8" fmla="*/ 5 w 3876"/>
                <a:gd name="T9" fmla="*/ 1116 h 4476"/>
                <a:gd name="T10" fmla="*/ 1938 w 3876"/>
                <a:gd name="T11" fmla="*/ 0 h 4476"/>
                <a:gd name="T12" fmla="*/ 1943 w 3876"/>
                <a:gd name="T13" fmla="*/ 3 h 4476"/>
                <a:gd name="T14" fmla="*/ 3876 w 3876"/>
                <a:gd name="T15" fmla="*/ 1118 h 4476"/>
                <a:gd name="T16" fmla="*/ 3876 w 3876"/>
                <a:gd name="T17" fmla="*/ 3356 h 4476"/>
                <a:gd name="T18" fmla="*/ 3871 w 3876"/>
                <a:gd name="T19" fmla="*/ 3358 h 4476"/>
                <a:gd name="T20" fmla="*/ 1938 w 3876"/>
                <a:gd name="T21" fmla="*/ 4476 h 4476"/>
                <a:gd name="T22" fmla="*/ 17 w 3876"/>
                <a:gd name="T23" fmla="*/ 3346 h 4476"/>
                <a:gd name="T24" fmla="*/ 1938 w 3876"/>
                <a:gd name="T25" fmla="*/ 4454 h 4476"/>
                <a:gd name="T26" fmla="*/ 3859 w 3876"/>
                <a:gd name="T27" fmla="*/ 3346 h 4476"/>
                <a:gd name="T28" fmla="*/ 3859 w 3876"/>
                <a:gd name="T29" fmla="*/ 1128 h 4476"/>
                <a:gd name="T30" fmla="*/ 1938 w 3876"/>
                <a:gd name="T31" fmla="*/ 19 h 4476"/>
                <a:gd name="T32" fmla="*/ 17 w 3876"/>
                <a:gd name="T33" fmla="*/ 1128 h 4476"/>
                <a:gd name="T34" fmla="*/ 17 w 3876"/>
                <a:gd name="T35" fmla="*/ 3346 h 4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6">
                  <a:moveTo>
                    <a:pt x="1938" y="4476"/>
                  </a:moveTo>
                  <a:lnTo>
                    <a:pt x="1933" y="4473"/>
                  </a:lnTo>
                  <a:lnTo>
                    <a:pt x="0" y="3356"/>
                  </a:lnTo>
                  <a:lnTo>
                    <a:pt x="0" y="1118"/>
                  </a:lnTo>
                  <a:lnTo>
                    <a:pt x="5" y="1116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6"/>
                  </a:lnTo>
                  <a:lnTo>
                    <a:pt x="3871" y="3358"/>
                  </a:lnTo>
                  <a:lnTo>
                    <a:pt x="1938" y="4476"/>
                  </a:lnTo>
                  <a:close/>
                  <a:moveTo>
                    <a:pt x="17" y="3346"/>
                  </a:moveTo>
                  <a:lnTo>
                    <a:pt x="1938" y="4454"/>
                  </a:lnTo>
                  <a:lnTo>
                    <a:pt x="3859" y="3346"/>
                  </a:lnTo>
                  <a:lnTo>
                    <a:pt x="3859" y="1128"/>
                  </a:lnTo>
                  <a:lnTo>
                    <a:pt x="1938" y="19"/>
                  </a:lnTo>
                  <a:lnTo>
                    <a:pt x="17" y="1128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EF595AA0-9378-4A83-BE57-268DEE1D9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9" y="16947"/>
              <a:ext cx="2411" cy="4476"/>
            </a:xfrm>
            <a:custGeom>
              <a:avLst/>
              <a:gdLst>
                <a:gd name="T0" fmla="*/ 2411 w 2411"/>
                <a:gd name="T1" fmla="*/ 4183 h 4476"/>
                <a:gd name="T2" fmla="*/ 1938 w 2411"/>
                <a:gd name="T3" fmla="*/ 4454 h 4476"/>
                <a:gd name="T4" fmla="*/ 17 w 2411"/>
                <a:gd name="T5" fmla="*/ 3346 h 4476"/>
                <a:gd name="T6" fmla="*/ 17 w 2411"/>
                <a:gd name="T7" fmla="*/ 1128 h 4476"/>
                <a:gd name="T8" fmla="*/ 1938 w 2411"/>
                <a:gd name="T9" fmla="*/ 19 h 4476"/>
                <a:gd name="T10" fmla="*/ 2411 w 2411"/>
                <a:gd name="T11" fmla="*/ 293 h 4476"/>
                <a:gd name="T12" fmla="*/ 2411 w 2411"/>
                <a:gd name="T13" fmla="*/ 275 h 4476"/>
                <a:gd name="T14" fmla="*/ 1943 w 2411"/>
                <a:gd name="T15" fmla="*/ 3 h 4476"/>
                <a:gd name="T16" fmla="*/ 1938 w 2411"/>
                <a:gd name="T17" fmla="*/ 0 h 4476"/>
                <a:gd name="T18" fmla="*/ 3 w 2411"/>
                <a:gd name="T19" fmla="*/ 1116 h 4476"/>
                <a:gd name="T20" fmla="*/ 0 w 2411"/>
                <a:gd name="T21" fmla="*/ 1118 h 4476"/>
                <a:gd name="T22" fmla="*/ 0 w 2411"/>
                <a:gd name="T23" fmla="*/ 3356 h 4476"/>
                <a:gd name="T24" fmla="*/ 1933 w 2411"/>
                <a:gd name="T25" fmla="*/ 4473 h 4476"/>
                <a:gd name="T26" fmla="*/ 1938 w 2411"/>
                <a:gd name="T27" fmla="*/ 4476 h 4476"/>
                <a:gd name="T28" fmla="*/ 2411 w 2411"/>
                <a:gd name="T29" fmla="*/ 4201 h 4476"/>
                <a:gd name="T30" fmla="*/ 2411 w 2411"/>
                <a:gd name="T31" fmla="*/ 4183 h 4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1" h="4476">
                  <a:moveTo>
                    <a:pt x="2411" y="4183"/>
                  </a:moveTo>
                  <a:lnTo>
                    <a:pt x="1938" y="4454"/>
                  </a:lnTo>
                  <a:lnTo>
                    <a:pt x="17" y="3346"/>
                  </a:lnTo>
                  <a:lnTo>
                    <a:pt x="17" y="1128"/>
                  </a:lnTo>
                  <a:lnTo>
                    <a:pt x="1938" y="19"/>
                  </a:lnTo>
                  <a:lnTo>
                    <a:pt x="2411" y="293"/>
                  </a:lnTo>
                  <a:lnTo>
                    <a:pt x="2411" y="275"/>
                  </a:lnTo>
                  <a:lnTo>
                    <a:pt x="1943" y="3"/>
                  </a:lnTo>
                  <a:lnTo>
                    <a:pt x="1938" y="0"/>
                  </a:lnTo>
                  <a:lnTo>
                    <a:pt x="3" y="1116"/>
                  </a:lnTo>
                  <a:lnTo>
                    <a:pt x="0" y="1118"/>
                  </a:lnTo>
                  <a:lnTo>
                    <a:pt x="0" y="3356"/>
                  </a:lnTo>
                  <a:lnTo>
                    <a:pt x="1933" y="4473"/>
                  </a:lnTo>
                  <a:lnTo>
                    <a:pt x="1938" y="4476"/>
                  </a:lnTo>
                  <a:lnTo>
                    <a:pt x="2411" y="4201"/>
                  </a:lnTo>
                  <a:lnTo>
                    <a:pt x="2411" y="4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A7F387EB-015B-463A-AF95-49986F303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8" y="21130"/>
              <a:ext cx="482" cy="2792"/>
            </a:xfrm>
            <a:custGeom>
              <a:avLst/>
              <a:gdLst>
                <a:gd name="T0" fmla="*/ 482 w 482"/>
                <a:gd name="T1" fmla="*/ 2773 h 2792"/>
                <a:gd name="T2" fmla="*/ 16 w 482"/>
                <a:gd name="T3" fmla="*/ 2504 h 2792"/>
                <a:gd name="T4" fmla="*/ 16 w 482"/>
                <a:gd name="T5" fmla="*/ 288 h 2792"/>
                <a:gd name="T6" fmla="*/ 482 w 482"/>
                <a:gd name="T7" fmla="*/ 18 h 2792"/>
                <a:gd name="T8" fmla="*/ 482 w 482"/>
                <a:gd name="T9" fmla="*/ 0 h 2792"/>
                <a:gd name="T10" fmla="*/ 4 w 482"/>
                <a:gd name="T11" fmla="*/ 274 h 2792"/>
                <a:gd name="T12" fmla="*/ 0 w 482"/>
                <a:gd name="T13" fmla="*/ 278 h 2792"/>
                <a:gd name="T14" fmla="*/ 0 w 482"/>
                <a:gd name="T15" fmla="*/ 2514 h 2792"/>
                <a:gd name="T16" fmla="*/ 482 w 482"/>
                <a:gd name="T17" fmla="*/ 2792 h 2792"/>
                <a:gd name="T18" fmla="*/ 482 w 482"/>
                <a:gd name="T19" fmla="*/ 2773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2" h="2792">
                  <a:moveTo>
                    <a:pt x="482" y="2773"/>
                  </a:moveTo>
                  <a:lnTo>
                    <a:pt x="16" y="2504"/>
                  </a:lnTo>
                  <a:lnTo>
                    <a:pt x="16" y="288"/>
                  </a:lnTo>
                  <a:lnTo>
                    <a:pt x="482" y="18"/>
                  </a:lnTo>
                  <a:lnTo>
                    <a:pt x="482" y="0"/>
                  </a:lnTo>
                  <a:lnTo>
                    <a:pt x="4" y="274"/>
                  </a:lnTo>
                  <a:lnTo>
                    <a:pt x="0" y="278"/>
                  </a:lnTo>
                  <a:lnTo>
                    <a:pt x="0" y="2514"/>
                  </a:lnTo>
                  <a:lnTo>
                    <a:pt x="482" y="2792"/>
                  </a:lnTo>
                  <a:lnTo>
                    <a:pt x="482" y="27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116">
              <a:extLst>
                <a:ext uri="{FF2B5EF4-FFF2-40B4-BE49-F238E27FC236}">
                  <a16:creationId xmlns:a16="http://schemas.microsoft.com/office/drawing/2014/main" id="{4034552E-E67B-4DEA-BFA0-CAE00BD02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" y="2"/>
              <a:ext cx="5117" cy="3423"/>
            </a:xfrm>
            <a:custGeom>
              <a:avLst/>
              <a:gdLst>
                <a:gd name="T0" fmla="*/ 5029 w 5117"/>
                <a:gd name="T1" fmla="*/ 0 h 3423"/>
                <a:gd name="T2" fmla="*/ 5029 w 5117"/>
                <a:gd name="T3" fmla="*/ 1897 h 3423"/>
                <a:gd name="T4" fmla="*/ 2557 w 5117"/>
                <a:gd name="T5" fmla="*/ 3322 h 3423"/>
                <a:gd name="T6" fmla="*/ 88 w 5117"/>
                <a:gd name="T7" fmla="*/ 1897 h 3423"/>
                <a:gd name="T8" fmla="*/ 88 w 5117"/>
                <a:gd name="T9" fmla="*/ 0 h 3423"/>
                <a:gd name="T10" fmla="*/ 0 w 5117"/>
                <a:gd name="T11" fmla="*/ 0 h 3423"/>
                <a:gd name="T12" fmla="*/ 0 w 5117"/>
                <a:gd name="T13" fmla="*/ 1947 h 3423"/>
                <a:gd name="T14" fmla="*/ 2557 w 5117"/>
                <a:gd name="T15" fmla="*/ 3423 h 3423"/>
                <a:gd name="T16" fmla="*/ 5117 w 5117"/>
                <a:gd name="T17" fmla="*/ 1947 h 3423"/>
                <a:gd name="T18" fmla="*/ 5117 w 5117"/>
                <a:gd name="T19" fmla="*/ 0 h 3423"/>
                <a:gd name="T20" fmla="*/ 5029 w 5117"/>
                <a:gd name="T21" fmla="*/ 0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7" h="3423">
                  <a:moveTo>
                    <a:pt x="5029" y="0"/>
                  </a:moveTo>
                  <a:lnTo>
                    <a:pt x="5029" y="1897"/>
                  </a:lnTo>
                  <a:lnTo>
                    <a:pt x="2557" y="3322"/>
                  </a:lnTo>
                  <a:lnTo>
                    <a:pt x="88" y="1897"/>
                  </a:lnTo>
                  <a:lnTo>
                    <a:pt x="88" y="0"/>
                  </a:lnTo>
                  <a:lnTo>
                    <a:pt x="0" y="0"/>
                  </a:lnTo>
                  <a:lnTo>
                    <a:pt x="0" y="1947"/>
                  </a:lnTo>
                  <a:lnTo>
                    <a:pt x="2557" y="3423"/>
                  </a:lnTo>
                  <a:lnTo>
                    <a:pt x="5117" y="1947"/>
                  </a:lnTo>
                  <a:lnTo>
                    <a:pt x="5117" y="0"/>
                  </a:lnTo>
                  <a:lnTo>
                    <a:pt x="50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117">
              <a:extLst>
                <a:ext uri="{FF2B5EF4-FFF2-40B4-BE49-F238E27FC236}">
                  <a16:creationId xmlns:a16="http://schemas.microsoft.com/office/drawing/2014/main" id="{1D60084F-A6E4-4395-8113-C34D1FF9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8" y="2"/>
              <a:ext cx="5116" cy="3423"/>
            </a:xfrm>
            <a:custGeom>
              <a:avLst/>
              <a:gdLst>
                <a:gd name="T0" fmla="*/ 5029 w 5116"/>
                <a:gd name="T1" fmla="*/ 0 h 3423"/>
                <a:gd name="T2" fmla="*/ 5029 w 5116"/>
                <a:gd name="T3" fmla="*/ 1897 h 3423"/>
                <a:gd name="T4" fmla="*/ 2557 w 5116"/>
                <a:gd name="T5" fmla="*/ 3322 h 3423"/>
                <a:gd name="T6" fmla="*/ 88 w 5116"/>
                <a:gd name="T7" fmla="*/ 1897 h 3423"/>
                <a:gd name="T8" fmla="*/ 88 w 5116"/>
                <a:gd name="T9" fmla="*/ 0 h 3423"/>
                <a:gd name="T10" fmla="*/ 0 w 5116"/>
                <a:gd name="T11" fmla="*/ 0 h 3423"/>
                <a:gd name="T12" fmla="*/ 0 w 5116"/>
                <a:gd name="T13" fmla="*/ 1947 h 3423"/>
                <a:gd name="T14" fmla="*/ 2557 w 5116"/>
                <a:gd name="T15" fmla="*/ 3423 h 3423"/>
                <a:gd name="T16" fmla="*/ 5116 w 5116"/>
                <a:gd name="T17" fmla="*/ 1947 h 3423"/>
                <a:gd name="T18" fmla="*/ 5116 w 5116"/>
                <a:gd name="T19" fmla="*/ 0 h 3423"/>
                <a:gd name="T20" fmla="*/ 5029 w 5116"/>
                <a:gd name="T21" fmla="*/ 0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6" h="3423">
                  <a:moveTo>
                    <a:pt x="5029" y="0"/>
                  </a:moveTo>
                  <a:lnTo>
                    <a:pt x="5029" y="1897"/>
                  </a:lnTo>
                  <a:lnTo>
                    <a:pt x="2557" y="3322"/>
                  </a:lnTo>
                  <a:lnTo>
                    <a:pt x="88" y="1897"/>
                  </a:lnTo>
                  <a:lnTo>
                    <a:pt x="88" y="0"/>
                  </a:lnTo>
                  <a:lnTo>
                    <a:pt x="0" y="0"/>
                  </a:lnTo>
                  <a:lnTo>
                    <a:pt x="0" y="1947"/>
                  </a:lnTo>
                  <a:lnTo>
                    <a:pt x="2557" y="3423"/>
                  </a:lnTo>
                  <a:lnTo>
                    <a:pt x="5116" y="1947"/>
                  </a:lnTo>
                  <a:lnTo>
                    <a:pt x="5116" y="0"/>
                  </a:lnTo>
                  <a:lnTo>
                    <a:pt x="50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118">
              <a:extLst>
                <a:ext uri="{FF2B5EF4-FFF2-40B4-BE49-F238E27FC236}">
                  <a16:creationId xmlns:a16="http://schemas.microsoft.com/office/drawing/2014/main" id="{9790ACA6-885E-45FC-B831-C5E1C0294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93" y="1873"/>
              <a:ext cx="5116" cy="5907"/>
            </a:xfrm>
            <a:custGeom>
              <a:avLst/>
              <a:gdLst>
                <a:gd name="T0" fmla="*/ 2559 w 5116"/>
                <a:gd name="T1" fmla="*/ 5907 h 5907"/>
                <a:gd name="T2" fmla="*/ 0 w 5116"/>
                <a:gd name="T3" fmla="*/ 4430 h 5907"/>
                <a:gd name="T4" fmla="*/ 0 w 5116"/>
                <a:gd name="T5" fmla="*/ 1477 h 5907"/>
                <a:gd name="T6" fmla="*/ 2559 w 5116"/>
                <a:gd name="T7" fmla="*/ 0 h 5907"/>
                <a:gd name="T8" fmla="*/ 5116 w 5116"/>
                <a:gd name="T9" fmla="*/ 1477 h 5907"/>
                <a:gd name="T10" fmla="*/ 5116 w 5116"/>
                <a:gd name="T11" fmla="*/ 4430 h 5907"/>
                <a:gd name="T12" fmla="*/ 2559 w 5116"/>
                <a:gd name="T13" fmla="*/ 5907 h 5907"/>
                <a:gd name="T14" fmla="*/ 87 w 5116"/>
                <a:gd name="T15" fmla="*/ 4381 h 5907"/>
                <a:gd name="T16" fmla="*/ 2559 w 5116"/>
                <a:gd name="T17" fmla="*/ 5808 h 5907"/>
                <a:gd name="T18" fmla="*/ 5028 w 5116"/>
                <a:gd name="T19" fmla="*/ 4381 h 5907"/>
                <a:gd name="T20" fmla="*/ 5028 w 5116"/>
                <a:gd name="T21" fmla="*/ 1526 h 5907"/>
                <a:gd name="T22" fmla="*/ 2559 w 5116"/>
                <a:gd name="T23" fmla="*/ 102 h 5907"/>
                <a:gd name="T24" fmla="*/ 87 w 5116"/>
                <a:gd name="T25" fmla="*/ 1526 h 5907"/>
                <a:gd name="T26" fmla="*/ 87 w 5116"/>
                <a:gd name="T27" fmla="*/ 4381 h 5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16" h="5907">
                  <a:moveTo>
                    <a:pt x="2559" y="5907"/>
                  </a:moveTo>
                  <a:lnTo>
                    <a:pt x="0" y="4430"/>
                  </a:lnTo>
                  <a:lnTo>
                    <a:pt x="0" y="1477"/>
                  </a:lnTo>
                  <a:lnTo>
                    <a:pt x="2559" y="0"/>
                  </a:lnTo>
                  <a:lnTo>
                    <a:pt x="5116" y="1477"/>
                  </a:lnTo>
                  <a:lnTo>
                    <a:pt x="5116" y="4430"/>
                  </a:lnTo>
                  <a:lnTo>
                    <a:pt x="2559" y="5907"/>
                  </a:lnTo>
                  <a:close/>
                  <a:moveTo>
                    <a:pt x="87" y="4381"/>
                  </a:moveTo>
                  <a:lnTo>
                    <a:pt x="2559" y="5808"/>
                  </a:lnTo>
                  <a:lnTo>
                    <a:pt x="5028" y="4381"/>
                  </a:lnTo>
                  <a:lnTo>
                    <a:pt x="5028" y="1526"/>
                  </a:lnTo>
                  <a:lnTo>
                    <a:pt x="2559" y="102"/>
                  </a:lnTo>
                  <a:lnTo>
                    <a:pt x="87" y="1526"/>
                  </a:lnTo>
                  <a:lnTo>
                    <a:pt x="87" y="43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119">
              <a:extLst>
                <a:ext uri="{FF2B5EF4-FFF2-40B4-BE49-F238E27FC236}">
                  <a16:creationId xmlns:a16="http://schemas.microsoft.com/office/drawing/2014/main" id="{FD2F97E9-C5B8-4BC2-B2D0-D39D1DB35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78" y="6228"/>
              <a:ext cx="5116" cy="5906"/>
            </a:xfrm>
            <a:custGeom>
              <a:avLst/>
              <a:gdLst>
                <a:gd name="T0" fmla="*/ 2557 w 5116"/>
                <a:gd name="T1" fmla="*/ 5906 h 5906"/>
                <a:gd name="T2" fmla="*/ 0 w 5116"/>
                <a:gd name="T3" fmla="*/ 4430 h 5906"/>
                <a:gd name="T4" fmla="*/ 0 w 5116"/>
                <a:gd name="T5" fmla="*/ 1476 h 5906"/>
                <a:gd name="T6" fmla="*/ 2557 w 5116"/>
                <a:gd name="T7" fmla="*/ 0 h 5906"/>
                <a:gd name="T8" fmla="*/ 5116 w 5116"/>
                <a:gd name="T9" fmla="*/ 1476 h 5906"/>
                <a:gd name="T10" fmla="*/ 5116 w 5116"/>
                <a:gd name="T11" fmla="*/ 4430 h 5906"/>
                <a:gd name="T12" fmla="*/ 2557 w 5116"/>
                <a:gd name="T13" fmla="*/ 5906 h 5906"/>
                <a:gd name="T14" fmla="*/ 88 w 5116"/>
                <a:gd name="T15" fmla="*/ 4380 h 5906"/>
                <a:gd name="T16" fmla="*/ 2557 w 5116"/>
                <a:gd name="T17" fmla="*/ 5807 h 5906"/>
                <a:gd name="T18" fmla="*/ 5029 w 5116"/>
                <a:gd name="T19" fmla="*/ 4380 h 5906"/>
                <a:gd name="T20" fmla="*/ 5029 w 5116"/>
                <a:gd name="T21" fmla="*/ 1528 h 5906"/>
                <a:gd name="T22" fmla="*/ 2557 w 5116"/>
                <a:gd name="T23" fmla="*/ 101 h 5906"/>
                <a:gd name="T24" fmla="*/ 88 w 5116"/>
                <a:gd name="T25" fmla="*/ 1528 h 5906"/>
                <a:gd name="T26" fmla="*/ 88 w 5116"/>
                <a:gd name="T27" fmla="*/ 4380 h 5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16" h="5906">
                  <a:moveTo>
                    <a:pt x="2557" y="5906"/>
                  </a:moveTo>
                  <a:lnTo>
                    <a:pt x="0" y="4430"/>
                  </a:lnTo>
                  <a:lnTo>
                    <a:pt x="0" y="1476"/>
                  </a:lnTo>
                  <a:lnTo>
                    <a:pt x="2557" y="0"/>
                  </a:lnTo>
                  <a:lnTo>
                    <a:pt x="5116" y="1476"/>
                  </a:lnTo>
                  <a:lnTo>
                    <a:pt x="5116" y="4430"/>
                  </a:lnTo>
                  <a:lnTo>
                    <a:pt x="2557" y="5906"/>
                  </a:lnTo>
                  <a:close/>
                  <a:moveTo>
                    <a:pt x="88" y="4380"/>
                  </a:moveTo>
                  <a:lnTo>
                    <a:pt x="2557" y="5807"/>
                  </a:lnTo>
                  <a:lnTo>
                    <a:pt x="5029" y="4380"/>
                  </a:lnTo>
                  <a:lnTo>
                    <a:pt x="5029" y="1528"/>
                  </a:lnTo>
                  <a:lnTo>
                    <a:pt x="2557" y="101"/>
                  </a:lnTo>
                  <a:lnTo>
                    <a:pt x="88" y="1528"/>
                  </a:lnTo>
                  <a:lnTo>
                    <a:pt x="88" y="4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120">
              <a:extLst>
                <a:ext uri="{FF2B5EF4-FFF2-40B4-BE49-F238E27FC236}">
                  <a16:creationId xmlns:a16="http://schemas.microsoft.com/office/drawing/2014/main" id="{917EADD0-D9B8-44FA-A0F8-BCC7B7513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7" y="6228"/>
              <a:ext cx="3753" cy="5906"/>
            </a:xfrm>
            <a:custGeom>
              <a:avLst/>
              <a:gdLst>
                <a:gd name="T0" fmla="*/ 3753 w 3753"/>
                <a:gd name="T1" fmla="*/ 5117 h 5906"/>
                <a:gd name="T2" fmla="*/ 2559 w 3753"/>
                <a:gd name="T3" fmla="*/ 5807 h 5906"/>
                <a:gd name="T4" fmla="*/ 87 w 3753"/>
                <a:gd name="T5" fmla="*/ 4380 h 5906"/>
                <a:gd name="T6" fmla="*/ 87 w 3753"/>
                <a:gd name="T7" fmla="*/ 1528 h 5906"/>
                <a:gd name="T8" fmla="*/ 2559 w 3753"/>
                <a:gd name="T9" fmla="*/ 101 h 5906"/>
                <a:gd name="T10" fmla="*/ 3753 w 3753"/>
                <a:gd name="T11" fmla="*/ 791 h 5906"/>
                <a:gd name="T12" fmla="*/ 3753 w 3753"/>
                <a:gd name="T13" fmla="*/ 689 h 5906"/>
                <a:gd name="T14" fmla="*/ 2559 w 3753"/>
                <a:gd name="T15" fmla="*/ 0 h 5906"/>
                <a:gd name="T16" fmla="*/ 0 w 3753"/>
                <a:gd name="T17" fmla="*/ 1476 h 5906"/>
                <a:gd name="T18" fmla="*/ 0 w 3753"/>
                <a:gd name="T19" fmla="*/ 4430 h 5906"/>
                <a:gd name="T20" fmla="*/ 2559 w 3753"/>
                <a:gd name="T21" fmla="*/ 5906 h 5906"/>
                <a:gd name="T22" fmla="*/ 3753 w 3753"/>
                <a:gd name="T23" fmla="*/ 5217 h 5906"/>
                <a:gd name="T24" fmla="*/ 3753 w 3753"/>
                <a:gd name="T25" fmla="*/ 5117 h 5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3" h="5906">
                  <a:moveTo>
                    <a:pt x="3753" y="5117"/>
                  </a:moveTo>
                  <a:lnTo>
                    <a:pt x="2559" y="5807"/>
                  </a:lnTo>
                  <a:lnTo>
                    <a:pt x="87" y="4380"/>
                  </a:lnTo>
                  <a:lnTo>
                    <a:pt x="87" y="1528"/>
                  </a:lnTo>
                  <a:lnTo>
                    <a:pt x="2559" y="101"/>
                  </a:lnTo>
                  <a:lnTo>
                    <a:pt x="3753" y="791"/>
                  </a:lnTo>
                  <a:lnTo>
                    <a:pt x="3753" y="689"/>
                  </a:lnTo>
                  <a:lnTo>
                    <a:pt x="2559" y="0"/>
                  </a:lnTo>
                  <a:lnTo>
                    <a:pt x="0" y="1476"/>
                  </a:lnTo>
                  <a:lnTo>
                    <a:pt x="0" y="4430"/>
                  </a:lnTo>
                  <a:lnTo>
                    <a:pt x="2559" y="5906"/>
                  </a:lnTo>
                  <a:lnTo>
                    <a:pt x="3753" y="5217"/>
                  </a:lnTo>
                  <a:lnTo>
                    <a:pt x="3753" y="5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121">
              <a:extLst>
                <a:ext uri="{FF2B5EF4-FFF2-40B4-BE49-F238E27FC236}">
                  <a16:creationId xmlns:a16="http://schemas.microsoft.com/office/drawing/2014/main" id="{D59AF915-8175-4A75-BF76-F135AF6D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1" y="11345"/>
              <a:ext cx="1239" cy="4383"/>
            </a:xfrm>
            <a:custGeom>
              <a:avLst/>
              <a:gdLst>
                <a:gd name="T0" fmla="*/ 1239 w 1239"/>
                <a:gd name="T1" fmla="*/ 4282 h 4383"/>
                <a:gd name="T2" fmla="*/ 88 w 1239"/>
                <a:gd name="T3" fmla="*/ 3618 h 4383"/>
                <a:gd name="T4" fmla="*/ 88 w 1239"/>
                <a:gd name="T5" fmla="*/ 766 h 4383"/>
                <a:gd name="T6" fmla="*/ 1239 w 1239"/>
                <a:gd name="T7" fmla="*/ 100 h 4383"/>
                <a:gd name="T8" fmla="*/ 1239 w 1239"/>
                <a:gd name="T9" fmla="*/ 0 h 4383"/>
                <a:gd name="T10" fmla="*/ 0 w 1239"/>
                <a:gd name="T11" fmla="*/ 714 h 4383"/>
                <a:gd name="T12" fmla="*/ 0 w 1239"/>
                <a:gd name="T13" fmla="*/ 3667 h 4383"/>
                <a:gd name="T14" fmla="*/ 1239 w 1239"/>
                <a:gd name="T15" fmla="*/ 4383 h 4383"/>
                <a:gd name="T16" fmla="*/ 1239 w 1239"/>
                <a:gd name="T17" fmla="*/ 4282 h 4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9" h="4383">
                  <a:moveTo>
                    <a:pt x="1239" y="4282"/>
                  </a:moveTo>
                  <a:lnTo>
                    <a:pt x="88" y="3618"/>
                  </a:lnTo>
                  <a:lnTo>
                    <a:pt x="88" y="766"/>
                  </a:lnTo>
                  <a:lnTo>
                    <a:pt x="1239" y="100"/>
                  </a:lnTo>
                  <a:lnTo>
                    <a:pt x="1239" y="0"/>
                  </a:lnTo>
                  <a:lnTo>
                    <a:pt x="0" y="714"/>
                  </a:lnTo>
                  <a:lnTo>
                    <a:pt x="0" y="3667"/>
                  </a:lnTo>
                  <a:lnTo>
                    <a:pt x="1239" y="4383"/>
                  </a:lnTo>
                  <a:lnTo>
                    <a:pt x="1239" y="4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122">
              <a:extLst>
                <a:ext uri="{FF2B5EF4-FFF2-40B4-BE49-F238E27FC236}">
                  <a16:creationId xmlns:a16="http://schemas.microsoft.com/office/drawing/2014/main" id="{90AF45EC-D1A1-46EA-BF3E-0A6558E2B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93" y="19294"/>
              <a:ext cx="5116" cy="5907"/>
            </a:xfrm>
            <a:custGeom>
              <a:avLst/>
              <a:gdLst>
                <a:gd name="T0" fmla="*/ 2559 w 5116"/>
                <a:gd name="T1" fmla="*/ 5907 h 5907"/>
                <a:gd name="T2" fmla="*/ 0 w 5116"/>
                <a:gd name="T3" fmla="*/ 4430 h 5907"/>
                <a:gd name="T4" fmla="*/ 0 w 5116"/>
                <a:gd name="T5" fmla="*/ 1476 h 5907"/>
                <a:gd name="T6" fmla="*/ 2559 w 5116"/>
                <a:gd name="T7" fmla="*/ 0 h 5907"/>
                <a:gd name="T8" fmla="*/ 5116 w 5116"/>
                <a:gd name="T9" fmla="*/ 1476 h 5907"/>
                <a:gd name="T10" fmla="*/ 5116 w 5116"/>
                <a:gd name="T11" fmla="*/ 4430 h 5907"/>
                <a:gd name="T12" fmla="*/ 2559 w 5116"/>
                <a:gd name="T13" fmla="*/ 5907 h 5907"/>
                <a:gd name="T14" fmla="*/ 87 w 5116"/>
                <a:gd name="T15" fmla="*/ 4378 h 5907"/>
                <a:gd name="T16" fmla="*/ 2559 w 5116"/>
                <a:gd name="T17" fmla="*/ 5805 h 5907"/>
                <a:gd name="T18" fmla="*/ 5028 w 5116"/>
                <a:gd name="T19" fmla="*/ 4378 h 5907"/>
                <a:gd name="T20" fmla="*/ 5028 w 5116"/>
                <a:gd name="T21" fmla="*/ 1526 h 5907"/>
                <a:gd name="T22" fmla="*/ 2559 w 5116"/>
                <a:gd name="T23" fmla="*/ 99 h 5907"/>
                <a:gd name="T24" fmla="*/ 87 w 5116"/>
                <a:gd name="T25" fmla="*/ 1526 h 5907"/>
                <a:gd name="T26" fmla="*/ 87 w 5116"/>
                <a:gd name="T27" fmla="*/ 4378 h 5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16" h="5907">
                  <a:moveTo>
                    <a:pt x="2559" y="5907"/>
                  </a:moveTo>
                  <a:lnTo>
                    <a:pt x="0" y="4430"/>
                  </a:lnTo>
                  <a:lnTo>
                    <a:pt x="0" y="1476"/>
                  </a:lnTo>
                  <a:lnTo>
                    <a:pt x="2559" y="0"/>
                  </a:lnTo>
                  <a:lnTo>
                    <a:pt x="5116" y="1476"/>
                  </a:lnTo>
                  <a:lnTo>
                    <a:pt x="5116" y="4430"/>
                  </a:lnTo>
                  <a:lnTo>
                    <a:pt x="2559" y="5907"/>
                  </a:lnTo>
                  <a:close/>
                  <a:moveTo>
                    <a:pt x="87" y="4378"/>
                  </a:moveTo>
                  <a:lnTo>
                    <a:pt x="2559" y="5805"/>
                  </a:lnTo>
                  <a:lnTo>
                    <a:pt x="5028" y="4378"/>
                  </a:lnTo>
                  <a:lnTo>
                    <a:pt x="5028" y="1526"/>
                  </a:lnTo>
                  <a:lnTo>
                    <a:pt x="2559" y="99"/>
                  </a:lnTo>
                  <a:lnTo>
                    <a:pt x="87" y="1526"/>
                  </a:lnTo>
                  <a:lnTo>
                    <a:pt x="87" y="43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123">
              <a:extLst>
                <a:ext uri="{FF2B5EF4-FFF2-40B4-BE49-F238E27FC236}">
                  <a16:creationId xmlns:a16="http://schemas.microsoft.com/office/drawing/2014/main" id="{65A3D04A-44EE-421D-AD32-1C96D916E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7" y="23648"/>
              <a:ext cx="3753" cy="4379"/>
            </a:xfrm>
            <a:custGeom>
              <a:avLst/>
              <a:gdLst>
                <a:gd name="T0" fmla="*/ 3753 w 3753"/>
                <a:gd name="T1" fmla="*/ 690 h 4379"/>
                <a:gd name="T2" fmla="*/ 3753 w 3753"/>
                <a:gd name="T3" fmla="*/ 789 h 4379"/>
                <a:gd name="T4" fmla="*/ 2559 w 3753"/>
                <a:gd name="T5" fmla="*/ 100 h 4379"/>
                <a:gd name="T6" fmla="*/ 87 w 3753"/>
                <a:gd name="T7" fmla="*/ 1527 h 4379"/>
                <a:gd name="T8" fmla="*/ 87 w 3753"/>
                <a:gd name="T9" fmla="*/ 4379 h 4379"/>
                <a:gd name="T10" fmla="*/ 45 w 3753"/>
                <a:gd name="T11" fmla="*/ 4355 h 4379"/>
                <a:gd name="T12" fmla="*/ 0 w 3753"/>
                <a:gd name="T13" fmla="*/ 4379 h 4379"/>
                <a:gd name="T14" fmla="*/ 0 w 3753"/>
                <a:gd name="T15" fmla="*/ 1477 h 4379"/>
                <a:gd name="T16" fmla="*/ 2559 w 3753"/>
                <a:gd name="T17" fmla="*/ 0 h 4379"/>
                <a:gd name="T18" fmla="*/ 3753 w 3753"/>
                <a:gd name="T19" fmla="*/ 690 h 4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3" h="4379">
                  <a:moveTo>
                    <a:pt x="3753" y="690"/>
                  </a:moveTo>
                  <a:lnTo>
                    <a:pt x="3753" y="789"/>
                  </a:lnTo>
                  <a:lnTo>
                    <a:pt x="2559" y="100"/>
                  </a:lnTo>
                  <a:lnTo>
                    <a:pt x="87" y="1527"/>
                  </a:lnTo>
                  <a:lnTo>
                    <a:pt x="87" y="4379"/>
                  </a:lnTo>
                  <a:lnTo>
                    <a:pt x="45" y="4355"/>
                  </a:lnTo>
                  <a:lnTo>
                    <a:pt x="0" y="4379"/>
                  </a:lnTo>
                  <a:lnTo>
                    <a:pt x="0" y="1477"/>
                  </a:lnTo>
                  <a:lnTo>
                    <a:pt x="2559" y="0"/>
                  </a:lnTo>
                  <a:lnTo>
                    <a:pt x="3753" y="6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Oval 124">
              <a:extLst>
                <a:ext uri="{FF2B5EF4-FFF2-40B4-BE49-F238E27FC236}">
                  <a16:creationId xmlns:a16="http://schemas.microsoft.com/office/drawing/2014/main" id="{BA4AF11A-EE4A-48ED-BB3E-BC7A76748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896"/>
              <a:ext cx="300" cy="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Oval 125">
              <a:extLst>
                <a:ext uri="{FF2B5EF4-FFF2-40B4-BE49-F238E27FC236}">
                  <a16:creationId xmlns:a16="http://schemas.microsoft.com/office/drawing/2014/main" id="{F4B4F7D2-A98B-457E-9B8D-470641A37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3513"/>
              <a:ext cx="154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Oval 126">
              <a:extLst>
                <a:ext uri="{FF2B5EF4-FFF2-40B4-BE49-F238E27FC236}">
                  <a16:creationId xmlns:a16="http://schemas.microsoft.com/office/drawing/2014/main" id="{7334D2F7-17B2-45F3-A33C-503573A3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4552"/>
              <a:ext cx="305" cy="3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Oval 127">
              <a:extLst>
                <a:ext uri="{FF2B5EF4-FFF2-40B4-BE49-F238E27FC236}">
                  <a16:creationId xmlns:a16="http://schemas.microsoft.com/office/drawing/2014/main" id="{1465526C-25EB-4551-906F-E99D0037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665"/>
              <a:ext cx="537" cy="5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Oval 128">
              <a:extLst>
                <a:ext uri="{FF2B5EF4-FFF2-40B4-BE49-F238E27FC236}">
                  <a16:creationId xmlns:a16="http://schemas.microsoft.com/office/drawing/2014/main" id="{8B9EFF52-3E5E-4AB3-8A6F-4EA45B8A0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" y="3477"/>
              <a:ext cx="226" cy="2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Oval 129">
              <a:extLst>
                <a:ext uri="{FF2B5EF4-FFF2-40B4-BE49-F238E27FC236}">
                  <a16:creationId xmlns:a16="http://schemas.microsoft.com/office/drawing/2014/main" id="{A2A7F7CB-B49C-4FB3-B713-B0EDED839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0" y="4496"/>
              <a:ext cx="416" cy="4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Oval 130">
              <a:extLst>
                <a:ext uri="{FF2B5EF4-FFF2-40B4-BE49-F238E27FC236}">
                  <a16:creationId xmlns:a16="http://schemas.microsoft.com/office/drawing/2014/main" id="{77F4B155-3F19-4D41-BA33-052F4B2B9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" y="6684"/>
              <a:ext cx="496" cy="49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Oval 131">
              <a:extLst>
                <a:ext uri="{FF2B5EF4-FFF2-40B4-BE49-F238E27FC236}">
                  <a16:creationId xmlns:a16="http://schemas.microsoft.com/office/drawing/2014/main" id="{6B6DF4FE-0C82-457E-A4B1-B0A5F9851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9" y="3461"/>
              <a:ext cx="260" cy="2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Oval 132">
              <a:extLst>
                <a:ext uri="{FF2B5EF4-FFF2-40B4-BE49-F238E27FC236}">
                  <a16:creationId xmlns:a16="http://schemas.microsoft.com/office/drawing/2014/main" id="{F82EDDC8-DDCD-4609-885E-404E8623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8" y="4555"/>
              <a:ext cx="298" cy="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Oval 133">
              <a:extLst>
                <a:ext uri="{FF2B5EF4-FFF2-40B4-BE49-F238E27FC236}">
                  <a16:creationId xmlns:a16="http://schemas.microsoft.com/office/drawing/2014/main" id="{2695A2E6-8178-437E-8E82-8381F05FC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1" y="6825"/>
              <a:ext cx="213" cy="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Oval 134">
              <a:extLst>
                <a:ext uri="{FF2B5EF4-FFF2-40B4-BE49-F238E27FC236}">
                  <a16:creationId xmlns:a16="http://schemas.microsoft.com/office/drawing/2014/main" id="{41C169CA-1688-4BCE-8738-9C584671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6" y="3491"/>
              <a:ext cx="201" cy="2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Oval 135">
              <a:extLst>
                <a:ext uri="{FF2B5EF4-FFF2-40B4-BE49-F238E27FC236}">
                  <a16:creationId xmlns:a16="http://schemas.microsoft.com/office/drawing/2014/main" id="{279CF031-D280-417B-BBF6-DB162AA7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8" y="4548"/>
              <a:ext cx="317" cy="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Oval 136">
              <a:extLst>
                <a:ext uri="{FF2B5EF4-FFF2-40B4-BE49-F238E27FC236}">
                  <a16:creationId xmlns:a16="http://schemas.microsoft.com/office/drawing/2014/main" id="{4E80183E-7179-411C-A812-D41115073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" y="6752"/>
              <a:ext cx="359" cy="3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Oval 137">
              <a:extLst>
                <a:ext uri="{FF2B5EF4-FFF2-40B4-BE49-F238E27FC236}">
                  <a16:creationId xmlns:a16="http://schemas.microsoft.com/office/drawing/2014/main" id="{E499193B-2B4C-4256-9477-B9A6894B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10072"/>
              <a:ext cx="402" cy="40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Oval 138">
              <a:extLst>
                <a:ext uri="{FF2B5EF4-FFF2-40B4-BE49-F238E27FC236}">
                  <a16:creationId xmlns:a16="http://schemas.microsoft.com/office/drawing/2014/main" id="{5899C427-EBD7-4627-9B23-F726E96F3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6" y="7943"/>
              <a:ext cx="206" cy="2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Oval 139">
              <a:extLst>
                <a:ext uri="{FF2B5EF4-FFF2-40B4-BE49-F238E27FC236}">
                  <a16:creationId xmlns:a16="http://schemas.microsoft.com/office/drawing/2014/main" id="{4C1DC406-E676-4BFF-AF00-D9BBE3A43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9" y="10084"/>
              <a:ext cx="382" cy="3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Oval 140">
              <a:extLst>
                <a:ext uri="{FF2B5EF4-FFF2-40B4-BE49-F238E27FC236}">
                  <a16:creationId xmlns:a16="http://schemas.microsoft.com/office/drawing/2014/main" id="{AC33490B-D360-4827-AF03-9EF39327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8" y="11267"/>
              <a:ext cx="241" cy="2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Oval 141">
              <a:extLst>
                <a:ext uri="{FF2B5EF4-FFF2-40B4-BE49-F238E27FC236}">
                  <a16:creationId xmlns:a16="http://schemas.microsoft.com/office/drawing/2014/main" id="{8E814E93-5BF2-4D85-8DF6-63A57A8F6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" y="7763"/>
              <a:ext cx="565" cy="5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Oval 142">
              <a:extLst>
                <a:ext uri="{FF2B5EF4-FFF2-40B4-BE49-F238E27FC236}">
                  <a16:creationId xmlns:a16="http://schemas.microsoft.com/office/drawing/2014/main" id="{1ABF327D-56A3-431C-9D8D-77F5D515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8" y="11180"/>
              <a:ext cx="416" cy="4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Oval 143">
              <a:extLst>
                <a:ext uri="{FF2B5EF4-FFF2-40B4-BE49-F238E27FC236}">
                  <a16:creationId xmlns:a16="http://schemas.microsoft.com/office/drawing/2014/main" id="{60A99892-57D4-428F-92DD-2689FB05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3" y="7822"/>
              <a:ext cx="446" cy="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Oval 144">
              <a:extLst>
                <a:ext uri="{FF2B5EF4-FFF2-40B4-BE49-F238E27FC236}">
                  <a16:creationId xmlns:a16="http://schemas.microsoft.com/office/drawing/2014/main" id="{25936234-C8CF-4FB4-9E9E-15574146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1227"/>
              <a:ext cx="321" cy="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Oval 145">
              <a:extLst>
                <a:ext uri="{FF2B5EF4-FFF2-40B4-BE49-F238E27FC236}">
                  <a16:creationId xmlns:a16="http://schemas.microsoft.com/office/drawing/2014/main" id="{946C51FA-9720-4AA2-8661-226D1B59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9" y="10145"/>
              <a:ext cx="258" cy="2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Oval 146">
              <a:extLst>
                <a:ext uri="{FF2B5EF4-FFF2-40B4-BE49-F238E27FC236}">
                  <a16:creationId xmlns:a16="http://schemas.microsoft.com/office/drawing/2014/main" id="{8D6E1C2C-EF9E-47BD-A129-67532E017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0" y="11248"/>
              <a:ext cx="277" cy="2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Oval 147">
              <a:extLst>
                <a:ext uri="{FF2B5EF4-FFF2-40B4-BE49-F238E27FC236}">
                  <a16:creationId xmlns:a16="http://schemas.microsoft.com/office/drawing/2014/main" id="{51869A6E-B545-48D6-B890-4484158D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0" y="14592"/>
              <a:ext cx="274" cy="27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Oval 148">
              <a:extLst>
                <a:ext uri="{FF2B5EF4-FFF2-40B4-BE49-F238E27FC236}">
                  <a16:creationId xmlns:a16="http://schemas.microsoft.com/office/drawing/2014/main" id="{B81BF919-971A-4F87-A6E1-5EABFD77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9" y="13436"/>
              <a:ext cx="357" cy="3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Oval 149">
              <a:extLst>
                <a:ext uri="{FF2B5EF4-FFF2-40B4-BE49-F238E27FC236}">
                  <a16:creationId xmlns:a16="http://schemas.microsoft.com/office/drawing/2014/main" id="{49FA5CE2-A69B-457C-937E-0A1D05EC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5" y="10103"/>
              <a:ext cx="342" cy="34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Oval 150">
              <a:extLst>
                <a:ext uri="{FF2B5EF4-FFF2-40B4-BE49-F238E27FC236}">
                  <a16:creationId xmlns:a16="http://schemas.microsoft.com/office/drawing/2014/main" id="{47D9F8CD-0F52-4B97-8F21-6CBBE39F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3" y="13408"/>
              <a:ext cx="413" cy="4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Oval 151">
              <a:extLst>
                <a:ext uri="{FF2B5EF4-FFF2-40B4-BE49-F238E27FC236}">
                  <a16:creationId xmlns:a16="http://schemas.microsoft.com/office/drawing/2014/main" id="{BA362445-546D-4246-9061-7A86BF9D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4" y="14514"/>
              <a:ext cx="428" cy="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Oval 152">
              <a:extLst>
                <a:ext uri="{FF2B5EF4-FFF2-40B4-BE49-F238E27FC236}">
                  <a16:creationId xmlns:a16="http://schemas.microsoft.com/office/drawing/2014/main" id="{72935721-D117-4EF6-8797-757A65BA7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7" y="17942"/>
              <a:ext cx="260" cy="2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Oval 153">
              <a:extLst>
                <a:ext uri="{FF2B5EF4-FFF2-40B4-BE49-F238E27FC236}">
                  <a16:creationId xmlns:a16="http://schemas.microsoft.com/office/drawing/2014/main" id="{CCC18C2A-20EE-4A96-B5E9-E87EFF3D4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9" y="16789"/>
              <a:ext cx="338" cy="3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Oval 154">
              <a:extLst>
                <a:ext uri="{FF2B5EF4-FFF2-40B4-BE49-F238E27FC236}">
                  <a16:creationId xmlns:a16="http://schemas.microsoft.com/office/drawing/2014/main" id="{87E3D2CC-1C65-4970-9F1D-83928CDD9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" y="13436"/>
              <a:ext cx="359" cy="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Oval 155">
              <a:extLst>
                <a:ext uri="{FF2B5EF4-FFF2-40B4-BE49-F238E27FC236}">
                  <a16:creationId xmlns:a16="http://schemas.microsoft.com/office/drawing/2014/main" id="{33042357-FC91-46E8-B46D-7C605FAB1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3" y="16702"/>
              <a:ext cx="510" cy="5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Oval 156">
              <a:extLst>
                <a:ext uri="{FF2B5EF4-FFF2-40B4-BE49-F238E27FC236}">
                  <a16:creationId xmlns:a16="http://schemas.microsoft.com/office/drawing/2014/main" id="{56AC6EFC-E3C4-4402-9563-9106C507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2" y="17926"/>
              <a:ext cx="289" cy="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Oval 157">
              <a:extLst>
                <a:ext uri="{FF2B5EF4-FFF2-40B4-BE49-F238E27FC236}">
                  <a16:creationId xmlns:a16="http://schemas.microsoft.com/office/drawing/2014/main" id="{995EB48C-01E7-4DD1-A729-F82EEB8B6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5" y="14476"/>
              <a:ext cx="506" cy="50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Oval 158">
              <a:extLst>
                <a:ext uri="{FF2B5EF4-FFF2-40B4-BE49-F238E27FC236}">
                  <a16:creationId xmlns:a16="http://schemas.microsoft.com/office/drawing/2014/main" id="{787FB803-6615-4485-88DB-51693182B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1" y="16841"/>
              <a:ext cx="229" cy="2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Oval 159">
              <a:extLst>
                <a:ext uri="{FF2B5EF4-FFF2-40B4-BE49-F238E27FC236}">
                  <a16:creationId xmlns:a16="http://schemas.microsoft.com/office/drawing/2014/main" id="{36C06BA9-B057-41AA-9454-B7738252E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8" y="20158"/>
              <a:ext cx="279" cy="27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Oval 160">
              <a:extLst>
                <a:ext uri="{FF2B5EF4-FFF2-40B4-BE49-F238E27FC236}">
                  <a16:creationId xmlns:a16="http://schemas.microsoft.com/office/drawing/2014/main" id="{95035D85-9F36-4144-BC95-7C521C9C7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6" y="21141"/>
              <a:ext cx="544" cy="5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Oval 161">
              <a:extLst>
                <a:ext uri="{FF2B5EF4-FFF2-40B4-BE49-F238E27FC236}">
                  <a16:creationId xmlns:a16="http://schemas.microsoft.com/office/drawing/2014/main" id="{AF609925-28F6-4C2A-BBD4-AF3E75A8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0" y="20151"/>
              <a:ext cx="295" cy="29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Oval 162">
              <a:extLst>
                <a:ext uri="{FF2B5EF4-FFF2-40B4-BE49-F238E27FC236}">
                  <a16:creationId xmlns:a16="http://schemas.microsoft.com/office/drawing/2014/main" id="{A42EE57E-6BC7-4E47-B1C4-441782035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5" y="21191"/>
              <a:ext cx="442" cy="44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Oval 163">
              <a:extLst>
                <a:ext uri="{FF2B5EF4-FFF2-40B4-BE49-F238E27FC236}">
                  <a16:creationId xmlns:a16="http://schemas.microsoft.com/office/drawing/2014/main" id="{D91C7A12-1F84-4B01-9D85-1EC0125F7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2" y="23346"/>
              <a:ext cx="588" cy="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164">
              <a:extLst>
                <a:ext uri="{FF2B5EF4-FFF2-40B4-BE49-F238E27FC236}">
                  <a16:creationId xmlns:a16="http://schemas.microsoft.com/office/drawing/2014/main" id="{71ACC24C-05D5-44E4-9EE2-97C63A5E1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2"/>
              <a:ext cx="4731" cy="3733"/>
            </a:xfrm>
            <a:custGeom>
              <a:avLst/>
              <a:gdLst>
                <a:gd name="T0" fmla="*/ 4710 w 4731"/>
                <a:gd name="T1" fmla="*/ 0 h 3733"/>
                <a:gd name="T2" fmla="*/ 4710 w 4731"/>
                <a:gd name="T3" fmla="*/ 2355 h 3733"/>
                <a:gd name="T4" fmla="*/ 2366 w 4731"/>
                <a:gd name="T5" fmla="*/ 3709 h 3733"/>
                <a:gd name="T6" fmla="*/ 21 w 4731"/>
                <a:gd name="T7" fmla="*/ 2355 h 3733"/>
                <a:gd name="T8" fmla="*/ 21 w 4731"/>
                <a:gd name="T9" fmla="*/ 0 h 3733"/>
                <a:gd name="T10" fmla="*/ 0 w 4731"/>
                <a:gd name="T11" fmla="*/ 0 h 3733"/>
                <a:gd name="T12" fmla="*/ 0 w 4731"/>
                <a:gd name="T13" fmla="*/ 2367 h 3733"/>
                <a:gd name="T14" fmla="*/ 2361 w 4731"/>
                <a:gd name="T15" fmla="*/ 3730 h 3733"/>
                <a:gd name="T16" fmla="*/ 2366 w 4731"/>
                <a:gd name="T17" fmla="*/ 3733 h 3733"/>
                <a:gd name="T18" fmla="*/ 4726 w 4731"/>
                <a:gd name="T19" fmla="*/ 2369 h 3733"/>
                <a:gd name="T20" fmla="*/ 4731 w 4731"/>
                <a:gd name="T21" fmla="*/ 2367 h 3733"/>
                <a:gd name="T22" fmla="*/ 4731 w 4731"/>
                <a:gd name="T23" fmla="*/ 0 h 3733"/>
                <a:gd name="T24" fmla="*/ 4710 w 4731"/>
                <a:gd name="T25" fmla="*/ 0 h 3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31" h="3733">
                  <a:moveTo>
                    <a:pt x="4710" y="0"/>
                  </a:moveTo>
                  <a:lnTo>
                    <a:pt x="4710" y="2355"/>
                  </a:lnTo>
                  <a:lnTo>
                    <a:pt x="2366" y="3709"/>
                  </a:lnTo>
                  <a:lnTo>
                    <a:pt x="21" y="235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367"/>
                  </a:lnTo>
                  <a:lnTo>
                    <a:pt x="2361" y="3730"/>
                  </a:lnTo>
                  <a:lnTo>
                    <a:pt x="2366" y="3733"/>
                  </a:lnTo>
                  <a:lnTo>
                    <a:pt x="4726" y="2369"/>
                  </a:lnTo>
                  <a:lnTo>
                    <a:pt x="4731" y="2367"/>
                  </a:lnTo>
                  <a:lnTo>
                    <a:pt x="4731" y="0"/>
                  </a:lnTo>
                  <a:lnTo>
                    <a:pt x="47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67">
              <a:extLst>
                <a:ext uri="{FF2B5EF4-FFF2-40B4-BE49-F238E27FC236}">
                  <a16:creationId xmlns:a16="http://schemas.microsoft.com/office/drawing/2014/main" id="{C93CBA1F-C1E1-4CE8-913C-E122FE8C5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0" y="2"/>
              <a:ext cx="3857" cy="3733"/>
            </a:xfrm>
            <a:custGeom>
              <a:avLst/>
              <a:gdLst>
                <a:gd name="T0" fmla="*/ 22 w 3857"/>
                <a:gd name="T1" fmla="*/ 2355 h 3733"/>
                <a:gd name="T2" fmla="*/ 22 w 3857"/>
                <a:gd name="T3" fmla="*/ 0 h 3733"/>
                <a:gd name="T4" fmla="*/ 0 w 3857"/>
                <a:gd name="T5" fmla="*/ 0 h 3733"/>
                <a:gd name="T6" fmla="*/ 0 w 3857"/>
                <a:gd name="T7" fmla="*/ 2367 h 3733"/>
                <a:gd name="T8" fmla="*/ 2361 w 3857"/>
                <a:gd name="T9" fmla="*/ 3730 h 3733"/>
                <a:gd name="T10" fmla="*/ 2366 w 3857"/>
                <a:gd name="T11" fmla="*/ 3733 h 3733"/>
                <a:gd name="T12" fmla="*/ 3857 w 3857"/>
                <a:gd name="T13" fmla="*/ 2873 h 3733"/>
                <a:gd name="T14" fmla="*/ 3857 w 3857"/>
                <a:gd name="T15" fmla="*/ 2849 h 3733"/>
                <a:gd name="T16" fmla="*/ 2366 w 3857"/>
                <a:gd name="T17" fmla="*/ 3709 h 3733"/>
                <a:gd name="T18" fmla="*/ 22 w 3857"/>
                <a:gd name="T19" fmla="*/ 2355 h 3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7" h="3733">
                  <a:moveTo>
                    <a:pt x="22" y="2355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2367"/>
                  </a:lnTo>
                  <a:lnTo>
                    <a:pt x="2361" y="3730"/>
                  </a:lnTo>
                  <a:lnTo>
                    <a:pt x="2366" y="3733"/>
                  </a:lnTo>
                  <a:lnTo>
                    <a:pt x="3857" y="2873"/>
                  </a:lnTo>
                  <a:lnTo>
                    <a:pt x="3857" y="2849"/>
                  </a:lnTo>
                  <a:lnTo>
                    <a:pt x="2366" y="3709"/>
                  </a:lnTo>
                  <a:lnTo>
                    <a:pt x="22" y="2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169">
              <a:extLst>
                <a:ext uri="{FF2B5EF4-FFF2-40B4-BE49-F238E27FC236}">
                  <a16:creationId xmlns:a16="http://schemas.microsoft.com/office/drawing/2014/main" id="{59C2F3FA-09D1-42D5-8010-6E690CA0A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47" y="666"/>
              <a:ext cx="4731" cy="5460"/>
            </a:xfrm>
            <a:custGeom>
              <a:avLst/>
              <a:gdLst>
                <a:gd name="T0" fmla="*/ 2365 w 4731"/>
                <a:gd name="T1" fmla="*/ 5460 h 5460"/>
                <a:gd name="T2" fmla="*/ 2360 w 4731"/>
                <a:gd name="T3" fmla="*/ 5458 h 5460"/>
                <a:gd name="T4" fmla="*/ 0 w 4731"/>
                <a:gd name="T5" fmla="*/ 4094 h 5460"/>
                <a:gd name="T6" fmla="*/ 0 w 4731"/>
                <a:gd name="T7" fmla="*/ 1363 h 5460"/>
                <a:gd name="T8" fmla="*/ 4 w 4731"/>
                <a:gd name="T9" fmla="*/ 1361 h 5460"/>
                <a:gd name="T10" fmla="*/ 2365 w 4731"/>
                <a:gd name="T11" fmla="*/ 0 h 5460"/>
                <a:gd name="T12" fmla="*/ 2370 w 4731"/>
                <a:gd name="T13" fmla="*/ 2 h 5460"/>
                <a:gd name="T14" fmla="*/ 4731 w 4731"/>
                <a:gd name="T15" fmla="*/ 1363 h 5460"/>
                <a:gd name="T16" fmla="*/ 4731 w 4731"/>
                <a:gd name="T17" fmla="*/ 4094 h 5460"/>
                <a:gd name="T18" fmla="*/ 4726 w 4731"/>
                <a:gd name="T19" fmla="*/ 4097 h 5460"/>
                <a:gd name="T20" fmla="*/ 2365 w 4731"/>
                <a:gd name="T21" fmla="*/ 5460 h 5460"/>
                <a:gd name="T22" fmla="*/ 21 w 4731"/>
                <a:gd name="T23" fmla="*/ 4082 h 5460"/>
                <a:gd name="T24" fmla="*/ 2365 w 4731"/>
                <a:gd name="T25" fmla="*/ 5436 h 5460"/>
                <a:gd name="T26" fmla="*/ 4709 w 4731"/>
                <a:gd name="T27" fmla="*/ 4082 h 5460"/>
                <a:gd name="T28" fmla="*/ 4709 w 4731"/>
                <a:gd name="T29" fmla="*/ 1375 h 5460"/>
                <a:gd name="T30" fmla="*/ 2365 w 4731"/>
                <a:gd name="T31" fmla="*/ 23 h 5460"/>
                <a:gd name="T32" fmla="*/ 21 w 4731"/>
                <a:gd name="T33" fmla="*/ 1375 h 5460"/>
                <a:gd name="T34" fmla="*/ 21 w 4731"/>
                <a:gd name="T35" fmla="*/ 4082 h 5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31" h="5460">
                  <a:moveTo>
                    <a:pt x="2365" y="5460"/>
                  </a:moveTo>
                  <a:lnTo>
                    <a:pt x="2360" y="5458"/>
                  </a:lnTo>
                  <a:lnTo>
                    <a:pt x="0" y="4094"/>
                  </a:lnTo>
                  <a:lnTo>
                    <a:pt x="0" y="1363"/>
                  </a:lnTo>
                  <a:lnTo>
                    <a:pt x="4" y="1361"/>
                  </a:lnTo>
                  <a:lnTo>
                    <a:pt x="2365" y="0"/>
                  </a:lnTo>
                  <a:lnTo>
                    <a:pt x="2370" y="2"/>
                  </a:lnTo>
                  <a:lnTo>
                    <a:pt x="4731" y="1363"/>
                  </a:lnTo>
                  <a:lnTo>
                    <a:pt x="4731" y="4094"/>
                  </a:lnTo>
                  <a:lnTo>
                    <a:pt x="4726" y="4097"/>
                  </a:lnTo>
                  <a:lnTo>
                    <a:pt x="2365" y="5460"/>
                  </a:lnTo>
                  <a:close/>
                  <a:moveTo>
                    <a:pt x="21" y="4082"/>
                  </a:moveTo>
                  <a:lnTo>
                    <a:pt x="2365" y="5436"/>
                  </a:lnTo>
                  <a:lnTo>
                    <a:pt x="4709" y="4082"/>
                  </a:lnTo>
                  <a:lnTo>
                    <a:pt x="4709" y="1375"/>
                  </a:lnTo>
                  <a:lnTo>
                    <a:pt x="2365" y="23"/>
                  </a:lnTo>
                  <a:lnTo>
                    <a:pt x="21" y="1375"/>
                  </a:lnTo>
                  <a:lnTo>
                    <a:pt x="21" y="40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170">
              <a:extLst>
                <a:ext uri="{FF2B5EF4-FFF2-40B4-BE49-F238E27FC236}">
                  <a16:creationId xmlns:a16="http://schemas.microsoft.com/office/drawing/2014/main" id="{359F98CA-1C20-429E-8491-16DAF4054E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5" y="21867"/>
              <a:ext cx="4731" cy="5463"/>
            </a:xfrm>
            <a:custGeom>
              <a:avLst/>
              <a:gdLst>
                <a:gd name="T0" fmla="*/ 2370 w 4731"/>
                <a:gd name="T1" fmla="*/ 2 h 5463"/>
                <a:gd name="T2" fmla="*/ 2366 w 4731"/>
                <a:gd name="T3" fmla="*/ 0 h 5463"/>
                <a:gd name="T4" fmla="*/ 5 w 4731"/>
                <a:gd name="T5" fmla="*/ 1363 h 5463"/>
                <a:gd name="T6" fmla="*/ 0 w 4731"/>
                <a:gd name="T7" fmla="*/ 1365 h 5463"/>
                <a:gd name="T8" fmla="*/ 0 w 4731"/>
                <a:gd name="T9" fmla="*/ 4097 h 5463"/>
                <a:gd name="T10" fmla="*/ 2354 w 4731"/>
                <a:gd name="T11" fmla="*/ 5455 h 5463"/>
                <a:gd name="T12" fmla="*/ 2361 w 4731"/>
                <a:gd name="T13" fmla="*/ 5458 h 5463"/>
                <a:gd name="T14" fmla="*/ 2366 w 4731"/>
                <a:gd name="T15" fmla="*/ 5463 h 5463"/>
                <a:gd name="T16" fmla="*/ 2375 w 4731"/>
                <a:gd name="T17" fmla="*/ 5455 h 5463"/>
                <a:gd name="T18" fmla="*/ 2375 w 4731"/>
                <a:gd name="T19" fmla="*/ 5455 h 5463"/>
                <a:gd name="T20" fmla="*/ 4719 w 4731"/>
                <a:gd name="T21" fmla="*/ 4102 h 5463"/>
                <a:gd name="T22" fmla="*/ 4724 w 4731"/>
                <a:gd name="T23" fmla="*/ 4099 h 5463"/>
                <a:gd name="T24" fmla="*/ 4731 w 4731"/>
                <a:gd name="T25" fmla="*/ 4097 h 5463"/>
                <a:gd name="T26" fmla="*/ 4731 w 4731"/>
                <a:gd name="T27" fmla="*/ 1365 h 5463"/>
                <a:gd name="T28" fmla="*/ 2370 w 4731"/>
                <a:gd name="T29" fmla="*/ 2 h 5463"/>
                <a:gd name="T30" fmla="*/ 2366 w 4731"/>
                <a:gd name="T31" fmla="*/ 5439 h 5463"/>
                <a:gd name="T32" fmla="*/ 19 w 4731"/>
                <a:gd name="T33" fmla="*/ 4085 h 5463"/>
                <a:gd name="T34" fmla="*/ 19 w 4731"/>
                <a:gd name="T35" fmla="*/ 1377 h 5463"/>
                <a:gd name="T36" fmla="*/ 2366 w 4731"/>
                <a:gd name="T37" fmla="*/ 23 h 5463"/>
                <a:gd name="T38" fmla="*/ 4710 w 4731"/>
                <a:gd name="T39" fmla="*/ 1377 h 5463"/>
                <a:gd name="T40" fmla="*/ 4710 w 4731"/>
                <a:gd name="T41" fmla="*/ 4085 h 5463"/>
                <a:gd name="T42" fmla="*/ 2366 w 4731"/>
                <a:gd name="T43" fmla="*/ 5439 h 5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31" h="5463">
                  <a:moveTo>
                    <a:pt x="2370" y="2"/>
                  </a:moveTo>
                  <a:lnTo>
                    <a:pt x="2366" y="0"/>
                  </a:lnTo>
                  <a:lnTo>
                    <a:pt x="5" y="1363"/>
                  </a:lnTo>
                  <a:lnTo>
                    <a:pt x="0" y="1365"/>
                  </a:lnTo>
                  <a:lnTo>
                    <a:pt x="0" y="4097"/>
                  </a:lnTo>
                  <a:lnTo>
                    <a:pt x="2354" y="5455"/>
                  </a:lnTo>
                  <a:lnTo>
                    <a:pt x="2361" y="5458"/>
                  </a:lnTo>
                  <a:lnTo>
                    <a:pt x="2366" y="5463"/>
                  </a:lnTo>
                  <a:lnTo>
                    <a:pt x="2375" y="5455"/>
                  </a:lnTo>
                  <a:lnTo>
                    <a:pt x="2375" y="5455"/>
                  </a:lnTo>
                  <a:lnTo>
                    <a:pt x="4719" y="4102"/>
                  </a:lnTo>
                  <a:lnTo>
                    <a:pt x="4724" y="4099"/>
                  </a:lnTo>
                  <a:lnTo>
                    <a:pt x="4731" y="4097"/>
                  </a:lnTo>
                  <a:lnTo>
                    <a:pt x="4731" y="1365"/>
                  </a:lnTo>
                  <a:lnTo>
                    <a:pt x="2370" y="2"/>
                  </a:lnTo>
                  <a:close/>
                  <a:moveTo>
                    <a:pt x="2366" y="5439"/>
                  </a:moveTo>
                  <a:lnTo>
                    <a:pt x="19" y="4085"/>
                  </a:lnTo>
                  <a:lnTo>
                    <a:pt x="19" y="1377"/>
                  </a:lnTo>
                  <a:lnTo>
                    <a:pt x="2366" y="23"/>
                  </a:lnTo>
                  <a:lnTo>
                    <a:pt x="4710" y="1377"/>
                  </a:lnTo>
                  <a:lnTo>
                    <a:pt x="4710" y="4085"/>
                  </a:lnTo>
                  <a:lnTo>
                    <a:pt x="2366" y="5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171">
              <a:extLst>
                <a:ext uri="{FF2B5EF4-FFF2-40B4-BE49-F238E27FC236}">
                  <a16:creationId xmlns:a16="http://schemas.microsoft.com/office/drawing/2014/main" id="{F0D44C43-D4FA-429E-9256-B4FFAF2C8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9" y="4503"/>
              <a:ext cx="68" cy="3686"/>
            </a:xfrm>
            <a:custGeom>
              <a:avLst/>
              <a:gdLst>
                <a:gd name="T0" fmla="*/ 68 w 68"/>
                <a:gd name="T1" fmla="*/ 0 h 3686"/>
                <a:gd name="T2" fmla="*/ 0 w 68"/>
                <a:gd name="T3" fmla="*/ 40 h 3686"/>
                <a:gd name="T4" fmla="*/ 0 w 68"/>
                <a:gd name="T5" fmla="*/ 3645 h 3686"/>
                <a:gd name="T6" fmla="*/ 68 w 68"/>
                <a:gd name="T7" fmla="*/ 3686 h 3686"/>
                <a:gd name="T8" fmla="*/ 68 w 68"/>
                <a:gd name="T9" fmla="*/ 0 h 3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686">
                  <a:moveTo>
                    <a:pt x="68" y="0"/>
                  </a:moveTo>
                  <a:lnTo>
                    <a:pt x="0" y="40"/>
                  </a:lnTo>
                  <a:lnTo>
                    <a:pt x="0" y="3645"/>
                  </a:lnTo>
                  <a:lnTo>
                    <a:pt x="68" y="3686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172">
              <a:extLst>
                <a:ext uri="{FF2B5EF4-FFF2-40B4-BE49-F238E27FC236}">
                  <a16:creationId xmlns:a16="http://schemas.microsoft.com/office/drawing/2014/main" id="{BB0814EC-65E1-477A-AE13-F8B146ADB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79" y="13370"/>
              <a:ext cx="6208" cy="7211"/>
            </a:xfrm>
            <a:custGeom>
              <a:avLst/>
              <a:gdLst>
                <a:gd name="T0" fmla="*/ 6208 w 6208"/>
                <a:gd name="T1" fmla="*/ 1782 h 7211"/>
                <a:gd name="T2" fmla="*/ 3124 w 6208"/>
                <a:gd name="T3" fmla="*/ 0 h 7211"/>
                <a:gd name="T4" fmla="*/ 0 w 6208"/>
                <a:gd name="T5" fmla="*/ 1803 h 7211"/>
                <a:gd name="T6" fmla="*/ 0 w 6208"/>
                <a:gd name="T7" fmla="*/ 5409 h 7211"/>
                <a:gd name="T8" fmla="*/ 3124 w 6208"/>
                <a:gd name="T9" fmla="*/ 7211 h 7211"/>
                <a:gd name="T10" fmla="*/ 6208 w 6208"/>
                <a:gd name="T11" fmla="*/ 5430 h 7211"/>
                <a:gd name="T12" fmla="*/ 6208 w 6208"/>
                <a:gd name="T13" fmla="*/ 1782 h 7211"/>
                <a:gd name="T14" fmla="*/ 3124 w 6208"/>
                <a:gd name="T15" fmla="*/ 7089 h 7211"/>
                <a:gd name="T16" fmla="*/ 106 w 6208"/>
                <a:gd name="T17" fmla="*/ 5347 h 7211"/>
                <a:gd name="T18" fmla="*/ 106 w 6208"/>
                <a:gd name="T19" fmla="*/ 1864 h 7211"/>
                <a:gd name="T20" fmla="*/ 3124 w 6208"/>
                <a:gd name="T21" fmla="*/ 123 h 7211"/>
                <a:gd name="T22" fmla="*/ 6140 w 6208"/>
                <a:gd name="T23" fmla="*/ 1864 h 7211"/>
                <a:gd name="T24" fmla="*/ 6140 w 6208"/>
                <a:gd name="T25" fmla="*/ 5347 h 7211"/>
                <a:gd name="T26" fmla="*/ 3124 w 6208"/>
                <a:gd name="T27" fmla="*/ 7089 h 7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08" h="7211">
                  <a:moveTo>
                    <a:pt x="6208" y="1782"/>
                  </a:moveTo>
                  <a:lnTo>
                    <a:pt x="3124" y="0"/>
                  </a:lnTo>
                  <a:lnTo>
                    <a:pt x="0" y="1803"/>
                  </a:lnTo>
                  <a:lnTo>
                    <a:pt x="0" y="5409"/>
                  </a:lnTo>
                  <a:lnTo>
                    <a:pt x="3124" y="7211"/>
                  </a:lnTo>
                  <a:lnTo>
                    <a:pt x="6208" y="5430"/>
                  </a:lnTo>
                  <a:lnTo>
                    <a:pt x="6208" y="1782"/>
                  </a:lnTo>
                  <a:close/>
                  <a:moveTo>
                    <a:pt x="3124" y="7089"/>
                  </a:moveTo>
                  <a:lnTo>
                    <a:pt x="106" y="5347"/>
                  </a:lnTo>
                  <a:lnTo>
                    <a:pt x="106" y="1864"/>
                  </a:lnTo>
                  <a:lnTo>
                    <a:pt x="3124" y="123"/>
                  </a:lnTo>
                  <a:lnTo>
                    <a:pt x="6140" y="1864"/>
                  </a:lnTo>
                  <a:lnTo>
                    <a:pt x="6140" y="5347"/>
                  </a:lnTo>
                  <a:lnTo>
                    <a:pt x="3124" y="70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173">
              <a:extLst>
                <a:ext uri="{FF2B5EF4-FFF2-40B4-BE49-F238E27FC236}">
                  <a16:creationId xmlns:a16="http://schemas.microsoft.com/office/drawing/2014/main" id="{17816888-3756-48FF-88D0-91F53910A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5" y="23648"/>
              <a:ext cx="5246" cy="6056"/>
            </a:xfrm>
            <a:custGeom>
              <a:avLst/>
              <a:gdLst>
                <a:gd name="T0" fmla="*/ 2623 w 5246"/>
                <a:gd name="T1" fmla="*/ 6056 h 6056"/>
                <a:gd name="T2" fmla="*/ 0 w 5246"/>
                <a:gd name="T3" fmla="*/ 4542 h 6056"/>
                <a:gd name="T4" fmla="*/ 0 w 5246"/>
                <a:gd name="T5" fmla="*/ 1512 h 6056"/>
                <a:gd name="T6" fmla="*/ 2623 w 5246"/>
                <a:gd name="T7" fmla="*/ 0 h 6056"/>
                <a:gd name="T8" fmla="*/ 5246 w 5246"/>
                <a:gd name="T9" fmla="*/ 1512 h 6056"/>
                <a:gd name="T10" fmla="*/ 5246 w 5246"/>
                <a:gd name="T11" fmla="*/ 4542 h 6056"/>
                <a:gd name="T12" fmla="*/ 2623 w 5246"/>
                <a:gd name="T13" fmla="*/ 6056 h 6056"/>
                <a:gd name="T14" fmla="*/ 90 w 5246"/>
                <a:gd name="T15" fmla="*/ 4490 h 6056"/>
                <a:gd name="T16" fmla="*/ 2623 w 5246"/>
                <a:gd name="T17" fmla="*/ 5952 h 6056"/>
                <a:gd name="T18" fmla="*/ 5156 w 5246"/>
                <a:gd name="T19" fmla="*/ 4490 h 6056"/>
                <a:gd name="T20" fmla="*/ 5156 w 5246"/>
                <a:gd name="T21" fmla="*/ 1564 h 6056"/>
                <a:gd name="T22" fmla="*/ 2623 w 5246"/>
                <a:gd name="T23" fmla="*/ 102 h 6056"/>
                <a:gd name="T24" fmla="*/ 90 w 5246"/>
                <a:gd name="T25" fmla="*/ 1564 h 6056"/>
                <a:gd name="T26" fmla="*/ 90 w 5246"/>
                <a:gd name="T27" fmla="*/ 4490 h 6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46" h="6056">
                  <a:moveTo>
                    <a:pt x="2623" y="6056"/>
                  </a:moveTo>
                  <a:lnTo>
                    <a:pt x="0" y="4542"/>
                  </a:lnTo>
                  <a:lnTo>
                    <a:pt x="0" y="1512"/>
                  </a:lnTo>
                  <a:lnTo>
                    <a:pt x="2623" y="0"/>
                  </a:lnTo>
                  <a:lnTo>
                    <a:pt x="5246" y="1512"/>
                  </a:lnTo>
                  <a:lnTo>
                    <a:pt x="5246" y="4542"/>
                  </a:lnTo>
                  <a:lnTo>
                    <a:pt x="2623" y="6056"/>
                  </a:lnTo>
                  <a:close/>
                  <a:moveTo>
                    <a:pt x="90" y="4490"/>
                  </a:moveTo>
                  <a:lnTo>
                    <a:pt x="2623" y="5952"/>
                  </a:lnTo>
                  <a:lnTo>
                    <a:pt x="5156" y="4490"/>
                  </a:lnTo>
                  <a:lnTo>
                    <a:pt x="5156" y="1564"/>
                  </a:lnTo>
                  <a:lnTo>
                    <a:pt x="2623" y="102"/>
                  </a:lnTo>
                  <a:lnTo>
                    <a:pt x="90" y="1564"/>
                  </a:lnTo>
                  <a:lnTo>
                    <a:pt x="90" y="44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174">
              <a:extLst>
                <a:ext uri="{FF2B5EF4-FFF2-40B4-BE49-F238E27FC236}">
                  <a16:creationId xmlns:a16="http://schemas.microsoft.com/office/drawing/2014/main" id="{EBB24EA7-5A71-46EC-A9BD-16A98D163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" y="18686"/>
              <a:ext cx="3138" cy="7212"/>
            </a:xfrm>
            <a:custGeom>
              <a:avLst/>
              <a:gdLst>
                <a:gd name="T0" fmla="*/ 3138 w 3138"/>
                <a:gd name="T1" fmla="*/ 7079 h 7212"/>
                <a:gd name="T2" fmla="*/ 3122 w 3138"/>
                <a:gd name="T3" fmla="*/ 7086 h 7212"/>
                <a:gd name="T4" fmla="*/ 106 w 3138"/>
                <a:gd name="T5" fmla="*/ 5347 h 7212"/>
                <a:gd name="T6" fmla="*/ 106 w 3138"/>
                <a:gd name="T7" fmla="*/ 1865 h 7212"/>
                <a:gd name="T8" fmla="*/ 3122 w 3138"/>
                <a:gd name="T9" fmla="*/ 123 h 7212"/>
                <a:gd name="T10" fmla="*/ 3138 w 3138"/>
                <a:gd name="T11" fmla="*/ 133 h 7212"/>
                <a:gd name="T12" fmla="*/ 3138 w 3138"/>
                <a:gd name="T13" fmla="*/ 10 h 7212"/>
                <a:gd name="T14" fmla="*/ 3122 w 3138"/>
                <a:gd name="T15" fmla="*/ 0 h 7212"/>
                <a:gd name="T16" fmla="*/ 0 w 3138"/>
                <a:gd name="T17" fmla="*/ 1803 h 7212"/>
                <a:gd name="T18" fmla="*/ 0 w 3138"/>
                <a:gd name="T19" fmla="*/ 5409 h 7212"/>
                <a:gd name="T20" fmla="*/ 3122 w 3138"/>
                <a:gd name="T21" fmla="*/ 7212 h 7212"/>
                <a:gd name="T22" fmla="*/ 3138 w 3138"/>
                <a:gd name="T23" fmla="*/ 7202 h 7212"/>
                <a:gd name="T24" fmla="*/ 3138 w 3138"/>
                <a:gd name="T25" fmla="*/ 7079 h 7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8" h="7212">
                  <a:moveTo>
                    <a:pt x="3138" y="7079"/>
                  </a:moveTo>
                  <a:lnTo>
                    <a:pt x="3122" y="7086"/>
                  </a:lnTo>
                  <a:lnTo>
                    <a:pt x="106" y="5347"/>
                  </a:lnTo>
                  <a:lnTo>
                    <a:pt x="106" y="1865"/>
                  </a:lnTo>
                  <a:lnTo>
                    <a:pt x="3122" y="123"/>
                  </a:lnTo>
                  <a:lnTo>
                    <a:pt x="3138" y="133"/>
                  </a:lnTo>
                  <a:lnTo>
                    <a:pt x="3138" y="10"/>
                  </a:lnTo>
                  <a:lnTo>
                    <a:pt x="3122" y="0"/>
                  </a:lnTo>
                  <a:lnTo>
                    <a:pt x="0" y="1803"/>
                  </a:lnTo>
                  <a:lnTo>
                    <a:pt x="0" y="5409"/>
                  </a:lnTo>
                  <a:lnTo>
                    <a:pt x="3122" y="7212"/>
                  </a:lnTo>
                  <a:lnTo>
                    <a:pt x="3138" y="7202"/>
                  </a:lnTo>
                  <a:lnTo>
                    <a:pt x="3138" y="7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Oval 175">
              <a:extLst>
                <a:ext uri="{FF2B5EF4-FFF2-40B4-BE49-F238E27FC236}">
                  <a16:creationId xmlns:a16="http://schemas.microsoft.com/office/drawing/2014/main" id="{2E267BDC-0A8C-47A3-987D-B9AB5CDFA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130"/>
              <a:ext cx="465" cy="4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Oval 177">
              <a:extLst>
                <a:ext uri="{FF2B5EF4-FFF2-40B4-BE49-F238E27FC236}">
                  <a16:creationId xmlns:a16="http://schemas.microsoft.com/office/drawing/2014/main" id="{E30C219A-CA4B-4A2A-B2E3-606BCFE40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8" y="3593"/>
              <a:ext cx="258" cy="2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Oval 178">
              <a:extLst>
                <a:ext uri="{FF2B5EF4-FFF2-40B4-BE49-F238E27FC236}">
                  <a16:creationId xmlns:a16="http://schemas.microsoft.com/office/drawing/2014/main" id="{D8278687-0F1F-4277-8612-FEB6D4D5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2" y="2064"/>
              <a:ext cx="600" cy="5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Oval 179">
              <a:extLst>
                <a:ext uri="{FF2B5EF4-FFF2-40B4-BE49-F238E27FC236}">
                  <a16:creationId xmlns:a16="http://schemas.microsoft.com/office/drawing/2014/main" id="{FCB926DA-D979-4910-ABA9-09B682682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527"/>
              <a:ext cx="393" cy="39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Oval 180">
              <a:extLst>
                <a:ext uri="{FF2B5EF4-FFF2-40B4-BE49-F238E27FC236}">
                  <a16:creationId xmlns:a16="http://schemas.microsoft.com/office/drawing/2014/main" id="{A3184EA9-3E0E-41B4-B4B8-287F3C4AA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4" y="2206"/>
              <a:ext cx="314" cy="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Oval 182">
              <a:extLst>
                <a:ext uri="{FF2B5EF4-FFF2-40B4-BE49-F238E27FC236}">
                  <a16:creationId xmlns:a16="http://schemas.microsoft.com/office/drawing/2014/main" id="{1CCE2B81-CAF0-462A-A66E-9F10AB49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3" y="7492"/>
              <a:ext cx="616" cy="6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Oval 183">
              <a:extLst>
                <a:ext uri="{FF2B5EF4-FFF2-40B4-BE49-F238E27FC236}">
                  <a16:creationId xmlns:a16="http://schemas.microsoft.com/office/drawing/2014/main" id="{F4427012-3ECA-4F07-B8E8-82C8C5831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5" y="21682"/>
              <a:ext cx="389" cy="3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Oval 184">
              <a:extLst>
                <a:ext uri="{FF2B5EF4-FFF2-40B4-BE49-F238E27FC236}">
                  <a16:creationId xmlns:a16="http://schemas.microsoft.com/office/drawing/2014/main" id="{16C74B9F-231E-4318-A11C-497EA88F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4" y="23036"/>
              <a:ext cx="404" cy="40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Oval 185">
              <a:extLst>
                <a:ext uri="{FF2B5EF4-FFF2-40B4-BE49-F238E27FC236}">
                  <a16:creationId xmlns:a16="http://schemas.microsoft.com/office/drawing/2014/main" id="{B6003055-1214-4EAB-A456-385E0DEDF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2" y="23015"/>
              <a:ext cx="447" cy="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Oval 186">
              <a:extLst>
                <a:ext uri="{FF2B5EF4-FFF2-40B4-BE49-F238E27FC236}">
                  <a16:creationId xmlns:a16="http://schemas.microsoft.com/office/drawing/2014/main" id="{7CDBCB97-22A4-4DAB-A712-CE7E43369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8" y="25730"/>
              <a:ext cx="453" cy="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Oval 187">
              <a:extLst>
                <a:ext uri="{FF2B5EF4-FFF2-40B4-BE49-F238E27FC236}">
                  <a16:creationId xmlns:a16="http://schemas.microsoft.com/office/drawing/2014/main" id="{4A6DDE4D-3A90-40D6-A6CA-0CBB5044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0" y="25723"/>
              <a:ext cx="471" cy="4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6908FAB-B843-470F-97B7-33931352EAD5}"/>
              </a:ext>
            </a:extLst>
          </p:cNvPr>
          <p:cNvGrpSpPr/>
          <p:nvPr userDrawn="1"/>
        </p:nvGrpSpPr>
        <p:grpSpPr>
          <a:xfrm>
            <a:off x="7722027" y="4822410"/>
            <a:ext cx="1010808" cy="149307"/>
            <a:chOff x="4251956" y="3281362"/>
            <a:chExt cx="3224216" cy="476252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8D07359-8A18-40C0-9337-6AF50FC6FA76}"/>
                </a:ext>
              </a:extLst>
            </p:cNvPr>
            <p:cNvSpPr/>
            <p:nvPr/>
          </p:nvSpPr>
          <p:spPr>
            <a:xfrm>
              <a:off x="4251956" y="3281362"/>
              <a:ext cx="476254" cy="476252"/>
            </a:xfrm>
            <a:custGeom>
              <a:avLst/>
              <a:gdLst>
                <a:gd name="connsiteX0" fmla="*/ 25718 w 676275"/>
                <a:gd name="connsiteY0" fmla="*/ 209550 h 676275"/>
                <a:gd name="connsiteX1" fmla="*/ 338138 w 676275"/>
                <a:gd name="connsiteY1" fmla="*/ 381000 h 676275"/>
                <a:gd name="connsiteX2" fmla="*/ 650558 w 676275"/>
                <a:gd name="connsiteY2" fmla="*/ 209550 h 676275"/>
                <a:gd name="connsiteX3" fmla="*/ 676275 w 676275"/>
                <a:gd name="connsiteY3" fmla="*/ 338138 h 676275"/>
                <a:gd name="connsiteX4" fmla="*/ 338138 w 676275"/>
                <a:gd name="connsiteY4" fmla="*/ 676275 h 676275"/>
                <a:gd name="connsiteX5" fmla="*/ 0 w 676275"/>
                <a:gd name="connsiteY5" fmla="*/ 338138 h 676275"/>
                <a:gd name="connsiteX6" fmla="*/ 25718 w 676275"/>
                <a:gd name="connsiteY6" fmla="*/ 209550 h 676275"/>
                <a:gd name="connsiteX7" fmla="*/ 338137 w 676275"/>
                <a:gd name="connsiteY7" fmla="*/ 0 h 676275"/>
                <a:gd name="connsiteX8" fmla="*/ 612457 w 676275"/>
                <a:gd name="connsiteY8" fmla="*/ 140970 h 676275"/>
                <a:gd name="connsiteX9" fmla="*/ 338137 w 676275"/>
                <a:gd name="connsiteY9" fmla="*/ 313373 h 676275"/>
                <a:gd name="connsiteX10" fmla="*/ 63817 w 676275"/>
                <a:gd name="connsiteY10" fmla="*/ 140970 h 676275"/>
                <a:gd name="connsiteX11" fmla="*/ 338137 w 676275"/>
                <a:gd name="connsiteY11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6275" h="676275">
                  <a:moveTo>
                    <a:pt x="25718" y="209550"/>
                  </a:moveTo>
                  <a:cubicBezTo>
                    <a:pt x="91440" y="312420"/>
                    <a:pt x="206693" y="381000"/>
                    <a:pt x="338138" y="381000"/>
                  </a:cubicBezTo>
                  <a:cubicBezTo>
                    <a:pt x="469583" y="381000"/>
                    <a:pt x="584835" y="312420"/>
                    <a:pt x="650558" y="209550"/>
                  </a:cubicBezTo>
                  <a:cubicBezTo>
                    <a:pt x="666750" y="248603"/>
                    <a:pt x="676275" y="292418"/>
                    <a:pt x="676275" y="338138"/>
                  </a:cubicBezTo>
                  <a:cubicBezTo>
                    <a:pt x="676275" y="524828"/>
                    <a:pt x="524828" y="676275"/>
                    <a:pt x="338138" y="676275"/>
                  </a:cubicBezTo>
                  <a:cubicBezTo>
                    <a:pt x="151448" y="676275"/>
                    <a:pt x="0" y="524828"/>
                    <a:pt x="0" y="338138"/>
                  </a:cubicBezTo>
                  <a:cubicBezTo>
                    <a:pt x="0" y="292418"/>
                    <a:pt x="9525" y="248603"/>
                    <a:pt x="25718" y="209550"/>
                  </a:cubicBezTo>
                  <a:close/>
                  <a:moveTo>
                    <a:pt x="338137" y="0"/>
                  </a:moveTo>
                  <a:cubicBezTo>
                    <a:pt x="451485" y="0"/>
                    <a:pt x="551497" y="55245"/>
                    <a:pt x="612457" y="140970"/>
                  </a:cubicBezTo>
                  <a:cubicBezTo>
                    <a:pt x="562927" y="242888"/>
                    <a:pt x="459105" y="313373"/>
                    <a:pt x="338137" y="313373"/>
                  </a:cubicBezTo>
                  <a:cubicBezTo>
                    <a:pt x="217170" y="313373"/>
                    <a:pt x="112395" y="242888"/>
                    <a:pt x="63817" y="140970"/>
                  </a:cubicBezTo>
                  <a:cubicBezTo>
                    <a:pt x="124777" y="55245"/>
                    <a:pt x="224790" y="0"/>
                    <a:pt x="338137" y="0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5E9B218-C26F-4C6F-9465-DE3A9FE53E79}"/>
                </a:ext>
              </a:extLst>
            </p:cNvPr>
            <p:cNvGrpSpPr/>
            <p:nvPr userDrawn="1"/>
          </p:nvGrpSpPr>
          <p:grpSpPr>
            <a:xfrm>
              <a:off x="4850129" y="3334703"/>
              <a:ext cx="2626043" cy="369570"/>
              <a:chOff x="4850129" y="3334702"/>
              <a:chExt cx="2626043" cy="369570"/>
            </a:xfrm>
            <a:solidFill>
              <a:srgbClr val="D9D9D9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7CC7886-766E-4F67-BA81-6EB3A57E6DE7}"/>
                  </a:ext>
                </a:extLst>
              </p:cNvPr>
              <p:cNvSpPr/>
              <p:nvPr/>
            </p:nvSpPr>
            <p:spPr>
              <a:xfrm>
                <a:off x="4850129" y="3348990"/>
                <a:ext cx="284797" cy="355282"/>
              </a:xfrm>
              <a:custGeom>
                <a:avLst/>
                <a:gdLst>
                  <a:gd name="connsiteX0" fmla="*/ 0 w 284797"/>
                  <a:gd name="connsiteY0" fmla="*/ 315278 h 355282"/>
                  <a:gd name="connsiteX1" fmla="*/ 26670 w 284797"/>
                  <a:gd name="connsiteY1" fmla="*/ 255270 h 355282"/>
                  <a:gd name="connsiteX2" fmla="*/ 140018 w 284797"/>
                  <a:gd name="connsiteY2" fmla="*/ 291465 h 355282"/>
                  <a:gd name="connsiteX3" fmla="*/ 206693 w 284797"/>
                  <a:gd name="connsiteY3" fmla="*/ 254317 h 355282"/>
                  <a:gd name="connsiteX4" fmla="*/ 6668 w 284797"/>
                  <a:gd name="connsiteY4" fmla="*/ 106680 h 355282"/>
                  <a:gd name="connsiteX5" fmla="*/ 151448 w 284797"/>
                  <a:gd name="connsiteY5" fmla="*/ 0 h 355282"/>
                  <a:gd name="connsiteX6" fmla="*/ 270510 w 284797"/>
                  <a:gd name="connsiteY6" fmla="*/ 30480 h 355282"/>
                  <a:gd name="connsiteX7" fmla="*/ 245745 w 284797"/>
                  <a:gd name="connsiteY7" fmla="*/ 90488 h 355282"/>
                  <a:gd name="connsiteX8" fmla="*/ 150495 w 284797"/>
                  <a:gd name="connsiteY8" fmla="*/ 63817 h 355282"/>
                  <a:gd name="connsiteX9" fmla="*/ 84773 w 284797"/>
                  <a:gd name="connsiteY9" fmla="*/ 102870 h 355282"/>
                  <a:gd name="connsiteX10" fmla="*/ 284798 w 284797"/>
                  <a:gd name="connsiteY10" fmla="*/ 248603 h 355282"/>
                  <a:gd name="connsiteX11" fmla="*/ 139065 w 284797"/>
                  <a:gd name="connsiteY11" fmla="*/ 355283 h 355282"/>
                  <a:gd name="connsiteX12" fmla="*/ 0 w 284797"/>
                  <a:gd name="connsiteY12" fmla="*/ 315278 h 35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797" h="355282">
                    <a:moveTo>
                      <a:pt x="0" y="315278"/>
                    </a:moveTo>
                    <a:lnTo>
                      <a:pt x="26670" y="255270"/>
                    </a:lnTo>
                    <a:cubicBezTo>
                      <a:pt x="55245" y="276225"/>
                      <a:pt x="99060" y="291465"/>
                      <a:pt x="140018" y="291465"/>
                    </a:cubicBezTo>
                    <a:cubicBezTo>
                      <a:pt x="186690" y="291465"/>
                      <a:pt x="206693" y="276225"/>
                      <a:pt x="206693" y="254317"/>
                    </a:cubicBezTo>
                    <a:cubicBezTo>
                      <a:pt x="206693" y="189548"/>
                      <a:pt x="6668" y="234315"/>
                      <a:pt x="6668" y="106680"/>
                    </a:cubicBezTo>
                    <a:cubicBezTo>
                      <a:pt x="6668" y="48578"/>
                      <a:pt x="53340" y="0"/>
                      <a:pt x="151448" y="0"/>
                    </a:cubicBezTo>
                    <a:cubicBezTo>
                      <a:pt x="194310" y="0"/>
                      <a:pt x="239078" y="10478"/>
                      <a:pt x="270510" y="30480"/>
                    </a:cubicBezTo>
                    <a:lnTo>
                      <a:pt x="245745" y="90488"/>
                    </a:lnTo>
                    <a:cubicBezTo>
                      <a:pt x="214313" y="72390"/>
                      <a:pt x="180975" y="63817"/>
                      <a:pt x="150495" y="63817"/>
                    </a:cubicBezTo>
                    <a:cubicBezTo>
                      <a:pt x="103823" y="63817"/>
                      <a:pt x="84773" y="81915"/>
                      <a:pt x="84773" y="102870"/>
                    </a:cubicBezTo>
                    <a:cubicBezTo>
                      <a:pt x="84773" y="165735"/>
                      <a:pt x="284798" y="122873"/>
                      <a:pt x="284798" y="248603"/>
                    </a:cubicBezTo>
                    <a:cubicBezTo>
                      <a:pt x="284798" y="305753"/>
                      <a:pt x="237173" y="355283"/>
                      <a:pt x="139065" y="355283"/>
                    </a:cubicBezTo>
                    <a:cubicBezTo>
                      <a:pt x="85725" y="355283"/>
                      <a:pt x="30480" y="339090"/>
                      <a:pt x="0" y="3152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6A8156D-50BA-41B7-8856-F6068C04878C}"/>
                  </a:ext>
                </a:extLst>
              </p:cNvPr>
              <p:cNvSpPr/>
              <p:nvPr/>
            </p:nvSpPr>
            <p:spPr>
              <a:xfrm>
                <a:off x="5168264" y="3334702"/>
                <a:ext cx="76200" cy="363854"/>
              </a:xfrm>
              <a:custGeom>
                <a:avLst/>
                <a:gdLst>
                  <a:gd name="connsiteX0" fmla="*/ 0 w 76200"/>
                  <a:gd name="connsiteY0" fmla="*/ 0 h 363854"/>
                  <a:gd name="connsiteX1" fmla="*/ 76200 w 76200"/>
                  <a:gd name="connsiteY1" fmla="*/ 0 h 363854"/>
                  <a:gd name="connsiteX2" fmla="*/ 76200 w 76200"/>
                  <a:gd name="connsiteY2" fmla="*/ 363855 h 363854"/>
                  <a:gd name="connsiteX3" fmla="*/ 0 w 76200"/>
                  <a:gd name="connsiteY3" fmla="*/ 363855 h 363854"/>
                  <a:gd name="connsiteX4" fmla="*/ 0 w 76200"/>
                  <a:gd name="connsiteY4" fmla="*/ 0 h 36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63854">
                    <a:moveTo>
                      <a:pt x="0" y="0"/>
                    </a:moveTo>
                    <a:lnTo>
                      <a:pt x="76200" y="0"/>
                    </a:lnTo>
                    <a:lnTo>
                      <a:pt x="76200" y="363855"/>
                    </a:lnTo>
                    <a:lnTo>
                      <a:pt x="0" y="3638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8493921-3C4C-4E80-B420-26848EA054FC}"/>
                  </a:ext>
                </a:extLst>
              </p:cNvPr>
              <p:cNvSpPr/>
              <p:nvPr/>
            </p:nvSpPr>
            <p:spPr>
              <a:xfrm>
                <a:off x="5298757" y="3434715"/>
                <a:ext cx="76200" cy="263842"/>
              </a:xfrm>
              <a:custGeom>
                <a:avLst/>
                <a:gdLst>
                  <a:gd name="connsiteX0" fmla="*/ 0 w 76200"/>
                  <a:gd name="connsiteY0" fmla="*/ 0 h 263842"/>
                  <a:gd name="connsiteX1" fmla="*/ 76200 w 76200"/>
                  <a:gd name="connsiteY1" fmla="*/ 0 h 263842"/>
                  <a:gd name="connsiteX2" fmla="*/ 76200 w 76200"/>
                  <a:gd name="connsiteY2" fmla="*/ 263843 h 263842"/>
                  <a:gd name="connsiteX3" fmla="*/ 0 w 76200"/>
                  <a:gd name="connsiteY3" fmla="*/ 263843 h 263842"/>
                  <a:gd name="connsiteX4" fmla="*/ 0 w 76200"/>
                  <a:gd name="connsiteY4" fmla="*/ 0 h 26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263842">
                    <a:moveTo>
                      <a:pt x="0" y="0"/>
                    </a:moveTo>
                    <a:lnTo>
                      <a:pt x="76200" y="0"/>
                    </a:lnTo>
                    <a:lnTo>
                      <a:pt x="76200" y="263843"/>
                    </a:lnTo>
                    <a:lnTo>
                      <a:pt x="0" y="2638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CA67A27-CAD5-48F3-8549-E8247E1660B9}"/>
                  </a:ext>
                </a:extLst>
              </p:cNvPr>
              <p:cNvSpPr/>
              <p:nvPr/>
            </p:nvSpPr>
            <p:spPr>
              <a:xfrm>
                <a:off x="5409247" y="3334702"/>
                <a:ext cx="288607" cy="367665"/>
              </a:xfrm>
              <a:custGeom>
                <a:avLst/>
                <a:gdLst>
                  <a:gd name="connsiteX0" fmla="*/ 288608 w 288607"/>
                  <a:gd name="connsiteY0" fmla="*/ 0 h 367665"/>
                  <a:gd name="connsiteX1" fmla="*/ 288608 w 288607"/>
                  <a:gd name="connsiteY1" fmla="*/ 363855 h 367665"/>
                  <a:gd name="connsiteX2" fmla="*/ 215265 w 288607"/>
                  <a:gd name="connsiteY2" fmla="*/ 363855 h 367665"/>
                  <a:gd name="connsiteX3" fmla="*/ 215265 w 288607"/>
                  <a:gd name="connsiteY3" fmla="*/ 333375 h 367665"/>
                  <a:gd name="connsiteX4" fmla="*/ 132398 w 288607"/>
                  <a:gd name="connsiteY4" fmla="*/ 367665 h 367665"/>
                  <a:gd name="connsiteX5" fmla="*/ 0 w 288607"/>
                  <a:gd name="connsiteY5" fmla="*/ 231458 h 367665"/>
                  <a:gd name="connsiteX6" fmla="*/ 132398 w 288607"/>
                  <a:gd name="connsiteY6" fmla="*/ 95250 h 367665"/>
                  <a:gd name="connsiteX7" fmla="*/ 211455 w 288607"/>
                  <a:gd name="connsiteY7" fmla="*/ 126682 h 367665"/>
                  <a:gd name="connsiteX8" fmla="*/ 211455 w 288607"/>
                  <a:gd name="connsiteY8" fmla="*/ 0 h 367665"/>
                  <a:gd name="connsiteX9" fmla="*/ 288608 w 288607"/>
                  <a:gd name="connsiteY9" fmla="*/ 0 h 367665"/>
                  <a:gd name="connsiteX10" fmla="*/ 214313 w 288607"/>
                  <a:gd name="connsiteY10" fmla="*/ 231458 h 367665"/>
                  <a:gd name="connsiteX11" fmla="*/ 146685 w 288607"/>
                  <a:gd name="connsiteY11" fmla="*/ 158115 h 367665"/>
                  <a:gd name="connsiteX12" fmla="*/ 79058 w 288607"/>
                  <a:gd name="connsiteY12" fmla="*/ 231458 h 367665"/>
                  <a:gd name="connsiteX13" fmla="*/ 146685 w 288607"/>
                  <a:gd name="connsiteY13" fmla="*/ 304800 h 367665"/>
                  <a:gd name="connsiteX14" fmla="*/ 214313 w 288607"/>
                  <a:gd name="connsiteY14" fmla="*/ 231458 h 36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607" h="367665">
                    <a:moveTo>
                      <a:pt x="288608" y="0"/>
                    </a:moveTo>
                    <a:lnTo>
                      <a:pt x="288608" y="363855"/>
                    </a:lnTo>
                    <a:lnTo>
                      <a:pt x="215265" y="363855"/>
                    </a:lnTo>
                    <a:lnTo>
                      <a:pt x="215265" y="333375"/>
                    </a:lnTo>
                    <a:cubicBezTo>
                      <a:pt x="196215" y="356235"/>
                      <a:pt x="168593" y="367665"/>
                      <a:pt x="132398" y="367665"/>
                    </a:cubicBezTo>
                    <a:cubicBezTo>
                      <a:pt x="58103" y="367665"/>
                      <a:pt x="0" y="314325"/>
                      <a:pt x="0" y="231458"/>
                    </a:cubicBezTo>
                    <a:cubicBezTo>
                      <a:pt x="0" y="148590"/>
                      <a:pt x="57150" y="95250"/>
                      <a:pt x="132398" y="95250"/>
                    </a:cubicBezTo>
                    <a:cubicBezTo>
                      <a:pt x="164783" y="95250"/>
                      <a:pt x="192405" y="105728"/>
                      <a:pt x="211455" y="126682"/>
                    </a:cubicBezTo>
                    <a:lnTo>
                      <a:pt x="211455" y="0"/>
                    </a:lnTo>
                    <a:lnTo>
                      <a:pt x="288608" y="0"/>
                    </a:lnTo>
                    <a:close/>
                    <a:moveTo>
                      <a:pt x="214313" y="231458"/>
                    </a:moveTo>
                    <a:cubicBezTo>
                      <a:pt x="214313" y="185737"/>
                      <a:pt x="184785" y="158115"/>
                      <a:pt x="146685" y="158115"/>
                    </a:cubicBezTo>
                    <a:cubicBezTo>
                      <a:pt x="108585" y="158115"/>
                      <a:pt x="79058" y="185737"/>
                      <a:pt x="79058" y="231458"/>
                    </a:cubicBezTo>
                    <a:cubicBezTo>
                      <a:pt x="79058" y="277178"/>
                      <a:pt x="108585" y="304800"/>
                      <a:pt x="146685" y="304800"/>
                    </a:cubicBezTo>
                    <a:cubicBezTo>
                      <a:pt x="184785" y="304800"/>
                      <a:pt x="214313" y="277178"/>
                      <a:pt x="214313" y="2314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3DE436B-0428-4FD4-9444-81D73799A6AB}"/>
                  </a:ext>
                </a:extLst>
              </p:cNvPr>
              <p:cNvSpPr/>
              <p:nvPr/>
            </p:nvSpPr>
            <p:spPr>
              <a:xfrm>
                <a:off x="5733097" y="3429952"/>
                <a:ext cx="278130" cy="272415"/>
              </a:xfrm>
              <a:custGeom>
                <a:avLst/>
                <a:gdLst>
                  <a:gd name="connsiteX0" fmla="*/ 276225 w 278130"/>
                  <a:gd name="connsiteY0" fmla="*/ 158115 h 272415"/>
                  <a:gd name="connsiteX1" fmla="*/ 76200 w 278130"/>
                  <a:gd name="connsiteY1" fmla="*/ 158115 h 272415"/>
                  <a:gd name="connsiteX2" fmla="*/ 151448 w 278130"/>
                  <a:gd name="connsiteY2" fmla="*/ 211455 h 272415"/>
                  <a:gd name="connsiteX3" fmla="*/ 218123 w 278130"/>
                  <a:gd name="connsiteY3" fmla="*/ 185737 h 272415"/>
                  <a:gd name="connsiteX4" fmla="*/ 259080 w 278130"/>
                  <a:gd name="connsiteY4" fmla="*/ 229553 h 272415"/>
                  <a:gd name="connsiteX5" fmla="*/ 150495 w 278130"/>
                  <a:gd name="connsiteY5" fmla="*/ 272415 h 272415"/>
                  <a:gd name="connsiteX6" fmla="*/ 0 w 278130"/>
                  <a:gd name="connsiteY6" fmla="*/ 136208 h 272415"/>
                  <a:gd name="connsiteX7" fmla="*/ 140970 w 278130"/>
                  <a:gd name="connsiteY7" fmla="*/ 0 h 272415"/>
                  <a:gd name="connsiteX8" fmla="*/ 278130 w 278130"/>
                  <a:gd name="connsiteY8" fmla="*/ 137160 h 272415"/>
                  <a:gd name="connsiteX9" fmla="*/ 276225 w 278130"/>
                  <a:gd name="connsiteY9" fmla="*/ 158115 h 272415"/>
                  <a:gd name="connsiteX10" fmla="*/ 75248 w 278130"/>
                  <a:gd name="connsiteY10" fmla="*/ 113348 h 272415"/>
                  <a:gd name="connsiteX11" fmla="*/ 205740 w 278130"/>
                  <a:gd name="connsiteY11" fmla="*/ 113348 h 272415"/>
                  <a:gd name="connsiteX12" fmla="*/ 140970 w 278130"/>
                  <a:gd name="connsiteY12" fmla="*/ 58103 h 272415"/>
                  <a:gd name="connsiteX13" fmla="*/ 75248 w 278130"/>
                  <a:gd name="connsiteY13" fmla="*/ 113348 h 272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8130" h="272415">
                    <a:moveTo>
                      <a:pt x="276225" y="158115"/>
                    </a:moveTo>
                    <a:lnTo>
                      <a:pt x="76200" y="158115"/>
                    </a:lnTo>
                    <a:cubicBezTo>
                      <a:pt x="83820" y="191453"/>
                      <a:pt x="111443" y="211455"/>
                      <a:pt x="151448" y="211455"/>
                    </a:cubicBezTo>
                    <a:cubicBezTo>
                      <a:pt x="179070" y="211455"/>
                      <a:pt x="199073" y="202883"/>
                      <a:pt x="218123" y="185737"/>
                    </a:cubicBezTo>
                    <a:lnTo>
                      <a:pt x="259080" y="229553"/>
                    </a:lnTo>
                    <a:cubicBezTo>
                      <a:pt x="234315" y="257175"/>
                      <a:pt x="198120" y="272415"/>
                      <a:pt x="150495" y="272415"/>
                    </a:cubicBezTo>
                    <a:cubicBezTo>
                      <a:pt x="59055" y="272415"/>
                      <a:pt x="0" y="215265"/>
                      <a:pt x="0" y="136208"/>
                    </a:cubicBezTo>
                    <a:cubicBezTo>
                      <a:pt x="0" y="57150"/>
                      <a:pt x="60008" y="0"/>
                      <a:pt x="140970" y="0"/>
                    </a:cubicBezTo>
                    <a:cubicBezTo>
                      <a:pt x="218123" y="0"/>
                      <a:pt x="278130" y="52388"/>
                      <a:pt x="278130" y="137160"/>
                    </a:cubicBezTo>
                    <a:cubicBezTo>
                      <a:pt x="277178" y="143828"/>
                      <a:pt x="276225" y="151448"/>
                      <a:pt x="276225" y="158115"/>
                    </a:cubicBezTo>
                    <a:close/>
                    <a:moveTo>
                      <a:pt x="75248" y="113348"/>
                    </a:moveTo>
                    <a:lnTo>
                      <a:pt x="205740" y="113348"/>
                    </a:lnTo>
                    <a:cubicBezTo>
                      <a:pt x="200025" y="80010"/>
                      <a:pt x="175260" y="58103"/>
                      <a:pt x="140970" y="58103"/>
                    </a:cubicBezTo>
                    <a:cubicBezTo>
                      <a:pt x="105728" y="58103"/>
                      <a:pt x="80963" y="80010"/>
                      <a:pt x="75248" y="1133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93894BC-DD86-4B37-A4DE-6BA95A58E4A0}"/>
                  </a:ext>
                </a:extLst>
              </p:cNvPr>
              <p:cNvSpPr/>
              <p:nvPr/>
            </p:nvSpPr>
            <p:spPr>
              <a:xfrm>
                <a:off x="6027420" y="3348037"/>
                <a:ext cx="332422" cy="356235"/>
              </a:xfrm>
              <a:custGeom>
                <a:avLst/>
                <a:gdLst>
                  <a:gd name="connsiteX0" fmla="*/ 254317 w 332422"/>
                  <a:gd name="connsiteY0" fmla="*/ 173355 h 356235"/>
                  <a:gd name="connsiteX1" fmla="*/ 326708 w 332422"/>
                  <a:gd name="connsiteY1" fmla="*/ 173355 h 356235"/>
                  <a:gd name="connsiteX2" fmla="*/ 326708 w 332422"/>
                  <a:gd name="connsiteY2" fmla="*/ 312420 h 356235"/>
                  <a:gd name="connsiteX3" fmla="*/ 187642 w 332422"/>
                  <a:gd name="connsiteY3" fmla="*/ 356235 h 356235"/>
                  <a:gd name="connsiteX4" fmla="*/ 0 w 332422"/>
                  <a:gd name="connsiteY4" fmla="*/ 178118 h 356235"/>
                  <a:gd name="connsiteX5" fmla="*/ 188595 w 332422"/>
                  <a:gd name="connsiteY5" fmla="*/ 0 h 356235"/>
                  <a:gd name="connsiteX6" fmla="*/ 332422 w 332422"/>
                  <a:gd name="connsiteY6" fmla="*/ 59055 h 356235"/>
                  <a:gd name="connsiteX7" fmla="*/ 280988 w 332422"/>
                  <a:gd name="connsiteY7" fmla="*/ 105728 h 356235"/>
                  <a:gd name="connsiteX8" fmla="*/ 192405 w 332422"/>
                  <a:gd name="connsiteY8" fmla="*/ 66675 h 356235"/>
                  <a:gd name="connsiteX9" fmla="*/ 80010 w 332422"/>
                  <a:gd name="connsiteY9" fmla="*/ 176213 h 356235"/>
                  <a:gd name="connsiteX10" fmla="*/ 191452 w 332422"/>
                  <a:gd name="connsiteY10" fmla="*/ 285750 h 356235"/>
                  <a:gd name="connsiteX11" fmla="*/ 253365 w 332422"/>
                  <a:gd name="connsiteY11" fmla="*/ 271463 h 356235"/>
                  <a:gd name="connsiteX12" fmla="*/ 253365 w 332422"/>
                  <a:gd name="connsiteY12" fmla="*/ 173355 h 35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422" h="356235">
                    <a:moveTo>
                      <a:pt x="254317" y="173355"/>
                    </a:moveTo>
                    <a:lnTo>
                      <a:pt x="326708" y="173355"/>
                    </a:lnTo>
                    <a:lnTo>
                      <a:pt x="326708" y="312420"/>
                    </a:lnTo>
                    <a:cubicBezTo>
                      <a:pt x="288608" y="340995"/>
                      <a:pt x="237172" y="356235"/>
                      <a:pt x="187642" y="356235"/>
                    </a:cubicBezTo>
                    <a:cubicBezTo>
                      <a:pt x="80010" y="356235"/>
                      <a:pt x="0" y="281940"/>
                      <a:pt x="0" y="178118"/>
                    </a:cubicBezTo>
                    <a:cubicBezTo>
                      <a:pt x="0" y="74295"/>
                      <a:pt x="79058" y="0"/>
                      <a:pt x="188595" y="0"/>
                    </a:cubicBezTo>
                    <a:cubicBezTo>
                      <a:pt x="248602" y="0"/>
                      <a:pt x="299085" y="20955"/>
                      <a:pt x="332422" y="59055"/>
                    </a:cubicBezTo>
                    <a:lnTo>
                      <a:pt x="280988" y="105728"/>
                    </a:lnTo>
                    <a:cubicBezTo>
                      <a:pt x="256222" y="79057"/>
                      <a:pt x="226695" y="66675"/>
                      <a:pt x="192405" y="66675"/>
                    </a:cubicBezTo>
                    <a:cubicBezTo>
                      <a:pt x="125730" y="66675"/>
                      <a:pt x="80010" y="111443"/>
                      <a:pt x="80010" y="176213"/>
                    </a:cubicBezTo>
                    <a:cubicBezTo>
                      <a:pt x="80010" y="240983"/>
                      <a:pt x="125730" y="285750"/>
                      <a:pt x="191452" y="285750"/>
                    </a:cubicBezTo>
                    <a:cubicBezTo>
                      <a:pt x="213360" y="285750"/>
                      <a:pt x="233363" y="281940"/>
                      <a:pt x="253365" y="271463"/>
                    </a:cubicBezTo>
                    <a:lnTo>
                      <a:pt x="253365" y="1733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065DEF6-0C82-4233-9C8C-9B39AEE6DE0E}"/>
                  </a:ext>
                </a:extLst>
              </p:cNvPr>
              <p:cNvSpPr/>
              <p:nvPr/>
            </p:nvSpPr>
            <p:spPr>
              <a:xfrm>
                <a:off x="6405562" y="3430905"/>
                <a:ext cx="163830" cy="267652"/>
              </a:xfrm>
              <a:custGeom>
                <a:avLst/>
                <a:gdLst>
                  <a:gd name="connsiteX0" fmla="*/ 163830 w 163830"/>
                  <a:gd name="connsiteY0" fmla="*/ 0 h 267652"/>
                  <a:gd name="connsiteX1" fmla="*/ 163830 w 163830"/>
                  <a:gd name="connsiteY1" fmla="*/ 70485 h 267652"/>
                  <a:gd name="connsiteX2" fmla="*/ 146685 w 163830"/>
                  <a:gd name="connsiteY2" fmla="*/ 69532 h 267652"/>
                  <a:gd name="connsiteX3" fmla="*/ 76200 w 163830"/>
                  <a:gd name="connsiteY3" fmla="*/ 142875 h 267652"/>
                  <a:gd name="connsiteX4" fmla="*/ 76200 w 163830"/>
                  <a:gd name="connsiteY4" fmla="*/ 267653 h 267652"/>
                  <a:gd name="connsiteX5" fmla="*/ 0 w 163830"/>
                  <a:gd name="connsiteY5" fmla="*/ 267653 h 267652"/>
                  <a:gd name="connsiteX6" fmla="*/ 0 w 163830"/>
                  <a:gd name="connsiteY6" fmla="*/ 3810 h 267652"/>
                  <a:gd name="connsiteX7" fmla="*/ 73343 w 163830"/>
                  <a:gd name="connsiteY7" fmla="*/ 3810 h 267652"/>
                  <a:gd name="connsiteX8" fmla="*/ 73343 w 163830"/>
                  <a:gd name="connsiteY8" fmla="*/ 39052 h 267652"/>
                  <a:gd name="connsiteX9" fmla="*/ 163830 w 163830"/>
                  <a:gd name="connsiteY9" fmla="*/ 0 h 26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30" h="267652">
                    <a:moveTo>
                      <a:pt x="163830" y="0"/>
                    </a:moveTo>
                    <a:lnTo>
                      <a:pt x="163830" y="70485"/>
                    </a:lnTo>
                    <a:cubicBezTo>
                      <a:pt x="157163" y="69532"/>
                      <a:pt x="152400" y="69532"/>
                      <a:pt x="146685" y="69532"/>
                    </a:cubicBezTo>
                    <a:cubicBezTo>
                      <a:pt x="104775" y="69532"/>
                      <a:pt x="76200" y="92393"/>
                      <a:pt x="76200" y="142875"/>
                    </a:cubicBezTo>
                    <a:lnTo>
                      <a:pt x="76200" y="267653"/>
                    </a:lnTo>
                    <a:lnTo>
                      <a:pt x="0" y="267653"/>
                    </a:lnTo>
                    <a:lnTo>
                      <a:pt x="0" y="3810"/>
                    </a:lnTo>
                    <a:lnTo>
                      <a:pt x="73343" y="3810"/>
                    </a:lnTo>
                    <a:lnTo>
                      <a:pt x="73343" y="39052"/>
                    </a:lnTo>
                    <a:cubicBezTo>
                      <a:pt x="91440" y="12382"/>
                      <a:pt x="122872" y="0"/>
                      <a:pt x="16383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0F8809A-5171-44DD-9987-53CC53A1BEFA}"/>
                  </a:ext>
                </a:extLst>
              </p:cNvPr>
              <p:cNvSpPr/>
              <p:nvPr/>
            </p:nvSpPr>
            <p:spPr>
              <a:xfrm>
                <a:off x="6578917" y="3430905"/>
                <a:ext cx="251459" cy="271462"/>
              </a:xfrm>
              <a:custGeom>
                <a:avLst/>
                <a:gdLst>
                  <a:gd name="connsiteX0" fmla="*/ 251460 w 251459"/>
                  <a:gd name="connsiteY0" fmla="*/ 117157 h 271462"/>
                  <a:gd name="connsiteX1" fmla="*/ 251460 w 251459"/>
                  <a:gd name="connsiteY1" fmla="*/ 267653 h 271462"/>
                  <a:gd name="connsiteX2" fmla="*/ 180022 w 251459"/>
                  <a:gd name="connsiteY2" fmla="*/ 267653 h 271462"/>
                  <a:gd name="connsiteX3" fmla="*/ 180022 w 251459"/>
                  <a:gd name="connsiteY3" fmla="*/ 234315 h 271462"/>
                  <a:gd name="connsiteX4" fmla="*/ 99060 w 251459"/>
                  <a:gd name="connsiteY4" fmla="*/ 271463 h 271462"/>
                  <a:gd name="connsiteX5" fmla="*/ 0 w 251459"/>
                  <a:gd name="connsiteY5" fmla="*/ 191452 h 271462"/>
                  <a:gd name="connsiteX6" fmla="*/ 113347 w 251459"/>
                  <a:gd name="connsiteY6" fmla="*/ 112395 h 271462"/>
                  <a:gd name="connsiteX7" fmla="*/ 174307 w 251459"/>
                  <a:gd name="connsiteY7" fmla="*/ 112395 h 271462"/>
                  <a:gd name="connsiteX8" fmla="*/ 113347 w 251459"/>
                  <a:gd name="connsiteY8" fmla="*/ 60007 h 271462"/>
                  <a:gd name="connsiteX9" fmla="*/ 37147 w 251459"/>
                  <a:gd name="connsiteY9" fmla="*/ 84772 h 271462"/>
                  <a:gd name="connsiteX10" fmla="*/ 9525 w 251459"/>
                  <a:gd name="connsiteY10" fmla="*/ 31432 h 271462"/>
                  <a:gd name="connsiteX11" fmla="*/ 123825 w 251459"/>
                  <a:gd name="connsiteY11" fmla="*/ 0 h 271462"/>
                  <a:gd name="connsiteX12" fmla="*/ 251460 w 251459"/>
                  <a:gd name="connsiteY12" fmla="*/ 117157 h 271462"/>
                  <a:gd name="connsiteX13" fmla="*/ 174307 w 251459"/>
                  <a:gd name="connsiteY13" fmla="*/ 183833 h 271462"/>
                  <a:gd name="connsiteX14" fmla="*/ 174307 w 251459"/>
                  <a:gd name="connsiteY14" fmla="*/ 157163 h 271462"/>
                  <a:gd name="connsiteX15" fmla="*/ 121920 w 251459"/>
                  <a:gd name="connsiteY15" fmla="*/ 157163 h 271462"/>
                  <a:gd name="connsiteX16" fmla="*/ 75247 w 251459"/>
                  <a:gd name="connsiteY16" fmla="*/ 187643 h 271462"/>
                  <a:gd name="connsiteX17" fmla="*/ 118110 w 251459"/>
                  <a:gd name="connsiteY17" fmla="*/ 219075 h 271462"/>
                  <a:gd name="connsiteX18" fmla="*/ 174307 w 251459"/>
                  <a:gd name="connsiteY18" fmla="*/ 183833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459" h="271462">
                    <a:moveTo>
                      <a:pt x="251460" y="117157"/>
                    </a:moveTo>
                    <a:lnTo>
                      <a:pt x="251460" y="267653"/>
                    </a:lnTo>
                    <a:lnTo>
                      <a:pt x="180022" y="267653"/>
                    </a:lnTo>
                    <a:lnTo>
                      <a:pt x="180022" y="234315"/>
                    </a:lnTo>
                    <a:cubicBezTo>
                      <a:pt x="165735" y="258127"/>
                      <a:pt x="138113" y="271463"/>
                      <a:pt x="99060" y="271463"/>
                    </a:cubicBezTo>
                    <a:cubicBezTo>
                      <a:pt x="37147" y="271463"/>
                      <a:pt x="0" y="237172"/>
                      <a:pt x="0" y="191452"/>
                    </a:cubicBezTo>
                    <a:cubicBezTo>
                      <a:pt x="0" y="144780"/>
                      <a:pt x="33338" y="112395"/>
                      <a:pt x="113347" y="112395"/>
                    </a:cubicBezTo>
                    <a:lnTo>
                      <a:pt x="174307" y="112395"/>
                    </a:lnTo>
                    <a:cubicBezTo>
                      <a:pt x="174307" y="79057"/>
                      <a:pt x="154305" y="60007"/>
                      <a:pt x="113347" y="60007"/>
                    </a:cubicBezTo>
                    <a:cubicBezTo>
                      <a:pt x="85725" y="60007"/>
                      <a:pt x="56197" y="69532"/>
                      <a:pt x="37147" y="84772"/>
                    </a:cubicBezTo>
                    <a:lnTo>
                      <a:pt x="9525" y="31432"/>
                    </a:lnTo>
                    <a:cubicBezTo>
                      <a:pt x="38100" y="10477"/>
                      <a:pt x="80963" y="0"/>
                      <a:pt x="123825" y="0"/>
                    </a:cubicBezTo>
                    <a:cubicBezTo>
                      <a:pt x="204788" y="0"/>
                      <a:pt x="251460" y="37147"/>
                      <a:pt x="251460" y="117157"/>
                    </a:cubicBezTo>
                    <a:close/>
                    <a:moveTo>
                      <a:pt x="174307" y="183833"/>
                    </a:moveTo>
                    <a:lnTo>
                      <a:pt x="174307" y="157163"/>
                    </a:lnTo>
                    <a:lnTo>
                      <a:pt x="121920" y="157163"/>
                    </a:lnTo>
                    <a:cubicBezTo>
                      <a:pt x="85725" y="157163"/>
                      <a:pt x="75247" y="170497"/>
                      <a:pt x="75247" y="187643"/>
                    </a:cubicBezTo>
                    <a:cubicBezTo>
                      <a:pt x="75247" y="206693"/>
                      <a:pt x="91440" y="219075"/>
                      <a:pt x="118110" y="219075"/>
                    </a:cubicBezTo>
                    <a:cubicBezTo>
                      <a:pt x="143827" y="220027"/>
                      <a:pt x="165735" y="208597"/>
                      <a:pt x="174307" y="1838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5E97064-413C-4E11-9A54-6FB9FD24C7CC}"/>
                  </a:ext>
                </a:extLst>
              </p:cNvPr>
              <p:cNvSpPr/>
              <p:nvPr/>
            </p:nvSpPr>
            <p:spPr>
              <a:xfrm>
                <a:off x="6883717" y="3429952"/>
                <a:ext cx="268604" cy="269557"/>
              </a:xfrm>
              <a:custGeom>
                <a:avLst/>
                <a:gdLst>
                  <a:gd name="connsiteX0" fmla="*/ 268605 w 268604"/>
                  <a:gd name="connsiteY0" fmla="*/ 117158 h 269557"/>
                  <a:gd name="connsiteX1" fmla="*/ 268605 w 268604"/>
                  <a:gd name="connsiteY1" fmla="*/ 268605 h 269557"/>
                  <a:gd name="connsiteX2" fmla="*/ 192405 w 268604"/>
                  <a:gd name="connsiteY2" fmla="*/ 268605 h 269557"/>
                  <a:gd name="connsiteX3" fmla="*/ 192405 w 268604"/>
                  <a:gd name="connsiteY3" fmla="*/ 129540 h 269557"/>
                  <a:gd name="connsiteX4" fmla="*/ 139065 w 268604"/>
                  <a:gd name="connsiteY4" fmla="*/ 67628 h 269557"/>
                  <a:gd name="connsiteX5" fmla="*/ 76200 w 268604"/>
                  <a:gd name="connsiteY5" fmla="*/ 139065 h 269557"/>
                  <a:gd name="connsiteX6" fmla="*/ 76200 w 268604"/>
                  <a:gd name="connsiteY6" fmla="*/ 269558 h 269557"/>
                  <a:gd name="connsiteX7" fmla="*/ 0 w 268604"/>
                  <a:gd name="connsiteY7" fmla="*/ 269558 h 269557"/>
                  <a:gd name="connsiteX8" fmla="*/ 0 w 268604"/>
                  <a:gd name="connsiteY8" fmla="*/ 4763 h 269557"/>
                  <a:gd name="connsiteX9" fmla="*/ 73342 w 268604"/>
                  <a:gd name="connsiteY9" fmla="*/ 4763 h 269557"/>
                  <a:gd name="connsiteX10" fmla="*/ 73342 w 268604"/>
                  <a:gd name="connsiteY10" fmla="*/ 35242 h 269557"/>
                  <a:gd name="connsiteX11" fmla="*/ 160972 w 268604"/>
                  <a:gd name="connsiteY11" fmla="*/ 0 h 269557"/>
                  <a:gd name="connsiteX12" fmla="*/ 268605 w 268604"/>
                  <a:gd name="connsiteY12" fmla="*/ 117158 h 26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8604" h="269557">
                    <a:moveTo>
                      <a:pt x="268605" y="117158"/>
                    </a:moveTo>
                    <a:lnTo>
                      <a:pt x="268605" y="268605"/>
                    </a:lnTo>
                    <a:lnTo>
                      <a:pt x="192405" y="268605"/>
                    </a:lnTo>
                    <a:lnTo>
                      <a:pt x="192405" y="129540"/>
                    </a:lnTo>
                    <a:cubicBezTo>
                      <a:pt x="192405" y="86678"/>
                      <a:pt x="172402" y="67628"/>
                      <a:pt x="139065" y="67628"/>
                    </a:cubicBezTo>
                    <a:cubicBezTo>
                      <a:pt x="101917" y="67628"/>
                      <a:pt x="76200" y="90487"/>
                      <a:pt x="76200" y="139065"/>
                    </a:cubicBezTo>
                    <a:lnTo>
                      <a:pt x="76200" y="269558"/>
                    </a:lnTo>
                    <a:lnTo>
                      <a:pt x="0" y="269558"/>
                    </a:lnTo>
                    <a:lnTo>
                      <a:pt x="0" y="4763"/>
                    </a:lnTo>
                    <a:lnTo>
                      <a:pt x="73342" y="4763"/>
                    </a:lnTo>
                    <a:lnTo>
                      <a:pt x="73342" y="35242"/>
                    </a:lnTo>
                    <a:cubicBezTo>
                      <a:pt x="94297" y="12382"/>
                      <a:pt x="124777" y="0"/>
                      <a:pt x="160972" y="0"/>
                    </a:cubicBezTo>
                    <a:cubicBezTo>
                      <a:pt x="220980" y="953"/>
                      <a:pt x="268605" y="37147"/>
                      <a:pt x="268605" y="1171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3D9F54E-1D26-40AB-9A00-72168034FC8E}"/>
                  </a:ext>
                </a:extLst>
              </p:cNvPr>
              <p:cNvSpPr/>
              <p:nvPr/>
            </p:nvSpPr>
            <p:spPr>
              <a:xfrm>
                <a:off x="7187565" y="3334702"/>
                <a:ext cx="288607" cy="367665"/>
              </a:xfrm>
              <a:custGeom>
                <a:avLst/>
                <a:gdLst>
                  <a:gd name="connsiteX0" fmla="*/ 288607 w 288607"/>
                  <a:gd name="connsiteY0" fmla="*/ 0 h 367665"/>
                  <a:gd name="connsiteX1" fmla="*/ 288607 w 288607"/>
                  <a:gd name="connsiteY1" fmla="*/ 363855 h 367665"/>
                  <a:gd name="connsiteX2" fmla="*/ 215265 w 288607"/>
                  <a:gd name="connsiteY2" fmla="*/ 363855 h 367665"/>
                  <a:gd name="connsiteX3" fmla="*/ 215265 w 288607"/>
                  <a:gd name="connsiteY3" fmla="*/ 333375 h 367665"/>
                  <a:gd name="connsiteX4" fmla="*/ 132397 w 288607"/>
                  <a:gd name="connsiteY4" fmla="*/ 367665 h 367665"/>
                  <a:gd name="connsiteX5" fmla="*/ 0 w 288607"/>
                  <a:gd name="connsiteY5" fmla="*/ 231458 h 367665"/>
                  <a:gd name="connsiteX6" fmla="*/ 132397 w 288607"/>
                  <a:gd name="connsiteY6" fmla="*/ 95250 h 367665"/>
                  <a:gd name="connsiteX7" fmla="*/ 211455 w 288607"/>
                  <a:gd name="connsiteY7" fmla="*/ 126682 h 367665"/>
                  <a:gd name="connsiteX8" fmla="*/ 211455 w 288607"/>
                  <a:gd name="connsiteY8" fmla="*/ 0 h 367665"/>
                  <a:gd name="connsiteX9" fmla="*/ 288607 w 288607"/>
                  <a:gd name="connsiteY9" fmla="*/ 0 h 367665"/>
                  <a:gd name="connsiteX10" fmla="*/ 213360 w 288607"/>
                  <a:gd name="connsiteY10" fmla="*/ 231458 h 367665"/>
                  <a:gd name="connsiteX11" fmla="*/ 145732 w 288607"/>
                  <a:gd name="connsiteY11" fmla="*/ 158115 h 367665"/>
                  <a:gd name="connsiteX12" fmla="*/ 78105 w 288607"/>
                  <a:gd name="connsiteY12" fmla="*/ 231458 h 367665"/>
                  <a:gd name="connsiteX13" fmla="*/ 145732 w 288607"/>
                  <a:gd name="connsiteY13" fmla="*/ 304800 h 367665"/>
                  <a:gd name="connsiteX14" fmla="*/ 213360 w 288607"/>
                  <a:gd name="connsiteY14" fmla="*/ 231458 h 36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607" h="367665">
                    <a:moveTo>
                      <a:pt x="288607" y="0"/>
                    </a:moveTo>
                    <a:lnTo>
                      <a:pt x="288607" y="363855"/>
                    </a:lnTo>
                    <a:lnTo>
                      <a:pt x="215265" y="363855"/>
                    </a:lnTo>
                    <a:lnTo>
                      <a:pt x="215265" y="333375"/>
                    </a:lnTo>
                    <a:cubicBezTo>
                      <a:pt x="196215" y="356235"/>
                      <a:pt x="168592" y="367665"/>
                      <a:pt x="132397" y="367665"/>
                    </a:cubicBezTo>
                    <a:cubicBezTo>
                      <a:pt x="58103" y="367665"/>
                      <a:pt x="0" y="314325"/>
                      <a:pt x="0" y="231458"/>
                    </a:cubicBezTo>
                    <a:cubicBezTo>
                      <a:pt x="0" y="148590"/>
                      <a:pt x="57150" y="95250"/>
                      <a:pt x="132397" y="95250"/>
                    </a:cubicBezTo>
                    <a:cubicBezTo>
                      <a:pt x="164782" y="95250"/>
                      <a:pt x="192405" y="105728"/>
                      <a:pt x="211455" y="126682"/>
                    </a:cubicBezTo>
                    <a:lnTo>
                      <a:pt x="211455" y="0"/>
                    </a:lnTo>
                    <a:lnTo>
                      <a:pt x="288607" y="0"/>
                    </a:lnTo>
                    <a:close/>
                    <a:moveTo>
                      <a:pt x="213360" y="231458"/>
                    </a:moveTo>
                    <a:cubicBezTo>
                      <a:pt x="213360" y="185737"/>
                      <a:pt x="183832" y="158115"/>
                      <a:pt x="145732" y="158115"/>
                    </a:cubicBezTo>
                    <a:cubicBezTo>
                      <a:pt x="107632" y="158115"/>
                      <a:pt x="78105" y="185737"/>
                      <a:pt x="78105" y="231458"/>
                    </a:cubicBezTo>
                    <a:cubicBezTo>
                      <a:pt x="78105" y="277178"/>
                      <a:pt x="107632" y="304800"/>
                      <a:pt x="145732" y="304800"/>
                    </a:cubicBezTo>
                    <a:cubicBezTo>
                      <a:pt x="183832" y="304800"/>
                      <a:pt x="213360" y="277178"/>
                      <a:pt x="213360" y="2314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843CC9A-0C9C-4CC8-B347-73B4EBE76239}"/>
                  </a:ext>
                </a:extLst>
              </p:cNvPr>
              <p:cNvSpPr/>
              <p:nvPr/>
            </p:nvSpPr>
            <p:spPr>
              <a:xfrm>
                <a:off x="5298757" y="3334702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F381C6-4E11-4C87-B20C-5B0C773A227E}"/>
                  </a:ext>
                </a:extLst>
              </p:cNvPr>
              <p:cNvSpPr/>
              <p:nvPr/>
            </p:nvSpPr>
            <p:spPr>
              <a:xfrm>
                <a:off x="5298757" y="3334702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4" name="Slide Number Placeholder 5">
            <a:extLst>
              <a:ext uri="{FF2B5EF4-FFF2-40B4-BE49-F238E27FC236}">
                <a16:creationId xmlns:a16="http://schemas.microsoft.com/office/drawing/2014/main" id="{C7172E6E-48C6-4D09-9EFA-AE6EDE1AB333}"/>
              </a:ext>
            </a:extLst>
          </p:cNvPr>
          <p:cNvSpPr txBox="1">
            <a:spLocks/>
          </p:cNvSpPr>
          <p:nvPr userDrawn="1"/>
        </p:nvSpPr>
        <p:spPr>
          <a:xfrm>
            <a:off x="22225" y="4759745"/>
            <a:ext cx="3889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4B9FE-21E6-4B09-A80A-6ECAFC8A0C0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5" name="Title 2">
            <a:extLst>
              <a:ext uri="{FF2B5EF4-FFF2-40B4-BE49-F238E27FC236}">
                <a16:creationId xmlns:a16="http://schemas.microsoft.com/office/drawing/2014/main" id="{DFAFCC5A-5B5A-4D18-B844-ADC817A1B8AB}"/>
              </a:ext>
            </a:extLst>
          </p:cNvPr>
          <p:cNvSpPr txBox="1">
            <a:spLocks/>
          </p:cNvSpPr>
          <p:nvPr userDrawn="1"/>
        </p:nvSpPr>
        <p:spPr>
          <a:xfrm>
            <a:off x="411165" y="4827814"/>
            <a:ext cx="182721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00" b="0" kern="1500" dirty="0">
                <a:solidFill>
                  <a:schemeClr val="bg1">
                    <a:lumMod val="75000"/>
                  </a:schemeClr>
                </a:solidFill>
              </a:rPr>
              <a:t>| SlideGrand.com</a:t>
            </a:r>
            <a:r>
              <a:rPr lang="en-US" sz="900" b="0" kern="15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900" b="0" kern="1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5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140EB9-31E1-4E12-946D-9D5FDB09D42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75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956B4987-C42B-42ED-BCCA-5438B031360F}"/>
              </a:ext>
            </a:extLst>
          </p:cNvPr>
          <p:cNvSpPr txBox="1">
            <a:spLocks/>
          </p:cNvSpPr>
          <p:nvPr userDrawn="1"/>
        </p:nvSpPr>
        <p:spPr>
          <a:xfrm>
            <a:off x="708660" y="2757668"/>
            <a:ext cx="772668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b="1" dirty="0">
                <a:latin typeface="+mj-lt"/>
                <a:cs typeface="Arial" panose="020B0604020202020204" pitchFamily="34" charset="0"/>
              </a:rPr>
              <a:t>Premium Presentation Templates For All Business Needs!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F8C98-3A09-4624-B313-038256462085}"/>
              </a:ext>
            </a:extLst>
          </p:cNvPr>
          <p:cNvGrpSpPr/>
          <p:nvPr userDrawn="1"/>
        </p:nvGrpSpPr>
        <p:grpSpPr>
          <a:xfrm>
            <a:off x="2871215" y="3999095"/>
            <a:ext cx="3401570" cy="557680"/>
            <a:chOff x="2747841" y="3879850"/>
            <a:chExt cx="3904168" cy="640080"/>
          </a:xfrm>
          <a:solidFill>
            <a:srgbClr val="4756FF"/>
          </a:solidFill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EED1A865-C686-4B80-B2AE-32E4D678DA76}"/>
                </a:ext>
              </a:extLst>
            </p:cNvPr>
            <p:cNvSpPr/>
            <p:nvPr/>
          </p:nvSpPr>
          <p:spPr>
            <a:xfrm>
              <a:off x="2747841" y="3910330"/>
              <a:ext cx="3904168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j-lt"/>
              </a:endParaRPr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A893AF54-87D7-4EEE-9AE2-5AD7F53A41E4}"/>
                </a:ext>
              </a:extLst>
            </p:cNvPr>
            <p:cNvSpPr/>
            <p:nvPr/>
          </p:nvSpPr>
          <p:spPr>
            <a:xfrm>
              <a:off x="2747841" y="3879850"/>
              <a:ext cx="3904168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4756FF"/>
                  </a:solidFill>
                  <a:latin typeface="+mj-lt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UNLOCK FULL ACCESS!</a:t>
              </a:r>
              <a:endParaRPr lang="en-US" sz="1600" b="1" dirty="0">
                <a:solidFill>
                  <a:srgbClr val="4756FF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E53AD5FF-509A-41AE-AACE-D24537CF2C39}"/>
              </a:ext>
            </a:extLst>
          </p:cNvPr>
          <p:cNvSpPr txBox="1">
            <a:spLocks/>
          </p:cNvSpPr>
          <p:nvPr userDrawn="1"/>
        </p:nvSpPr>
        <p:spPr>
          <a:xfrm>
            <a:off x="2128520" y="3316827"/>
            <a:ext cx="48869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dirty="0">
                <a:latin typeface="+mn-lt"/>
                <a:cs typeface="Arial" panose="020B0604020202020204" pitchFamily="34" charset="0"/>
              </a:rPr>
              <a:t>High-quality infographic templates that make your design workflow faster and easier.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3F888A-948F-44A0-848C-33EB2615AE66}"/>
              </a:ext>
            </a:extLst>
          </p:cNvPr>
          <p:cNvGrpSpPr/>
          <p:nvPr userDrawn="1"/>
        </p:nvGrpSpPr>
        <p:grpSpPr>
          <a:xfrm>
            <a:off x="3101692" y="586725"/>
            <a:ext cx="2940616" cy="1919561"/>
            <a:chOff x="3101692" y="629296"/>
            <a:chExt cx="2940616" cy="1919561"/>
          </a:xfrm>
          <a:solidFill>
            <a:schemeClr val="bg1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FC6D72-4C8E-495D-85A5-94AAF52A4369}"/>
                </a:ext>
              </a:extLst>
            </p:cNvPr>
            <p:cNvGrpSpPr/>
            <p:nvPr/>
          </p:nvGrpSpPr>
          <p:grpSpPr>
            <a:xfrm>
              <a:off x="3101692" y="2135014"/>
              <a:ext cx="2940616" cy="413843"/>
              <a:chOff x="3402329" y="591501"/>
              <a:chExt cx="2626042" cy="369572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B983E97-BF20-4CDA-A395-CE60527C8EA8}"/>
                  </a:ext>
                </a:extLst>
              </p:cNvPr>
              <p:cNvSpPr/>
              <p:nvPr/>
            </p:nvSpPr>
            <p:spPr>
              <a:xfrm>
                <a:off x="4579619" y="591501"/>
                <a:ext cx="1448752" cy="369570"/>
              </a:xfrm>
              <a:custGeom>
                <a:avLst/>
                <a:gdLst>
                  <a:gd name="connsiteX0" fmla="*/ 673417 w 1448752"/>
                  <a:gd name="connsiteY0" fmla="*/ 253366 h 369570"/>
                  <a:gd name="connsiteX1" fmla="*/ 626744 w 1448752"/>
                  <a:gd name="connsiteY1" fmla="*/ 283846 h 369570"/>
                  <a:gd name="connsiteX2" fmla="*/ 669607 w 1448752"/>
                  <a:gd name="connsiteY2" fmla="*/ 315278 h 369570"/>
                  <a:gd name="connsiteX3" fmla="*/ 725804 w 1448752"/>
                  <a:gd name="connsiteY3" fmla="*/ 280036 h 369570"/>
                  <a:gd name="connsiteX4" fmla="*/ 725804 w 1448752"/>
                  <a:gd name="connsiteY4" fmla="*/ 253366 h 369570"/>
                  <a:gd name="connsiteX5" fmla="*/ 1305877 w 1448752"/>
                  <a:gd name="connsiteY5" fmla="*/ 158115 h 369570"/>
                  <a:gd name="connsiteX6" fmla="*/ 1238250 w 1448752"/>
                  <a:gd name="connsiteY6" fmla="*/ 231458 h 369570"/>
                  <a:gd name="connsiteX7" fmla="*/ 1305877 w 1448752"/>
                  <a:gd name="connsiteY7" fmla="*/ 304800 h 369570"/>
                  <a:gd name="connsiteX8" fmla="*/ 1373505 w 1448752"/>
                  <a:gd name="connsiteY8" fmla="*/ 231458 h 369570"/>
                  <a:gd name="connsiteX9" fmla="*/ 1305877 w 1448752"/>
                  <a:gd name="connsiteY9" fmla="*/ 158115 h 369570"/>
                  <a:gd name="connsiteX10" fmla="*/ 675322 w 1448752"/>
                  <a:gd name="connsiteY10" fmla="*/ 96203 h 369570"/>
                  <a:gd name="connsiteX11" fmla="*/ 802957 w 1448752"/>
                  <a:gd name="connsiteY11" fmla="*/ 213360 h 369570"/>
                  <a:gd name="connsiteX12" fmla="*/ 802957 w 1448752"/>
                  <a:gd name="connsiteY12" fmla="*/ 363856 h 369570"/>
                  <a:gd name="connsiteX13" fmla="*/ 731519 w 1448752"/>
                  <a:gd name="connsiteY13" fmla="*/ 363856 h 369570"/>
                  <a:gd name="connsiteX14" fmla="*/ 731519 w 1448752"/>
                  <a:gd name="connsiteY14" fmla="*/ 330518 h 369570"/>
                  <a:gd name="connsiteX15" fmla="*/ 650557 w 1448752"/>
                  <a:gd name="connsiteY15" fmla="*/ 367666 h 369570"/>
                  <a:gd name="connsiteX16" fmla="*/ 551497 w 1448752"/>
                  <a:gd name="connsiteY16" fmla="*/ 287655 h 369570"/>
                  <a:gd name="connsiteX17" fmla="*/ 664844 w 1448752"/>
                  <a:gd name="connsiteY17" fmla="*/ 208598 h 369570"/>
                  <a:gd name="connsiteX18" fmla="*/ 725804 w 1448752"/>
                  <a:gd name="connsiteY18" fmla="*/ 208598 h 369570"/>
                  <a:gd name="connsiteX19" fmla="*/ 664844 w 1448752"/>
                  <a:gd name="connsiteY19" fmla="*/ 156210 h 369570"/>
                  <a:gd name="connsiteX20" fmla="*/ 588644 w 1448752"/>
                  <a:gd name="connsiteY20" fmla="*/ 180975 h 369570"/>
                  <a:gd name="connsiteX21" fmla="*/ 561022 w 1448752"/>
                  <a:gd name="connsiteY21" fmla="*/ 127635 h 369570"/>
                  <a:gd name="connsiteX22" fmla="*/ 675322 w 1448752"/>
                  <a:gd name="connsiteY22" fmla="*/ 96203 h 369570"/>
                  <a:gd name="connsiteX23" fmla="*/ 541972 w 1448752"/>
                  <a:gd name="connsiteY23" fmla="*/ 96203 h 369570"/>
                  <a:gd name="connsiteX24" fmla="*/ 541972 w 1448752"/>
                  <a:gd name="connsiteY24" fmla="*/ 166688 h 369570"/>
                  <a:gd name="connsiteX25" fmla="*/ 524827 w 1448752"/>
                  <a:gd name="connsiteY25" fmla="*/ 165735 h 369570"/>
                  <a:gd name="connsiteX26" fmla="*/ 454342 w 1448752"/>
                  <a:gd name="connsiteY26" fmla="*/ 239078 h 369570"/>
                  <a:gd name="connsiteX27" fmla="*/ 454342 w 1448752"/>
                  <a:gd name="connsiteY27" fmla="*/ 363856 h 369570"/>
                  <a:gd name="connsiteX28" fmla="*/ 378142 w 1448752"/>
                  <a:gd name="connsiteY28" fmla="*/ 363856 h 369570"/>
                  <a:gd name="connsiteX29" fmla="*/ 378142 w 1448752"/>
                  <a:gd name="connsiteY29" fmla="*/ 100013 h 369570"/>
                  <a:gd name="connsiteX30" fmla="*/ 451485 w 1448752"/>
                  <a:gd name="connsiteY30" fmla="*/ 100013 h 369570"/>
                  <a:gd name="connsiteX31" fmla="*/ 451485 w 1448752"/>
                  <a:gd name="connsiteY31" fmla="*/ 135255 h 369570"/>
                  <a:gd name="connsiteX32" fmla="*/ 541972 w 1448752"/>
                  <a:gd name="connsiteY32" fmla="*/ 96203 h 369570"/>
                  <a:gd name="connsiteX33" fmla="*/ 1017269 w 1448752"/>
                  <a:gd name="connsiteY33" fmla="*/ 95250 h 369570"/>
                  <a:gd name="connsiteX34" fmla="*/ 1124902 w 1448752"/>
                  <a:gd name="connsiteY34" fmla="*/ 212408 h 369570"/>
                  <a:gd name="connsiteX35" fmla="*/ 1124902 w 1448752"/>
                  <a:gd name="connsiteY35" fmla="*/ 363855 h 369570"/>
                  <a:gd name="connsiteX36" fmla="*/ 1048702 w 1448752"/>
                  <a:gd name="connsiteY36" fmla="*/ 363855 h 369570"/>
                  <a:gd name="connsiteX37" fmla="*/ 1048702 w 1448752"/>
                  <a:gd name="connsiteY37" fmla="*/ 224790 h 369570"/>
                  <a:gd name="connsiteX38" fmla="*/ 995362 w 1448752"/>
                  <a:gd name="connsiteY38" fmla="*/ 162878 h 369570"/>
                  <a:gd name="connsiteX39" fmla="*/ 932497 w 1448752"/>
                  <a:gd name="connsiteY39" fmla="*/ 234315 h 369570"/>
                  <a:gd name="connsiteX40" fmla="*/ 932497 w 1448752"/>
                  <a:gd name="connsiteY40" fmla="*/ 364808 h 369570"/>
                  <a:gd name="connsiteX41" fmla="*/ 856297 w 1448752"/>
                  <a:gd name="connsiteY41" fmla="*/ 364808 h 369570"/>
                  <a:gd name="connsiteX42" fmla="*/ 856297 w 1448752"/>
                  <a:gd name="connsiteY42" fmla="*/ 100013 h 369570"/>
                  <a:gd name="connsiteX43" fmla="*/ 929639 w 1448752"/>
                  <a:gd name="connsiteY43" fmla="*/ 100013 h 369570"/>
                  <a:gd name="connsiteX44" fmla="*/ 929639 w 1448752"/>
                  <a:gd name="connsiteY44" fmla="*/ 130492 h 369570"/>
                  <a:gd name="connsiteX45" fmla="*/ 1017269 w 1448752"/>
                  <a:gd name="connsiteY45" fmla="*/ 95250 h 369570"/>
                  <a:gd name="connsiteX46" fmla="*/ 188595 w 1448752"/>
                  <a:gd name="connsiteY46" fmla="*/ 13335 h 369570"/>
                  <a:gd name="connsiteX47" fmla="*/ 332422 w 1448752"/>
                  <a:gd name="connsiteY47" fmla="*/ 72390 h 369570"/>
                  <a:gd name="connsiteX48" fmla="*/ 280988 w 1448752"/>
                  <a:gd name="connsiteY48" fmla="*/ 119063 h 369570"/>
                  <a:gd name="connsiteX49" fmla="*/ 192405 w 1448752"/>
                  <a:gd name="connsiteY49" fmla="*/ 80010 h 369570"/>
                  <a:gd name="connsiteX50" fmla="*/ 80010 w 1448752"/>
                  <a:gd name="connsiteY50" fmla="*/ 189548 h 369570"/>
                  <a:gd name="connsiteX51" fmla="*/ 191452 w 1448752"/>
                  <a:gd name="connsiteY51" fmla="*/ 299085 h 369570"/>
                  <a:gd name="connsiteX52" fmla="*/ 253365 w 1448752"/>
                  <a:gd name="connsiteY52" fmla="*/ 284798 h 369570"/>
                  <a:gd name="connsiteX53" fmla="*/ 253365 w 1448752"/>
                  <a:gd name="connsiteY53" fmla="*/ 186690 h 369570"/>
                  <a:gd name="connsiteX54" fmla="*/ 254317 w 1448752"/>
                  <a:gd name="connsiteY54" fmla="*/ 186690 h 369570"/>
                  <a:gd name="connsiteX55" fmla="*/ 326708 w 1448752"/>
                  <a:gd name="connsiteY55" fmla="*/ 186690 h 369570"/>
                  <a:gd name="connsiteX56" fmla="*/ 326708 w 1448752"/>
                  <a:gd name="connsiteY56" fmla="*/ 325755 h 369570"/>
                  <a:gd name="connsiteX57" fmla="*/ 187642 w 1448752"/>
                  <a:gd name="connsiteY57" fmla="*/ 369570 h 369570"/>
                  <a:gd name="connsiteX58" fmla="*/ 0 w 1448752"/>
                  <a:gd name="connsiteY58" fmla="*/ 191453 h 369570"/>
                  <a:gd name="connsiteX59" fmla="*/ 188595 w 1448752"/>
                  <a:gd name="connsiteY59" fmla="*/ 13335 h 369570"/>
                  <a:gd name="connsiteX60" fmla="*/ 1371600 w 1448752"/>
                  <a:gd name="connsiteY60" fmla="*/ 0 h 369570"/>
                  <a:gd name="connsiteX61" fmla="*/ 1448752 w 1448752"/>
                  <a:gd name="connsiteY61" fmla="*/ 0 h 369570"/>
                  <a:gd name="connsiteX62" fmla="*/ 1448752 w 1448752"/>
                  <a:gd name="connsiteY62" fmla="*/ 363855 h 369570"/>
                  <a:gd name="connsiteX63" fmla="*/ 1375410 w 1448752"/>
                  <a:gd name="connsiteY63" fmla="*/ 363855 h 369570"/>
                  <a:gd name="connsiteX64" fmla="*/ 1375410 w 1448752"/>
                  <a:gd name="connsiteY64" fmla="*/ 333375 h 369570"/>
                  <a:gd name="connsiteX65" fmla="*/ 1292542 w 1448752"/>
                  <a:gd name="connsiteY65" fmla="*/ 367665 h 369570"/>
                  <a:gd name="connsiteX66" fmla="*/ 1160145 w 1448752"/>
                  <a:gd name="connsiteY66" fmla="*/ 231458 h 369570"/>
                  <a:gd name="connsiteX67" fmla="*/ 1292542 w 1448752"/>
                  <a:gd name="connsiteY67" fmla="*/ 95250 h 369570"/>
                  <a:gd name="connsiteX68" fmla="*/ 1371600 w 1448752"/>
                  <a:gd name="connsiteY68" fmla="*/ 126682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448752" h="369570">
                    <a:moveTo>
                      <a:pt x="673417" y="253366"/>
                    </a:moveTo>
                    <a:cubicBezTo>
                      <a:pt x="637222" y="253366"/>
                      <a:pt x="626744" y="266700"/>
                      <a:pt x="626744" y="283846"/>
                    </a:cubicBezTo>
                    <a:cubicBezTo>
                      <a:pt x="626744" y="302896"/>
                      <a:pt x="642937" y="315278"/>
                      <a:pt x="669607" y="315278"/>
                    </a:cubicBezTo>
                    <a:cubicBezTo>
                      <a:pt x="695324" y="316230"/>
                      <a:pt x="717232" y="304800"/>
                      <a:pt x="725804" y="280036"/>
                    </a:cubicBezTo>
                    <a:lnTo>
                      <a:pt x="725804" y="253366"/>
                    </a:lnTo>
                    <a:close/>
                    <a:moveTo>
                      <a:pt x="1305877" y="158115"/>
                    </a:moveTo>
                    <a:cubicBezTo>
                      <a:pt x="1267777" y="158115"/>
                      <a:pt x="1238250" y="185737"/>
                      <a:pt x="1238250" y="231458"/>
                    </a:cubicBezTo>
                    <a:cubicBezTo>
                      <a:pt x="1238250" y="277178"/>
                      <a:pt x="1267777" y="304800"/>
                      <a:pt x="1305877" y="304800"/>
                    </a:cubicBezTo>
                    <a:cubicBezTo>
                      <a:pt x="1343977" y="304800"/>
                      <a:pt x="1373505" y="277178"/>
                      <a:pt x="1373505" y="231458"/>
                    </a:cubicBezTo>
                    <a:cubicBezTo>
                      <a:pt x="1373505" y="185737"/>
                      <a:pt x="1343977" y="158115"/>
                      <a:pt x="1305877" y="158115"/>
                    </a:cubicBezTo>
                    <a:close/>
                    <a:moveTo>
                      <a:pt x="675322" y="96203"/>
                    </a:moveTo>
                    <a:cubicBezTo>
                      <a:pt x="756285" y="96203"/>
                      <a:pt x="802957" y="133350"/>
                      <a:pt x="802957" y="213360"/>
                    </a:cubicBezTo>
                    <a:lnTo>
                      <a:pt x="802957" y="363856"/>
                    </a:lnTo>
                    <a:lnTo>
                      <a:pt x="731519" y="363856"/>
                    </a:lnTo>
                    <a:lnTo>
                      <a:pt x="731519" y="330518"/>
                    </a:lnTo>
                    <a:cubicBezTo>
                      <a:pt x="717232" y="354330"/>
                      <a:pt x="689610" y="367666"/>
                      <a:pt x="650557" y="367666"/>
                    </a:cubicBezTo>
                    <a:cubicBezTo>
                      <a:pt x="588644" y="367666"/>
                      <a:pt x="551497" y="333375"/>
                      <a:pt x="551497" y="287655"/>
                    </a:cubicBezTo>
                    <a:cubicBezTo>
                      <a:pt x="551497" y="240983"/>
                      <a:pt x="584835" y="208598"/>
                      <a:pt x="664844" y="208598"/>
                    </a:cubicBezTo>
                    <a:lnTo>
                      <a:pt x="725804" y="208598"/>
                    </a:lnTo>
                    <a:cubicBezTo>
                      <a:pt x="725804" y="175260"/>
                      <a:pt x="705802" y="156210"/>
                      <a:pt x="664844" y="156210"/>
                    </a:cubicBezTo>
                    <a:cubicBezTo>
                      <a:pt x="637222" y="156210"/>
                      <a:pt x="607694" y="165735"/>
                      <a:pt x="588644" y="180975"/>
                    </a:cubicBezTo>
                    <a:lnTo>
                      <a:pt x="561022" y="127635"/>
                    </a:lnTo>
                    <a:cubicBezTo>
                      <a:pt x="589597" y="106680"/>
                      <a:pt x="632460" y="96203"/>
                      <a:pt x="675322" y="96203"/>
                    </a:cubicBezTo>
                    <a:close/>
                    <a:moveTo>
                      <a:pt x="541972" y="96203"/>
                    </a:moveTo>
                    <a:lnTo>
                      <a:pt x="541972" y="166688"/>
                    </a:lnTo>
                    <a:cubicBezTo>
                      <a:pt x="535305" y="165735"/>
                      <a:pt x="530542" y="165735"/>
                      <a:pt x="524827" y="165735"/>
                    </a:cubicBezTo>
                    <a:cubicBezTo>
                      <a:pt x="482917" y="165735"/>
                      <a:pt x="454342" y="188596"/>
                      <a:pt x="454342" y="239078"/>
                    </a:cubicBezTo>
                    <a:lnTo>
                      <a:pt x="454342" y="363856"/>
                    </a:lnTo>
                    <a:lnTo>
                      <a:pt x="378142" y="363856"/>
                    </a:lnTo>
                    <a:lnTo>
                      <a:pt x="378142" y="100013"/>
                    </a:lnTo>
                    <a:lnTo>
                      <a:pt x="451485" y="100013"/>
                    </a:lnTo>
                    <a:lnTo>
                      <a:pt x="451485" y="135255"/>
                    </a:lnTo>
                    <a:cubicBezTo>
                      <a:pt x="469582" y="108585"/>
                      <a:pt x="501014" y="96203"/>
                      <a:pt x="541972" y="96203"/>
                    </a:cubicBezTo>
                    <a:close/>
                    <a:moveTo>
                      <a:pt x="1017269" y="95250"/>
                    </a:moveTo>
                    <a:cubicBezTo>
                      <a:pt x="1077277" y="96203"/>
                      <a:pt x="1124902" y="132397"/>
                      <a:pt x="1124902" y="212408"/>
                    </a:cubicBezTo>
                    <a:lnTo>
                      <a:pt x="1124902" y="363855"/>
                    </a:lnTo>
                    <a:lnTo>
                      <a:pt x="1048702" y="363855"/>
                    </a:lnTo>
                    <a:lnTo>
                      <a:pt x="1048702" y="224790"/>
                    </a:lnTo>
                    <a:cubicBezTo>
                      <a:pt x="1048702" y="181928"/>
                      <a:pt x="1028699" y="162878"/>
                      <a:pt x="995362" y="162878"/>
                    </a:cubicBezTo>
                    <a:cubicBezTo>
                      <a:pt x="958214" y="162878"/>
                      <a:pt x="932497" y="185737"/>
                      <a:pt x="932497" y="234315"/>
                    </a:cubicBezTo>
                    <a:lnTo>
                      <a:pt x="932497" y="364808"/>
                    </a:lnTo>
                    <a:lnTo>
                      <a:pt x="856297" y="364808"/>
                    </a:lnTo>
                    <a:lnTo>
                      <a:pt x="856297" y="100013"/>
                    </a:lnTo>
                    <a:lnTo>
                      <a:pt x="929639" y="100013"/>
                    </a:lnTo>
                    <a:lnTo>
                      <a:pt x="929639" y="130492"/>
                    </a:lnTo>
                    <a:cubicBezTo>
                      <a:pt x="950594" y="107632"/>
                      <a:pt x="981074" y="95250"/>
                      <a:pt x="1017269" y="95250"/>
                    </a:cubicBezTo>
                    <a:close/>
                    <a:moveTo>
                      <a:pt x="188595" y="13335"/>
                    </a:moveTo>
                    <a:cubicBezTo>
                      <a:pt x="248602" y="13335"/>
                      <a:pt x="299085" y="34290"/>
                      <a:pt x="332422" y="72390"/>
                    </a:cubicBezTo>
                    <a:lnTo>
                      <a:pt x="280988" y="119063"/>
                    </a:lnTo>
                    <a:cubicBezTo>
                      <a:pt x="256222" y="92392"/>
                      <a:pt x="226695" y="80010"/>
                      <a:pt x="192405" y="80010"/>
                    </a:cubicBezTo>
                    <a:cubicBezTo>
                      <a:pt x="125730" y="80010"/>
                      <a:pt x="80010" y="124778"/>
                      <a:pt x="80010" y="189548"/>
                    </a:cubicBezTo>
                    <a:cubicBezTo>
                      <a:pt x="80010" y="254318"/>
                      <a:pt x="125730" y="299085"/>
                      <a:pt x="191452" y="299085"/>
                    </a:cubicBezTo>
                    <a:cubicBezTo>
                      <a:pt x="213360" y="299085"/>
                      <a:pt x="233363" y="295275"/>
                      <a:pt x="253365" y="284798"/>
                    </a:cubicBezTo>
                    <a:lnTo>
                      <a:pt x="253365" y="186690"/>
                    </a:lnTo>
                    <a:lnTo>
                      <a:pt x="254317" y="186690"/>
                    </a:lnTo>
                    <a:lnTo>
                      <a:pt x="326708" y="186690"/>
                    </a:lnTo>
                    <a:lnTo>
                      <a:pt x="326708" y="325755"/>
                    </a:lnTo>
                    <a:cubicBezTo>
                      <a:pt x="288608" y="354330"/>
                      <a:pt x="237172" y="369570"/>
                      <a:pt x="187642" y="369570"/>
                    </a:cubicBezTo>
                    <a:cubicBezTo>
                      <a:pt x="80010" y="369570"/>
                      <a:pt x="0" y="295275"/>
                      <a:pt x="0" y="191453"/>
                    </a:cubicBezTo>
                    <a:cubicBezTo>
                      <a:pt x="0" y="87630"/>
                      <a:pt x="79058" y="13335"/>
                      <a:pt x="188595" y="13335"/>
                    </a:cubicBezTo>
                    <a:close/>
                    <a:moveTo>
                      <a:pt x="1371600" y="0"/>
                    </a:moveTo>
                    <a:lnTo>
                      <a:pt x="1448752" y="0"/>
                    </a:lnTo>
                    <a:lnTo>
                      <a:pt x="1448752" y="363855"/>
                    </a:lnTo>
                    <a:lnTo>
                      <a:pt x="1375410" y="363855"/>
                    </a:lnTo>
                    <a:lnTo>
                      <a:pt x="1375410" y="333375"/>
                    </a:lnTo>
                    <a:cubicBezTo>
                      <a:pt x="1356360" y="356235"/>
                      <a:pt x="1328737" y="367665"/>
                      <a:pt x="1292542" y="367665"/>
                    </a:cubicBezTo>
                    <a:cubicBezTo>
                      <a:pt x="1218248" y="367665"/>
                      <a:pt x="1160145" y="314325"/>
                      <a:pt x="1160145" y="231458"/>
                    </a:cubicBezTo>
                    <a:cubicBezTo>
                      <a:pt x="1160145" y="148590"/>
                      <a:pt x="1217295" y="95250"/>
                      <a:pt x="1292542" y="95250"/>
                    </a:cubicBezTo>
                    <a:cubicBezTo>
                      <a:pt x="1324927" y="95250"/>
                      <a:pt x="1352550" y="105728"/>
                      <a:pt x="1371600" y="1266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5BD1A45-3C1E-45C3-98AC-AC3F0600B823}"/>
                  </a:ext>
                </a:extLst>
              </p:cNvPr>
              <p:cNvSpPr/>
              <p:nvPr/>
            </p:nvSpPr>
            <p:spPr>
              <a:xfrm>
                <a:off x="3402329" y="591502"/>
                <a:ext cx="1161098" cy="369571"/>
              </a:xfrm>
              <a:custGeom>
                <a:avLst/>
                <a:gdLst>
                  <a:gd name="connsiteX0" fmla="*/ 705803 w 1161098"/>
                  <a:gd name="connsiteY0" fmla="*/ 158115 h 369571"/>
                  <a:gd name="connsiteX1" fmla="*/ 638176 w 1161098"/>
                  <a:gd name="connsiteY1" fmla="*/ 231458 h 369571"/>
                  <a:gd name="connsiteX2" fmla="*/ 705803 w 1161098"/>
                  <a:gd name="connsiteY2" fmla="*/ 304800 h 369571"/>
                  <a:gd name="connsiteX3" fmla="*/ 773431 w 1161098"/>
                  <a:gd name="connsiteY3" fmla="*/ 231458 h 369571"/>
                  <a:gd name="connsiteX4" fmla="*/ 705803 w 1161098"/>
                  <a:gd name="connsiteY4" fmla="*/ 158115 h 369571"/>
                  <a:gd name="connsiteX5" fmla="*/ 1023938 w 1161098"/>
                  <a:gd name="connsiteY5" fmla="*/ 153353 h 369571"/>
                  <a:gd name="connsiteX6" fmla="*/ 958216 w 1161098"/>
                  <a:gd name="connsiteY6" fmla="*/ 208598 h 369571"/>
                  <a:gd name="connsiteX7" fmla="*/ 1088708 w 1161098"/>
                  <a:gd name="connsiteY7" fmla="*/ 208598 h 369571"/>
                  <a:gd name="connsiteX8" fmla="*/ 1023938 w 1161098"/>
                  <a:gd name="connsiteY8" fmla="*/ 153353 h 369571"/>
                  <a:gd name="connsiteX9" fmla="*/ 448628 w 1161098"/>
                  <a:gd name="connsiteY9" fmla="*/ 100013 h 369571"/>
                  <a:gd name="connsiteX10" fmla="*/ 524828 w 1161098"/>
                  <a:gd name="connsiteY10" fmla="*/ 100013 h 369571"/>
                  <a:gd name="connsiteX11" fmla="*/ 524828 w 1161098"/>
                  <a:gd name="connsiteY11" fmla="*/ 363856 h 369571"/>
                  <a:gd name="connsiteX12" fmla="*/ 448628 w 1161098"/>
                  <a:gd name="connsiteY12" fmla="*/ 363856 h 369571"/>
                  <a:gd name="connsiteX13" fmla="*/ 1023938 w 1161098"/>
                  <a:gd name="connsiteY13" fmla="*/ 95250 h 369571"/>
                  <a:gd name="connsiteX14" fmla="*/ 1161098 w 1161098"/>
                  <a:gd name="connsiteY14" fmla="*/ 232410 h 369571"/>
                  <a:gd name="connsiteX15" fmla="*/ 1159193 w 1161098"/>
                  <a:gd name="connsiteY15" fmla="*/ 253365 h 369571"/>
                  <a:gd name="connsiteX16" fmla="*/ 959168 w 1161098"/>
                  <a:gd name="connsiteY16" fmla="*/ 253365 h 369571"/>
                  <a:gd name="connsiteX17" fmla="*/ 1034416 w 1161098"/>
                  <a:gd name="connsiteY17" fmla="*/ 306705 h 369571"/>
                  <a:gd name="connsiteX18" fmla="*/ 1101091 w 1161098"/>
                  <a:gd name="connsiteY18" fmla="*/ 280987 h 369571"/>
                  <a:gd name="connsiteX19" fmla="*/ 1142048 w 1161098"/>
                  <a:gd name="connsiteY19" fmla="*/ 324803 h 369571"/>
                  <a:gd name="connsiteX20" fmla="*/ 1033463 w 1161098"/>
                  <a:gd name="connsiteY20" fmla="*/ 367665 h 369571"/>
                  <a:gd name="connsiteX21" fmla="*/ 882968 w 1161098"/>
                  <a:gd name="connsiteY21" fmla="*/ 231458 h 369571"/>
                  <a:gd name="connsiteX22" fmla="*/ 1023938 w 1161098"/>
                  <a:gd name="connsiteY22" fmla="*/ 95250 h 369571"/>
                  <a:gd name="connsiteX23" fmla="*/ 151448 w 1161098"/>
                  <a:gd name="connsiteY23" fmla="*/ 14288 h 369571"/>
                  <a:gd name="connsiteX24" fmla="*/ 270510 w 1161098"/>
                  <a:gd name="connsiteY24" fmla="*/ 44768 h 369571"/>
                  <a:gd name="connsiteX25" fmla="*/ 245745 w 1161098"/>
                  <a:gd name="connsiteY25" fmla="*/ 104776 h 369571"/>
                  <a:gd name="connsiteX26" fmla="*/ 150495 w 1161098"/>
                  <a:gd name="connsiteY26" fmla="*/ 78105 h 369571"/>
                  <a:gd name="connsiteX27" fmla="*/ 84773 w 1161098"/>
                  <a:gd name="connsiteY27" fmla="*/ 117158 h 369571"/>
                  <a:gd name="connsiteX28" fmla="*/ 284798 w 1161098"/>
                  <a:gd name="connsiteY28" fmla="*/ 262891 h 369571"/>
                  <a:gd name="connsiteX29" fmla="*/ 139065 w 1161098"/>
                  <a:gd name="connsiteY29" fmla="*/ 369571 h 369571"/>
                  <a:gd name="connsiteX30" fmla="*/ 0 w 1161098"/>
                  <a:gd name="connsiteY30" fmla="*/ 329566 h 369571"/>
                  <a:gd name="connsiteX31" fmla="*/ 26670 w 1161098"/>
                  <a:gd name="connsiteY31" fmla="*/ 269558 h 369571"/>
                  <a:gd name="connsiteX32" fmla="*/ 140018 w 1161098"/>
                  <a:gd name="connsiteY32" fmla="*/ 305753 h 369571"/>
                  <a:gd name="connsiteX33" fmla="*/ 206693 w 1161098"/>
                  <a:gd name="connsiteY33" fmla="*/ 268605 h 369571"/>
                  <a:gd name="connsiteX34" fmla="*/ 6668 w 1161098"/>
                  <a:gd name="connsiteY34" fmla="*/ 120968 h 369571"/>
                  <a:gd name="connsiteX35" fmla="*/ 151448 w 1161098"/>
                  <a:gd name="connsiteY35" fmla="*/ 14288 h 369571"/>
                  <a:gd name="connsiteX36" fmla="*/ 770573 w 1161098"/>
                  <a:gd name="connsiteY36" fmla="*/ 0 h 369571"/>
                  <a:gd name="connsiteX37" fmla="*/ 847726 w 1161098"/>
                  <a:gd name="connsiteY37" fmla="*/ 0 h 369571"/>
                  <a:gd name="connsiteX38" fmla="*/ 847726 w 1161098"/>
                  <a:gd name="connsiteY38" fmla="*/ 363855 h 369571"/>
                  <a:gd name="connsiteX39" fmla="*/ 774383 w 1161098"/>
                  <a:gd name="connsiteY39" fmla="*/ 363855 h 369571"/>
                  <a:gd name="connsiteX40" fmla="*/ 774383 w 1161098"/>
                  <a:gd name="connsiteY40" fmla="*/ 333375 h 369571"/>
                  <a:gd name="connsiteX41" fmla="*/ 691516 w 1161098"/>
                  <a:gd name="connsiteY41" fmla="*/ 367665 h 369571"/>
                  <a:gd name="connsiteX42" fmla="*/ 559118 w 1161098"/>
                  <a:gd name="connsiteY42" fmla="*/ 231458 h 369571"/>
                  <a:gd name="connsiteX43" fmla="*/ 691516 w 1161098"/>
                  <a:gd name="connsiteY43" fmla="*/ 95250 h 369571"/>
                  <a:gd name="connsiteX44" fmla="*/ 770573 w 1161098"/>
                  <a:gd name="connsiteY44" fmla="*/ 126682 h 369571"/>
                  <a:gd name="connsiteX45" fmla="*/ 486728 w 1161098"/>
                  <a:gd name="connsiteY45" fmla="*/ 0 h 369571"/>
                  <a:gd name="connsiteX46" fmla="*/ 524828 w 1161098"/>
                  <a:gd name="connsiteY46" fmla="*/ 38100 h 369571"/>
                  <a:gd name="connsiteX47" fmla="*/ 486728 w 1161098"/>
                  <a:gd name="connsiteY47" fmla="*/ 76200 h 369571"/>
                  <a:gd name="connsiteX48" fmla="*/ 448628 w 1161098"/>
                  <a:gd name="connsiteY48" fmla="*/ 38100 h 369571"/>
                  <a:gd name="connsiteX49" fmla="*/ 486728 w 1161098"/>
                  <a:gd name="connsiteY49" fmla="*/ 0 h 369571"/>
                  <a:gd name="connsiteX50" fmla="*/ 318135 w 1161098"/>
                  <a:gd name="connsiteY50" fmla="*/ 0 h 369571"/>
                  <a:gd name="connsiteX51" fmla="*/ 394335 w 1161098"/>
                  <a:gd name="connsiteY51" fmla="*/ 0 h 369571"/>
                  <a:gd name="connsiteX52" fmla="*/ 394335 w 1161098"/>
                  <a:gd name="connsiteY52" fmla="*/ 363855 h 369571"/>
                  <a:gd name="connsiteX53" fmla="*/ 318135 w 1161098"/>
                  <a:gd name="connsiteY53" fmla="*/ 363855 h 369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161098" h="369571">
                    <a:moveTo>
                      <a:pt x="705803" y="158115"/>
                    </a:moveTo>
                    <a:cubicBezTo>
                      <a:pt x="667703" y="158115"/>
                      <a:pt x="638176" y="185737"/>
                      <a:pt x="638176" y="231458"/>
                    </a:cubicBezTo>
                    <a:cubicBezTo>
                      <a:pt x="638176" y="277178"/>
                      <a:pt x="667703" y="304800"/>
                      <a:pt x="705803" y="304800"/>
                    </a:cubicBezTo>
                    <a:cubicBezTo>
                      <a:pt x="743903" y="304800"/>
                      <a:pt x="773431" y="277178"/>
                      <a:pt x="773431" y="231458"/>
                    </a:cubicBezTo>
                    <a:cubicBezTo>
                      <a:pt x="773431" y="185737"/>
                      <a:pt x="743903" y="158115"/>
                      <a:pt x="705803" y="158115"/>
                    </a:cubicBezTo>
                    <a:close/>
                    <a:moveTo>
                      <a:pt x="1023938" y="153353"/>
                    </a:moveTo>
                    <a:cubicBezTo>
                      <a:pt x="988696" y="153353"/>
                      <a:pt x="963931" y="175260"/>
                      <a:pt x="958216" y="208598"/>
                    </a:cubicBezTo>
                    <a:lnTo>
                      <a:pt x="1088708" y="208598"/>
                    </a:lnTo>
                    <a:cubicBezTo>
                      <a:pt x="1082993" y="175260"/>
                      <a:pt x="1058228" y="153353"/>
                      <a:pt x="1023938" y="153353"/>
                    </a:cubicBezTo>
                    <a:close/>
                    <a:moveTo>
                      <a:pt x="448628" y="100013"/>
                    </a:moveTo>
                    <a:lnTo>
                      <a:pt x="524828" y="100013"/>
                    </a:lnTo>
                    <a:lnTo>
                      <a:pt x="524828" y="363856"/>
                    </a:lnTo>
                    <a:lnTo>
                      <a:pt x="448628" y="363856"/>
                    </a:lnTo>
                    <a:close/>
                    <a:moveTo>
                      <a:pt x="1023938" y="95250"/>
                    </a:moveTo>
                    <a:cubicBezTo>
                      <a:pt x="1101091" y="95250"/>
                      <a:pt x="1161098" y="147638"/>
                      <a:pt x="1161098" y="232410"/>
                    </a:cubicBezTo>
                    <a:cubicBezTo>
                      <a:pt x="1160146" y="239078"/>
                      <a:pt x="1159193" y="246698"/>
                      <a:pt x="1159193" y="253365"/>
                    </a:cubicBezTo>
                    <a:lnTo>
                      <a:pt x="959168" y="253365"/>
                    </a:lnTo>
                    <a:cubicBezTo>
                      <a:pt x="966788" y="286703"/>
                      <a:pt x="994411" y="306705"/>
                      <a:pt x="1034416" y="306705"/>
                    </a:cubicBezTo>
                    <a:cubicBezTo>
                      <a:pt x="1062038" y="306705"/>
                      <a:pt x="1082041" y="298133"/>
                      <a:pt x="1101091" y="280987"/>
                    </a:cubicBezTo>
                    <a:lnTo>
                      <a:pt x="1142048" y="324803"/>
                    </a:lnTo>
                    <a:cubicBezTo>
                      <a:pt x="1117283" y="352425"/>
                      <a:pt x="1081088" y="367665"/>
                      <a:pt x="1033463" y="367665"/>
                    </a:cubicBezTo>
                    <a:cubicBezTo>
                      <a:pt x="942023" y="367665"/>
                      <a:pt x="882968" y="310515"/>
                      <a:pt x="882968" y="231458"/>
                    </a:cubicBezTo>
                    <a:cubicBezTo>
                      <a:pt x="882968" y="152400"/>
                      <a:pt x="942976" y="95250"/>
                      <a:pt x="1023938" y="95250"/>
                    </a:cubicBezTo>
                    <a:close/>
                    <a:moveTo>
                      <a:pt x="151448" y="14288"/>
                    </a:moveTo>
                    <a:cubicBezTo>
                      <a:pt x="194310" y="14288"/>
                      <a:pt x="239078" y="24766"/>
                      <a:pt x="270510" y="44768"/>
                    </a:cubicBezTo>
                    <a:lnTo>
                      <a:pt x="245745" y="104776"/>
                    </a:lnTo>
                    <a:cubicBezTo>
                      <a:pt x="214313" y="86678"/>
                      <a:pt x="180975" y="78105"/>
                      <a:pt x="150495" y="78105"/>
                    </a:cubicBezTo>
                    <a:cubicBezTo>
                      <a:pt x="103823" y="78105"/>
                      <a:pt x="84773" y="96203"/>
                      <a:pt x="84773" y="117158"/>
                    </a:cubicBezTo>
                    <a:cubicBezTo>
                      <a:pt x="84773" y="180023"/>
                      <a:pt x="284798" y="137161"/>
                      <a:pt x="284798" y="262891"/>
                    </a:cubicBezTo>
                    <a:cubicBezTo>
                      <a:pt x="284798" y="320041"/>
                      <a:pt x="237173" y="369571"/>
                      <a:pt x="139065" y="369571"/>
                    </a:cubicBezTo>
                    <a:cubicBezTo>
                      <a:pt x="85725" y="369571"/>
                      <a:pt x="30480" y="353378"/>
                      <a:pt x="0" y="329566"/>
                    </a:cubicBezTo>
                    <a:lnTo>
                      <a:pt x="26670" y="269558"/>
                    </a:lnTo>
                    <a:cubicBezTo>
                      <a:pt x="55245" y="290513"/>
                      <a:pt x="99060" y="305753"/>
                      <a:pt x="140018" y="305753"/>
                    </a:cubicBezTo>
                    <a:cubicBezTo>
                      <a:pt x="186690" y="305753"/>
                      <a:pt x="206693" y="290513"/>
                      <a:pt x="206693" y="268605"/>
                    </a:cubicBezTo>
                    <a:cubicBezTo>
                      <a:pt x="206693" y="203836"/>
                      <a:pt x="6668" y="248603"/>
                      <a:pt x="6668" y="120968"/>
                    </a:cubicBezTo>
                    <a:cubicBezTo>
                      <a:pt x="6668" y="62866"/>
                      <a:pt x="53340" y="14288"/>
                      <a:pt x="151448" y="14288"/>
                    </a:cubicBezTo>
                    <a:close/>
                    <a:moveTo>
                      <a:pt x="770573" y="0"/>
                    </a:moveTo>
                    <a:lnTo>
                      <a:pt x="847726" y="0"/>
                    </a:lnTo>
                    <a:lnTo>
                      <a:pt x="847726" y="363855"/>
                    </a:lnTo>
                    <a:lnTo>
                      <a:pt x="774383" y="363855"/>
                    </a:lnTo>
                    <a:lnTo>
                      <a:pt x="774383" y="333375"/>
                    </a:lnTo>
                    <a:cubicBezTo>
                      <a:pt x="755333" y="356235"/>
                      <a:pt x="727711" y="367665"/>
                      <a:pt x="691516" y="367665"/>
                    </a:cubicBezTo>
                    <a:cubicBezTo>
                      <a:pt x="617221" y="367665"/>
                      <a:pt x="559118" y="314325"/>
                      <a:pt x="559118" y="231458"/>
                    </a:cubicBezTo>
                    <a:cubicBezTo>
                      <a:pt x="559118" y="148590"/>
                      <a:pt x="616268" y="95250"/>
                      <a:pt x="691516" y="95250"/>
                    </a:cubicBezTo>
                    <a:cubicBezTo>
                      <a:pt x="723901" y="95250"/>
                      <a:pt x="751523" y="105728"/>
                      <a:pt x="770573" y="126682"/>
                    </a:cubicBezTo>
                    <a:close/>
                    <a:moveTo>
                      <a:pt x="486728" y="0"/>
                    </a:moveTo>
                    <a:cubicBezTo>
                      <a:pt x="507770" y="0"/>
                      <a:pt x="524828" y="17058"/>
                      <a:pt x="524828" y="38100"/>
                    </a:cubicBezTo>
                    <a:cubicBezTo>
                      <a:pt x="524828" y="59142"/>
                      <a:pt x="507770" y="76200"/>
                      <a:pt x="486728" y="76200"/>
                    </a:cubicBezTo>
                    <a:cubicBezTo>
                      <a:pt x="465686" y="76200"/>
                      <a:pt x="448628" y="59142"/>
                      <a:pt x="448628" y="38100"/>
                    </a:cubicBezTo>
                    <a:cubicBezTo>
                      <a:pt x="448628" y="17058"/>
                      <a:pt x="465686" y="0"/>
                      <a:pt x="486728" y="0"/>
                    </a:cubicBezTo>
                    <a:close/>
                    <a:moveTo>
                      <a:pt x="318135" y="0"/>
                    </a:moveTo>
                    <a:lnTo>
                      <a:pt x="394335" y="0"/>
                    </a:lnTo>
                    <a:lnTo>
                      <a:pt x="394335" y="363855"/>
                    </a:lnTo>
                    <a:lnTo>
                      <a:pt x="318135" y="3638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ECBCD3-D78B-42BB-A0CB-685EC0D90A8A}"/>
                </a:ext>
              </a:extLst>
            </p:cNvPr>
            <p:cNvSpPr/>
            <p:nvPr/>
          </p:nvSpPr>
          <p:spPr>
            <a:xfrm>
              <a:off x="3944833" y="629296"/>
              <a:ext cx="1254334" cy="1254334"/>
            </a:xfrm>
            <a:custGeom>
              <a:avLst/>
              <a:gdLst>
                <a:gd name="connsiteX0" fmla="*/ 25718 w 676275"/>
                <a:gd name="connsiteY0" fmla="*/ 209550 h 676275"/>
                <a:gd name="connsiteX1" fmla="*/ 338138 w 676275"/>
                <a:gd name="connsiteY1" fmla="*/ 381000 h 676275"/>
                <a:gd name="connsiteX2" fmla="*/ 650558 w 676275"/>
                <a:gd name="connsiteY2" fmla="*/ 209550 h 676275"/>
                <a:gd name="connsiteX3" fmla="*/ 676275 w 676275"/>
                <a:gd name="connsiteY3" fmla="*/ 338138 h 676275"/>
                <a:gd name="connsiteX4" fmla="*/ 338138 w 676275"/>
                <a:gd name="connsiteY4" fmla="*/ 676275 h 676275"/>
                <a:gd name="connsiteX5" fmla="*/ 0 w 676275"/>
                <a:gd name="connsiteY5" fmla="*/ 338138 h 676275"/>
                <a:gd name="connsiteX6" fmla="*/ 25718 w 676275"/>
                <a:gd name="connsiteY6" fmla="*/ 209550 h 676275"/>
                <a:gd name="connsiteX7" fmla="*/ 338137 w 676275"/>
                <a:gd name="connsiteY7" fmla="*/ 0 h 676275"/>
                <a:gd name="connsiteX8" fmla="*/ 612457 w 676275"/>
                <a:gd name="connsiteY8" fmla="*/ 140970 h 676275"/>
                <a:gd name="connsiteX9" fmla="*/ 338137 w 676275"/>
                <a:gd name="connsiteY9" fmla="*/ 313373 h 676275"/>
                <a:gd name="connsiteX10" fmla="*/ 63817 w 676275"/>
                <a:gd name="connsiteY10" fmla="*/ 140970 h 676275"/>
                <a:gd name="connsiteX11" fmla="*/ 338137 w 676275"/>
                <a:gd name="connsiteY11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6275" h="676275">
                  <a:moveTo>
                    <a:pt x="25718" y="209550"/>
                  </a:moveTo>
                  <a:cubicBezTo>
                    <a:pt x="91440" y="312420"/>
                    <a:pt x="206693" y="381000"/>
                    <a:pt x="338138" y="381000"/>
                  </a:cubicBezTo>
                  <a:cubicBezTo>
                    <a:pt x="469583" y="381000"/>
                    <a:pt x="584835" y="312420"/>
                    <a:pt x="650558" y="209550"/>
                  </a:cubicBezTo>
                  <a:cubicBezTo>
                    <a:pt x="666750" y="248603"/>
                    <a:pt x="676275" y="292418"/>
                    <a:pt x="676275" y="338138"/>
                  </a:cubicBezTo>
                  <a:cubicBezTo>
                    <a:pt x="676275" y="524828"/>
                    <a:pt x="524828" y="676275"/>
                    <a:pt x="338138" y="676275"/>
                  </a:cubicBezTo>
                  <a:cubicBezTo>
                    <a:pt x="151448" y="676275"/>
                    <a:pt x="0" y="524828"/>
                    <a:pt x="0" y="338138"/>
                  </a:cubicBezTo>
                  <a:cubicBezTo>
                    <a:pt x="0" y="292418"/>
                    <a:pt x="9525" y="248603"/>
                    <a:pt x="25718" y="209550"/>
                  </a:cubicBezTo>
                  <a:close/>
                  <a:moveTo>
                    <a:pt x="338137" y="0"/>
                  </a:moveTo>
                  <a:cubicBezTo>
                    <a:pt x="451485" y="0"/>
                    <a:pt x="551497" y="55245"/>
                    <a:pt x="612457" y="140970"/>
                  </a:cubicBezTo>
                  <a:cubicBezTo>
                    <a:pt x="562927" y="242888"/>
                    <a:pt x="459105" y="313373"/>
                    <a:pt x="338137" y="313373"/>
                  </a:cubicBezTo>
                  <a:cubicBezTo>
                    <a:pt x="217170" y="313373"/>
                    <a:pt x="112395" y="242888"/>
                    <a:pt x="63817" y="140970"/>
                  </a:cubicBezTo>
                  <a:cubicBezTo>
                    <a:pt x="124777" y="55245"/>
                    <a:pt x="224790" y="0"/>
                    <a:pt x="33813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23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8070F3B-CD96-443F-8341-526EFAC16877}"/>
              </a:ext>
            </a:extLst>
          </p:cNvPr>
          <p:cNvSpPr txBox="1">
            <a:spLocks/>
          </p:cNvSpPr>
          <p:nvPr userDrawn="1"/>
        </p:nvSpPr>
        <p:spPr>
          <a:xfrm>
            <a:off x="22225" y="4759745"/>
            <a:ext cx="3889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4B9FE-21E6-4B09-A80A-6ECAFC8A0C0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23077854-7221-423F-BB02-A691D3EA5245}"/>
              </a:ext>
            </a:extLst>
          </p:cNvPr>
          <p:cNvSpPr txBox="1">
            <a:spLocks/>
          </p:cNvSpPr>
          <p:nvPr userDrawn="1"/>
        </p:nvSpPr>
        <p:spPr>
          <a:xfrm>
            <a:off x="411165" y="4827814"/>
            <a:ext cx="182721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00" b="0" kern="1500" dirty="0">
                <a:solidFill>
                  <a:schemeClr val="bg1">
                    <a:lumMod val="75000"/>
                  </a:schemeClr>
                </a:solidFill>
              </a:rPr>
              <a:t>| SlideGrand.com</a:t>
            </a:r>
            <a:r>
              <a:rPr lang="en-US" sz="900" b="0" kern="15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900" b="0" kern="15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43FAF0-4DF0-4A11-899D-5DB5B5373D9A}"/>
              </a:ext>
            </a:extLst>
          </p:cNvPr>
          <p:cNvGrpSpPr/>
          <p:nvPr userDrawn="1"/>
        </p:nvGrpSpPr>
        <p:grpSpPr>
          <a:xfrm>
            <a:off x="7722027" y="4822410"/>
            <a:ext cx="1010808" cy="149307"/>
            <a:chOff x="4251956" y="3281362"/>
            <a:chExt cx="3224216" cy="47625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6BE374B-DEFA-4578-B1CC-C13E6782B395}"/>
                </a:ext>
              </a:extLst>
            </p:cNvPr>
            <p:cNvSpPr/>
            <p:nvPr/>
          </p:nvSpPr>
          <p:spPr>
            <a:xfrm>
              <a:off x="4251956" y="3281362"/>
              <a:ext cx="476254" cy="476252"/>
            </a:xfrm>
            <a:custGeom>
              <a:avLst/>
              <a:gdLst>
                <a:gd name="connsiteX0" fmla="*/ 25718 w 676275"/>
                <a:gd name="connsiteY0" fmla="*/ 209550 h 676275"/>
                <a:gd name="connsiteX1" fmla="*/ 338138 w 676275"/>
                <a:gd name="connsiteY1" fmla="*/ 381000 h 676275"/>
                <a:gd name="connsiteX2" fmla="*/ 650558 w 676275"/>
                <a:gd name="connsiteY2" fmla="*/ 209550 h 676275"/>
                <a:gd name="connsiteX3" fmla="*/ 676275 w 676275"/>
                <a:gd name="connsiteY3" fmla="*/ 338138 h 676275"/>
                <a:gd name="connsiteX4" fmla="*/ 338138 w 676275"/>
                <a:gd name="connsiteY4" fmla="*/ 676275 h 676275"/>
                <a:gd name="connsiteX5" fmla="*/ 0 w 676275"/>
                <a:gd name="connsiteY5" fmla="*/ 338138 h 676275"/>
                <a:gd name="connsiteX6" fmla="*/ 25718 w 676275"/>
                <a:gd name="connsiteY6" fmla="*/ 209550 h 676275"/>
                <a:gd name="connsiteX7" fmla="*/ 338137 w 676275"/>
                <a:gd name="connsiteY7" fmla="*/ 0 h 676275"/>
                <a:gd name="connsiteX8" fmla="*/ 612457 w 676275"/>
                <a:gd name="connsiteY8" fmla="*/ 140970 h 676275"/>
                <a:gd name="connsiteX9" fmla="*/ 338137 w 676275"/>
                <a:gd name="connsiteY9" fmla="*/ 313373 h 676275"/>
                <a:gd name="connsiteX10" fmla="*/ 63817 w 676275"/>
                <a:gd name="connsiteY10" fmla="*/ 140970 h 676275"/>
                <a:gd name="connsiteX11" fmla="*/ 338137 w 676275"/>
                <a:gd name="connsiteY11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6275" h="676275">
                  <a:moveTo>
                    <a:pt x="25718" y="209550"/>
                  </a:moveTo>
                  <a:cubicBezTo>
                    <a:pt x="91440" y="312420"/>
                    <a:pt x="206693" y="381000"/>
                    <a:pt x="338138" y="381000"/>
                  </a:cubicBezTo>
                  <a:cubicBezTo>
                    <a:pt x="469583" y="381000"/>
                    <a:pt x="584835" y="312420"/>
                    <a:pt x="650558" y="209550"/>
                  </a:cubicBezTo>
                  <a:cubicBezTo>
                    <a:pt x="666750" y="248603"/>
                    <a:pt x="676275" y="292418"/>
                    <a:pt x="676275" y="338138"/>
                  </a:cubicBezTo>
                  <a:cubicBezTo>
                    <a:pt x="676275" y="524828"/>
                    <a:pt x="524828" y="676275"/>
                    <a:pt x="338138" y="676275"/>
                  </a:cubicBezTo>
                  <a:cubicBezTo>
                    <a:pt x="151448" y="676275"/>
                    <a:pt x="0" y="524828"/>
                    <a:pt x="0" y="338138"/>
                  </a:cubicBezTo>
                  <a:cubicBezTo>
                    <a:pt x="0" y="292418"/>
                    <a:pt x="9525" y="248603"/>
                    <a:pt x="25718" y="209550"/>
                  </a:cubicBezTo>
                  <a:close/>
                  <a:moveTo>
                    <a:pt x="338137" y="0"/>
                  </a:moveTo>
                  <a:cubicBezTo>
                    <a:pt x="451485" y="0"/>
                    <a:pt x="551497" y="55245"/>
                    <a:pt x="612457" y="140970"/>
                  </a:cubicBezTo>
                  <a:cubicBezTo>
                    <a:pt x="562927" y="242888"/>
                    <a:pt x="459105" y="313373"/>
                    <a:pt x="338137" y="313373"/>
                  </a:cubicBezTo>
                  <a:cubicBezTo>
                    <a:pt x="217170" y="313373"/>
                    <a:pt x="112395" y="242888"/>
                    <a:pt x="63817" y="140970"/>
                  </a:cubicBezTo>
                  <a:cubicBezTo>
                    <a:pt x="124777" y="55245"/>
                    <a:pt x="224790" y="0"/>
                    <a:pt x="338137" y="0"/>
                  </a:cubicBezTo>
                  <a:close/>
                </a:path>
              </a:pathLst>
            </a:custGeom>
            <a:solidFill>
              <a:srgbClr val="D9D9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C705440-6AB7-4272-A380-A484F141F923}"/>
                </a:ext>
              </a:extLst>
            </p:cNvPr>
            <p:cNvGrpSpPr/>
            <p:nvPr userDrawn="1"/>
          </p:nvGrpSpPr>
          <p:grpSpPr>
            <a:xfrm>
              <a:off x="4850129" y="3334703"/>
              <a:ext cx="2626043" cy="369570"/>
              <a:chOff x="4850129" y="3334702"/>
              <a:chExt cx="2626043" cy="369570"/>
            </a:xfrm>
            <a:solidFill>
              <a:srgbClr val="D9D9D9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747390A-DFBC-4418-9515-11D54D2FAFA6}"/>
                  </a:ext>
                </a:extLst>
              </p:cNvPr>
              <p:cNvSpPr/>
              <p:nvPr/>
            </p:nvSpPr>
            <p:spPr>
              <a:xfrm>
                <a:off x="4850129" y="3348990"/>
                <a:ext cx="284797" cy="355282"/>
              </a:xfrm>
              <a:custGeom>
                <a:avLst/>
                <a:gdLst>
                  <a:gd name="connsiteX0" fmla="*/ 0 w 284797"/>
                  <a:gd name="connsiteY0" fmla="*/ 315278 h 355282"/>
                  <a:gd name="connsiteX1" fmla="*/ 26670 w 284797"/>
                  <a:gd name="connsiteY1" fmla="*/ 255270 h 355282"/>
                  <a:gd name="connsiteX2" fmla="*/ 140018 w 284797"/>
                  <a:gd name="connsiteY2" fmla="*/ 291465 h 355282"/>
                  <a:gd name="connsiteX3" fmla="*/ 206693 w 284797"/>
                  <a:gd name="connsiteY3" fmla="*/ 254317 h 355282"/>
                  <a:gd name="connsiteX4" fmla="*/ 6668 w 284797"/>
                  <a:gd name="connsiteY4" fmla="*/ 106680 h 355282"/>
                  <a:gd name="connsiteX5" fmla="*/ 151448 w 284797"/>
                  <a:gd name="connsiteY5" fmla="*/ 0 h 355282"/>
                  <a:gd name="connsiteX6" fmla="*/ 270510 w 284797"/>
                  <a:gd name="connsiteY6" fmla="*/ 30480 h 355282"/>
                  <a:gd name="connsiteX7" fmla="*/ 245745 w 284797"/>
                  <a:gd name="connsiteY7" fmla="*/ 90488 h 355282"/>
                  <a:gd name="connsiteX8" fmla="*/ 150495 w 284797"/>
                  <a:gd name="connsiteY8" fmla="*/ 63817 h 355282"/>
                  <a:gd name="connsiteX9" fmla="*/ 84773 w 284797"/>
                  <a:gd name="connsiteY9" fmla="*/ 102870 h 355282"/>
                  <a:gd name="connsiteX10" fmla="*/ 284798 w 284797"/>
                  <a:gd name="connsiteY10" fmla="*/ 248603 h 355282"/>
                  <a:gd name="connsiteX11" fmla="*/ 139065 w 284797"/>
                  <a:gd name="connsiteY11" fmla="*/ 355283 h 355282"/>
                  <a:gd name="connsiteX12" fmla="*/ 0 w 284797"/>
                  <a:gd name="connsiteY12" fmla="*/ 315278 h 35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797" h="355282">
                    <a:moveTo>
                      <a:pt x="0" y="315278"/>
                    </a:moveTo>
                    <a:lnTo>
                      <a:pt x="26670" y="255270"/>
                    </a:lnTo>
                    <a:cubicBezTo>
                      <a:pt x="55245" y="276225"/>
                      <a:pt x="99060" y="291465"/>
                      <a:pt x="140018" y="291465"/>
                    </a:cubicBezTo>
                    <a:cubicBezTo>
                      <a:pt x="186690" y="291465"/>
                      <a:pt x="206693" y="276225"/>
                      <a:pt x="206693" y="254317"/>
                    </a:cubicBezTo>
                    <a:cubicBezTo>
                      <a:pt x="206693" y="189548"/>
                      <a:pt x="6668" y="234315"/>
                      <a:pt x="6668" y="106680"/>
                    </a:cubicBezTo>
                    <a:cubicBezTo>
                      <a:pt x="6668" y="48578"/>
                      <a:pt x="53340" y="0"/>
                      <a:pt x="151448" y="0"/>
                    </a:cubicBezTo>
                    <a:cubicBezTo>
                      <a:pt x="194310" y="0"/>
                      <a:pt x="239078" y="10478"/>
                      <a:pt x="270510" y="30480"/>
                    </a:cubicBezTo>
                    <a:lnTo>
                      <a:pt x="245745" y="90488"/>
                    </a:lnTo>
                    <a:cubicBezTo>
                      <a:pt x="214313" y="72390"/>
                      <a:pt x="180975" y="63817"/>
                      <a:pt x="150495" y="63817"/>
                    </a:cubicBezTo>
                    <a:cubicBezTo>
                      <a:pt x="103823" y="63817"/>
                      <a:pt x="84773" y="81915"/>
                      <a:pt x="84773" y="102870"/>
                    </a:cubicBezTo>
                    <a:cubicBezTo>
                      <a:pt x="84773" y="165735"/>
                      <a:pt x="284798" y="122873"/>
                      <a:pt x="284798" y="248603"/>
                    </a:cubicBezTo>
                    <a:cubicBezTo>
                      <a:pt x="284798" y="305753"/>
                      <a:pt x="237173" y="355283"/>
                      <a:pt x="139065" y="355283"/>
                    </a:cubicBezTo>
                    <a:cubicBezTo>
                      <a:pt x="85725" y="355283"/>
                      <a:pt x="30480" y="339090"/>
                      <a:pt x="0" y="3152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DD843CF-24CE-4955-917F-B5344EDB5100}"/>
                  </a:ext>
                </a:extLst>
              </p:cNvPr>
              <p:cNvSpPr/>
              <p:nvPr/>
            </p:nvSpPr>
            <p:spPr>
              <a:xfrm>
                <a:off x="5168264" y="3334702"/>
                <a:ext cx="76200" cy="363854"/>
              </a:xfrm>
              <a:custGeom>
                <a:avLst/>
                <a:gdLst>
                  <a:gd name="connsiteX0" fmla="*/ 0 w 76200"/>
                  <a:gd name="connsiteY0" fmla="*/ 0 h 363854"/>
                  <a:gd name="connsiteX1" fmla="*/ 76200 w 76200"/>
                  <a:gd name="connsiteY1" fmla="*/ 0 h 363854"/>
                  <a:gd name="connsiteX2" fmla="*/ 76200 w 76200"/>
                  <a:gd name="connsiteY2" fmla="*/ 363855 h 363854"/>
                  <a:gd name="connsiteX3" fmla="*/ 0 w 76200"/>
                  <a:gd name="connsiteY3" fmla="*/ 363855 h 363854"/>
                  <a:gd name="connsiteX4" fmla="*/ 0 w 76200"/>
                  <a:gd name="connsiteY4" fmla="*/ 0 h 36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363854">
                    <a:moveTo>
                      <a:pt x="0" y="0"/>
                    </a:moveTo>
                    <a:lnTo>
                      <a:pt x="76200" y="0"/>
                    </a:lnTo>
                    <a:lnTo>
                      <a:pt x="76200" y="363855"/>
                    </a:lnTo>
                    <a:lnTo>
                      <a:pt x="0" y="3638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A53186-C601-4768-AF5E-1785B7FB4CEC}"/>
                  </a:ext>
                </a:extLst>
              </p:cNvPr>
              <p:cNvSpPr/>
              <p:nvPr/>
            </p:nvSpPr>
            <p:spPr>
              <a:xfrm>
                <a:off x="5298757" y="3434715"/>
                <a:ext cx="76200" cy="263842"/>
              </a:xfrm>
              <a:custGeom>
                <a:avLst/>
                <a:gdLst>
                  <a:gd name="connsiteX0" fmla="*/ 0 w 76200"/>
                  <a:gd name="connsiteY0" fmla="*/ 0 h 263842"/>
                  <a:gd name="connsiteX1" fmla="*/ 76200 w 76200"/>
                  <a:gd name="connsiteY1" fmla="*/ 0 h 263842"/>
                  <a:gd name="connsiteX2" fmla="*/ 76200 w 76200"/>
                  <a:gd name="connsiteY2" fmla="*/ 263843 h 263842"/>
                  <a:gd name="connsiteX3" fmla="*/ 0 w 76200"/>
                  <a:gd name="connsiteY3" fmla="*/ 263843 h 263842"/>
                  <a:gd name="connsiteX4" fmla="*/ 0 w 76200"/>
                  <a:gd name="connsiteY4" fmla="*/ 0 h 263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263842">
                    <a:moveTo>
                      <a:pt x="0" y="0"/>
                    </a:moveTo>
                    <a:lnTo>
                      <a:pt x="76200" y="0"/>
                    </a:lnTo>
                    <a:lnTo>
                      <a:pt x="76200" y="263843"/>
                    </a:lnTo>
                    <a:lnTo>
                      <a:pt x="0" y="2638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0568EF9-6062-485A-A809-910FA1A8FC56}"/>
                  </a:ext>
                </a:extLst>
              </p:cNvPr>
              <p:cNvSpPr/>
              <p:nvPr/>
            </p:nvSpPr>
            <p:spPr>
              <a:xfrm>
                <a:off x="5409247" y="3334702"/>
                <a:ext cx="288607" cy="367665"/>
              </a:xfrm>
              <a:custGeom>
                <a:avLst/>
                <a:gdLst>
                  <a:gd name="connsiteX0" fmla="*/ 288608 w 288607"/>
                  <a:gd name="connsiteY0" fmla="*/ 0 h 367665"/>
                  <a:gd name="connsiteX1" fmla="*/ 288608 w 288607"/>
                  <a:gd name="connsiteY1" fmla="*/ 363855 h 367665"/>
                  <a:gd name="connsiteX2" fmla="*/ 215265 w 288607"/>
                  <a:gd name="connsiteY2" fmla="*/ 363855 h 367665"/>
                  <a:gd name="connsiteX3" fmla="*/ 215265 w 288607"/>
                  <a:gd name="connsiteY3" fmla="*/ 333375 h 367665"/>
                  <a:gd name="connsiteX4" fmla="*/ 132398 w 288607"/>
                  <a:gd name="connsiteY4" fmla="*/ 367665 h 367665"/>
                  <a:gd name="connsiteX5" fmla="*/ 0 w 288607"/>
                  <a:gd name="connsiteY5" fmla="*/ 231458 h 367665"/>
                  <a:gd name="connsiteX6" fmla="*/ 132398 w 288607"/>
                  <a:gd name="connsiteY6" fmla="*/ 95250 h 367665"/>
                  <a:gd name="connsiteX7" fmla="*/ 211455 w 288607"/>
                  <a:gd name="connsiteY7" fmla="*/ 126682 h 367665"/>
                  <a:gd name="connsiteX8" fmla="*/ 211455 w 288607"/>
                  <a:gd name="connsiteY8" fmla="*/ 0 h 367665"/>
                  <a:gd name="connsiteX9" fmla="*/ 288608 w 288607"/>
                  <a:gd name="connsiteY9" fmla="*/ 0 h 367665"/>
                  <a:gd name="connsiteX10" fmla="*/ 214313 w 288607"/>
                  <a:gd name="connsiteY10" fmla="*/ 231458 h 367665"/>
                  <a:gd name="connsiteX11" fmla="*/ 146685 w 288607"/>
                  <a:gd name="connsiteY11" fmla="*/ 158115 h 367665"/>
                  <a:gd name="connsiteX12" fmla="*/ 79058 w 288607"/>
                  <a:gd name="connsiteY12" fmla="*/ 231458 h 367665"/>
                  <a:gd name="connsiteX13" fmla="*/ 146685 w 288607"/>
                  <a:gd name="connsiteY13" fmla="*/ 304800 h 367665"/>
                  <a:gd name="connsiteX14" fmla="*/ 214313 w 288607"/>
                  <a:gd name="connsiteY14" fmla="*/ 231458 h 36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607" h="367665">
                    <a:moveTo>
                      <a:pt x="288608" y="0"/>
                    </a:moveTo>
                    <a:lnTo>
                      <a:pt x="288608" y="363855"/>
                    </a:lnTo>
                    <a:lnTo>
                      <a:pt x="215265" y="363855"/>
                    </a:lnTo>
                    <a:lnTo>
                      <a:pt x="215265" y="333375"/>
                    </a:lnTo>
                    <a:cubicBezTo>
                      <a:pt x="196215" y="356235"/>
                      <a:pt x="168593" y="367665"/>
                      <a:pt x="132398" y="367665"/>
                    </a:cubicBezTo>
                    <a:cubicBezTo>
                      <a:pt x="58103" y="367665"/>
                      <a:pt x="0" y="314325"/>
                      <a:pt x="0" y="231458"/>
                    </a:cubicBezTo>
                    <a:cubicBezTo>
                      <a:pt x="0" y="148590"/>
                      <a:pt x="57150" y="95250"/>
                      <a:pt x="132398" y="95250"/>
                    </a:cubicBezTo>
                    <a:cubicBezTo>
                      <a:pt x="164783" y="95250"/>
                      <a:pt x="192405" y="105728"/>
                      <a:pt x="211455" y="126682"/>
                    </a:cubicBezTo>
                    <a:lnTo>
                      <a:pt x="211455" y="0"/>
                    </a:lnTo>
                    <a:lnTo>
                      <a:pt x="288608" y="0"/>
                    </a:lnTo>
                    <a:close/>
                    <a:moveTo>
                      <a:pt x="214313" y="231458"/>
                    </a:moveTo>
                    <a:cubicBezTo>
                      <a:pt x="214313" y="185737"/>
                      <a:pt x="184785" y="158115"/>
                      <a:pt x="146685" y="158115"/>
                    </a:cubicBezTo>
                    <a:cubicBezTo>
                      <a:pt x="108585" y="158115"/>
                      <a:pt x="79058" y="185737"/>
                      <a:pt x="79058" y="231458"/>
                    </a:cubicBezTo>
                    <a:cubicBezTo>
                      <a:pt x="79058" y="277178"/>
                      <a:pt x="108585" y="304800"/>
                      <a:pt x="146685" y="304800"/>
                    </a:cubicBezTo>
                    <a:cubicBezTo>
                      <a:pt x="184785" y="304800"/>
                      <a:pt x="214313" y="277178"/>
                      <a:pt x="214313" y="2314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F814BBB-F9A2-4325-8B11-8E9E37CAF3C3}"/>
                  </a:ext>
                </a:extLst>
              </p:cNvPr>
              <p:cNvSpPr/>
              <p:nvPr/>
            </p:nvSpPr>
            <p:spPr>
              <a:xfrm>
                <a:off x="5733097" y="3429952"/>
                <a:ext cx="278130" cy="272415"/>
              </a:xfrm>
              <a:custGeom>
                <a:avLst/>
                <a:gdLst>
                  <a:gd name="connsiteX0" fmla="*/ 276225 w 278130"/>
                  <a:gd name="connsiteY0" fmla="*/ 158115 h 272415"/>
                  <a:gd name="connsiteX1" fmla="*/ 76200 w 278130"/>
                  <a:gd name="connsiteY1" fmla="*/ 158115 h 272415"/>
                  <a:gd name="connsiteX2" fmla="*/ 151448 w 278130"/>
                  <a:gd name="connsiteY2" fmla="*/ 211455 h 272415"/>
                  <a:gd name="connsiteX3" fmla="*/ 218123 w 278130"/>
                  <a:gd name="connsiteY3" fmla="*/ 185737 h 272415"/>
                  <a:gd name="connsiteX4" fmla="*/ 259080 w 278130"/>
                  <a:gd name="connsiteY4" fmla="*/ 229553 h 272415"/>
                  <a:gd name="connsiteX5" fmla="*/ 150495 w 278130"/>
                  <a:gd name="connsiteY5" fmla="*/ 272415 h 272415"/>
                  <a:gd name="connsiteX6" fmla="*/ 0 w 278130"/>
                  <a:gd name="connsiteY6" fmla="*/ 136208 h 272415"/>
                  <a:gd name="connsiteX7" fmla="*/ 140970 w 278130"/>
                  <a:gd name="connsiteY7" fmla="*/ 0 h 272415"/>
                  <a:gd name="connsiteX8" fmla="*/ 278130 w 278130"/>
                  <a:gd name="connsiteY8" fmla="*/ 137160 h 272415"/>
                  <a:gd name="connsiteX9" fmla="*/ 276225 w 278130"/>
                  <a:gd name="connsiteY9" fmla="*/ 158115 h 272415"/>
                  <a:gd name="connsiteX10" fmla="*/ 75248 w 278130"/>
                  <a:gd name="connsiteY10" fmla="*/ 113348 h 272415"/>
                  <a:gd name="connsiteX11" fmla="*/ 205740 w 278130"/>
                  <a:gd name="connsiteY11" fmla="*/ 113348 h 272415"/>
                  <a:gd name="connsiteX12" fmla="*/ 140970 w 278130"/>
                  <a:gd name="connsiteY12" fmla="*/ 58103 h 272415"/>
                  <a:gd name="connsiteX13" fmla="*/ 75248 w 278130"/>
                  <a:gd name="connsiteY13" fmla="*/ 113348 h 272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8130" h="272415">
                    <a:moveTo>
                      <a:pt x="276225" y="158115"/>
                    </a:moveTo>
                    <a:lnTo>
                      <a:pt x="76200" y="158115"/>
                    </a:lnTo>
                    <a:cubicBezTo>
                      <a:pt x="83820" y="191453"/>
                      <a:pt x="111443" y="211455"/>
                      <a:pt x="151448" y="211455"/>
                    </a:cubicBezTo>
                    <a:cubicBezTo>
                      <a:pt x="179070" y="211455"/>
                      <a:pt x="199073" y="202883"/>
                      <a:pt x="218123" y="185737"/>
                    </a:cubicBezTo>
                    <a:lnTo>
                      <a:pt x="259080" y="229553"/>
                    </a:lnTo>
                    <a:cubicBezTo>
                      <a:pt x="234315" y="257175"/>
                      <a:pt x="198120" y="272415"/>
                      <a:pt x="150495" y="272415"/>
                    </a:cubicBezTo>
                    <a:cubicBezTo>
                      <a:pt x="59055" y="272415"/>
                      <a:pt x="0" y="215265"/>
                      <a:pt x="0" y="136208"/>
                    </a:cubicBezTo>
                    <a:cubicBezTo>
                      <a:pt x="0" y="57150"/>
                      <a:pt x="60008" y="0"/>
                      <a:pt x="140970" y="0"/>
                    </a:cubicBezTo>
                    <a:cubicBezTo>
                      <a:pt x="218123" y="0"/>
                      <a:pt x="278130" y="52388"/>
                      <a:pt x="278130" y="137160"/>
                    </a:cubicBezTo>
                    <a:cubicBezTo>
                      <a:pt x="277178" y="143828"/>
                      <a:pt x="276225" y="151448"/>
                      <a:pt x="276225" y="158115"/>
                    </a:cubicBezTo>
                    <a:close/>
                    <a:moveTo>
                      <a:pt x="75248" y="113348"/>
                    </a:moveTo>
                    <a:lnTo>
                      <a:pt x="205740" y="113348"/>
                    </a:lnTo>
                    <a:cubicBezTo>
                      <a:pt x="200025" y="80010"/>
                      <a:pt x="175260" y="58103"/>
                      <a:pt x="140970" y="58103"/>
                    </a:cubicBezTo>
                    <a:cubicBezTo>
                      <a:pt x="105728" y="58103"/>
                      <a:pt x="80963" y="80010"/>
                      <a:pt x="75248" y="1133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1FE6946-7344-4F69-A61E-16C645357134}"/>
                  </a:ext>
                </a:extLst>
              </p:cNvPr>
              <p:cNvSpPr/>
              <p:nvPr/>
            </p:nvSpPr>
            <p:spPr>
              <a:xfrm>
                <a:off x="6027420" y="3348037"/>
                <a:ext cx="332422" cy="356235"/>
              </a:xfrm>
              <a:custGeom>
                <a:avLst/>
                <a:gdLst>
                  <a:gd name="connsiteX0" fmla="*/ 254317 w 332422"/>
                  <a:gd name="connsiteY0" fmla="*/ 173355 h 356235"/>
                  <a:gd name="connsiteX1" fmla="*/ 326708 w 332422"/>
                  <a:gd name="connsiteY1" fmla="*/ 173355 h 356235"/>
                  <a:gd name="connsiteX2" fmla="*/ 326708 w 332422"/>
                  <a:gd name="connsiteY2" fmla="*/ 312420 h 356235"/>
                  <a:gd name="connsiteX3" fmla="*/ 187642 w 332422"/>
                  <a:gd name="connsiteY3" fmla="*/ 356235 h 356235"/>
                  <a:gd name="connsiteX4" fmla="*/ 0 w 332422"/>
                  <a:gd name="connsiteY4" fmla="*/ 178118 h 356235"/>
                  <a:gd name="connsiteX5" fmla="*/ 188595 w 332422"/>
                  <a:gd name="connsiteY5" fmla="*/ 0 h 356235"/>
                  <a:gd name="connsiteX6" fmla="*/ 332422 w 332422"/>
                  <a:gd name="connsiteY6" fmla="*/ 59055 h 356235"/>
                  <a:gd name="connsiteX7" fmla="*/ 280988 w 332422"/>
                  <a:gd name="connsiteY7" fmla="*/ 105728 h 356235"/>
                  <a:gd name="connsiteX8" fmla="*/ 192405 w 332422"/>
                  <a:gd name="connsiteY8" fmla="*/ 66675 h 356235"/>
                  <a:gd name="connsiteX9" fmla="*/ 80010 w 332422"/>
                  <a:gd name="connsiteY9" fmla="*/ 176213 h 356235"/>
                  <a:gd name="connsiteX10" fmla="*/ 191452 w 332422"/>
                  <a:gd name="connsiteY10" fmla="*/ 285750 h 356235"/>
                  <a:gd name="connsiteX11" fmla="*/ 253365 w 332422"/>
                  <a:gd name="connsiteY11" fmla="*/ 271463 h 356235"/>
                  <a:gd name="connsiteX12" fmla="*/ 253365 w 332422"/>
                  <a:gd name="connsiteY12" fmla="*/ 173355 h 356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422" h="356235">
                    <a:moveTo>
                      <a:pt x="254317" y="173355"/>
                    </a:moveTo>
                    <a:lnTo>
                      <a:pt x="326708" y="173355"/>
                    </a:lnTo>
                    <a:lnTo>
                      <a:pt x="326708" y="312420"/>
                    </a:lnTo>
                    <a:cubicBezTo>
                      <a:pt x="288608" y="340995"/>
                      <a:pt x="237172" y="356235"/>
                      <a:pt x="187642" y="356235"/>
                    </a:cubicBezTo>
                    <a:cubicBezTo>
                      <a:pt x="80010" y="356235"/>
                      <a:pt x="0" y="281940"/>
                      <a:pt x="0" y="178118"/>
                    </a:cubicBezTo>
                    <a:cubicBezTo>
                      <a:pt x="0" y="74295"/>
                      <a:pt x="79058" y="0"/>
                      <a:pt x="188595" y="0"/>
                    </a:cubicBezTo>
                    <a:cubicBezTo>
                      <a:pt x="248602" y="0"/>
                      <a:pt x="299085" y="20955"/>
                      <a:pt x="332422" y="59055"/>
                    </a:cubicBezTo>
                    <a:lnTo>
                      <a:pt x="280988" y="105728"/>
                    </a:lnTo>
                    <a:cubicBezTo>
                      <a:pt x="256222" y="79057"/>
                      <a:pt x="226695" y="66675"/>
                      <a:pt x="192405" y="66675"/>
                    </a:cubicBezTo>
                    <a:cubicBezTo>
                      <a:pt x="125730" y="66675"/>
                      <a:pt x="80010" y="111443"/>
                      <a:pt x="80010" y="176213"/>
                    </a:cubicBezTo>
                    <a:cubicBezTo>
                      <a:pt x="80010" y="240983"/>
                      <a:pt x="125730" y="285750"/>
                      <a:pt x="191452" y="285750"/>
                    </a:cubicBezTo>
                    <a:cubicBezTo>
                      <a:pt x="213360" y="285750"/>
                      <a:pt x="233363" y="281940"/>
                      <a:pt x="253365" y="271463"/>
                    </a:cubicBezTo>
                    <a:lnTo>
                      <a:pt x="253365" y="1733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F48CE83-EA68-4C31-9048-32817DF1B85F}"/>
                  </a:ext>
                </a:extLst>
              </p:cNvPr>
              <p:cNvSpPr/>
              <p:nvPr/>
            </p:nvSpPr>
            <p:spPr>
              <a:xfrm>
                <a:off x="6405562" y="3430905"/>
                <a:ext cx="163830" cy="267652"/>
              </a:xfrm>
              <a:custGeom>
                <a:avLst/>
                <a:gdLst>
                  <a:gd name="connsiteX0" fmla="*/ 163830 w 163830"/>
                  <a:gd name="connsiteY0" fmla="*/ 0 h 267652"/>
                  <a:gd name="connsiteX1" fmla="*/ 163830 w 163830"/>
                  <a:gd name="connsiteY1" fmla="*/ 70485 h 267652"/>
                  <a:gd name="connsiteX2" fmla="*/ 146685 w 163830"/>
                  <a:gd name="connsiteY2" fmla="*/ 69532 h 267652"/>
                  <a:gd name="connsiteX3" fmla="*/ 76200 w 163830"/>
                  <a:gd name="connsiteY3" fmla="*/ 142875 h 267652"/>
                  <a:gd name="connsiteX4" fmla="*/ 76200 w 163830"/>
                  <a:gd name="connsiteY4" fmla="*/ 267653 h 267652"/>
                  <a:gd name="connsiteX5" fmla="*/ 0 w 163830"/>
                  <a:gd name="connsiteY5" fmla="*/ 267653 h 267652"/>
                  <a:gd name="connsiteX6" fmla="*/ 0 w 163830"/>
                  <a:gd name="connsiteY6" fmla="*/ 3810 h 267652"/>
                  <a:gd name="connsiteX7" fmla="*/ 73343 w 163830"/>
                  <a:gd name="connsiteY7" fmla="*/ 3810 h 267652"/>
                  <a:gd name="connsiteX8" fmla="*/ 73343 w 163830"/>
                  <a:gd name="connsiteY8" fmla="*/ 39052 h 267652"/>
                  <a:gd name="connsiteX9" fmla="*/ 163830 w 163830"/>
                  <a:gd name="connsiteY9" fmla="*/ 0 h 26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30" h="267652">
                    <a:moveTo>
                      <a:pt x="163830" y="0"/>
                    </a:moveTo>
                    <a:lnTo>
                      <a:pt x="163830" y="70485"/>
                    </a:lnTo>
                    <a:cubicBezTo>
                      <a:pt x="157163" y="69532"/>
                      <a:pt x="152400" y="69532"/>
                      <a:pt x="146685" y="69532"/>
                    </a:cubicBezTo>
                    <a:cubicBezTo>
                      <a:pt x="104775" y="69532"/>
                      <a:pt x="76200" y="92393"/>
                      <a:pt x="76200" y="142875"/>
                    </a:cubicBezTo>
                    <a:lnTo>
                      <a:pt x="76200" y="267653"/>
                    </a:lnTo>
                    <a:lnTo>
                      <a:pt x="0" y="267653"/>
                    </a:lnTo>
                    <a:lnTo>
                      <a:pt x="0" y="3810"/>
                    </a:lnTo>
                    <a:lnTo>
                      <a:pt x="73343" y="3810"/>
                    </a:lnTo>
                    <a:lnTo>
                      <a:pt x="73343" y="39052"/>
                    </a:lnTo>
                    <a:cubicBezTo>
                      <a:pt x="91440" y="12382"/>
                      <a:pt x="122872" y="0"/>
                      <a:pt x="16383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B006148-4769-4949-97D9-F7E1FB56E450}"/>
                  </a:ext>
                </a:extLst>
              </p:cNvPr>
              <p:cNvSpPr/>
              <p:nvPr/>
            </p:nvSpPr>
            <p:spPr>
              <a:xfrm>
                <a:off x="6578917" y="3430905"/>
                <a:ext cx="251459" cy="271462"/>
              </a:xfrm>
              <a:custGeom>
                <a:avLst/>
                <a:gdLst>
                  <a:gd name="connsiteX0" fmla="*/ 251460 w 251459"/>
                  <a:gd name="connsiteY0" fmla="*/ 117157 h 271462"/>
                  <a:gd name="connsiteX1" fmla="*/ 251460 w 251459"/>
                  <a:gd name="connsiteY1" fmla="*/ 267653 h 271462"/>
                  <a:gd name="connsiteX2" fmla="*/ 180022 w 251459"/>
                  <a:gd name="connsiteY2" fmla="*/ 267653 h 271462"/>
                  <a:gd name="connsiteX3" fmla="*/ 180022 w 251459"/>
                  <a:gd name="connsiteY3" fmla="*/ 234315 h 271462"/>
                  <a:gd name="connsiteX4" fmla="*/ 99060 w 251459"/>
                  <a:gd name="connsiteY4" fmla="*/ 271463 h 271462"/>
                  <a:gd name="connsiteX5" fmla="*/ 0 w 251459"/>
                  <a:gd name="connsiteY5" fmla="*/ 191452 h 271462"/>
                  <a:gd name="connsiteX6" fmla="*/ 113347 w 251459"/>
                  <a:gd name="connsiteY6" fmla="*/ 112395 h 271462"/>
                  <a:gd name="connsiteX7" fmla="*/ 174307 w 251459"/>
                  <a:gd name="connsiteY7" fmla="*/ 112395 h 271462"/>
                  <a:gd name="connsiteX8" fmla="*/ 113347 w 251459"/>
                  <a:gd name="connsiteY8" fmla="*/ 60007 h 271462"/>
                  <a:gd name="connsiteX9" fmla="*/ 37147 w 251459"/>
                  <a:gd name="connsiteY9" fmla="*/ 84772 h 271462"/>
                  <a:gd name="connsiteX10" fmla="*/ 9525 w 251459"/>
                  <a:gd name="connsiteY10" fmla="*/ 31432 h 271462"/>
                  <a:gd name="connsiteX11" fmla="*/ 123825 w 251459"/>
                  <a:gd name="connsiteY11" fmla="*/ 0 h 271462"/>
                  <a:gd name="connsiteX12" fmla="*/ 251460 w 251459"/>
                  <a:gd name="connsiteY12" fmla="*/ 117157 h 271462"/>
                  <a:gd name="connsiteX13" fmla="*/ 174307 w 251459"/>
                  <a:gd name="connsiteY13" fmla="*/ 183833 h 271462"/>
                  <a:gd name="connsiteX14" fmla="*/ 174307 w 251459"/>
                  <a:gd name="connsiteY14" fmla="*/ 157163 h 271462"/>
                  <a:gd name="connsiteX15" fmla="*/ 121920 w 251459"/>
                  <a:gd name="connsiteY15" fmla="*/ 157163 h 271462"/>
                  <a:gd name="connsiteX16" fmla="*/ 75247 w 251459"/>
                  <a:gd name="connsiteY16" fmla="*/ 187643 h 271462"/>
                  <a:gd name="connsiteX17" fmla="*/ 118110 w 251459"/>
                  <a:gd name="connsiteY17" fmla="*/ 219075 h 271462"/>
                  <a:gd name="connsiteX18" fmla="*/ 174307 w 251459"/>
                  <a:gd name="connsiteY18" fmla="*/ 183833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1459" h="271462">
                    <a:moveTo>
                      <a:pt x="251460" y="117157"/>
                    </a:moveTo>
                    <a:lnTo>
                      <a:pt x="251460" y="267653"/>
                    </a:lnTo>
                    <a:lnTo>
                      <a:pt x="180022" y="267653"/>
                    </a:lnTo>
                    <a:lnTo>
                      <a:pt x="180022" y="234315"/>
                    </a:lnTo>
                    <a:cubicBezTo>
                      <a:pt x="165735" y="258127"/>
                      <a:pt x="138113" y="271463"/>
                      <a:pt x="99060" y="271463"/>
                    </a:cubicBezTo>
                    <a:cubicBezTo>
                      <a:pt x="37147" y="271463"/>
                      <a:pt x="0" y="237172"/>
                      <a:pt x="0" y="191452"/>
                    </a:cubicBezTo>
                    <a:cubicBezTo>
                      <a:pt x="0" y="144780"/>
                      <a:pt x="33338" y="112395"/>
                      <a:pt x="113347" y="112395"/>
                    </a:cubicBezTo>
                    <a:lnTo>
                      <a:pt x="174307" y="112395"/>
                    </a:lnTo>
                    <a:cubicBezTo>
                      <a:pt x="174307" y="79057"/>
                      <a:pt x="154305" y="60007"/>
                      <a:pt x="113347" y="60007"/>
                    </a:cubicBezTo>
                    <a:cubicBezTo>
                      <a:pt x="85725" y="60007"/>
                      <a:pt x="56197" y="69532"/>
                      <a:pt x="37147" y="84772"/>
                    </a:cubicBezTo>
                    <a:lnTo>
                      <a:pt x="9525" y="31432"/>
                    </a:lnTo>
                    <a:cubicBezTo>
                      <a:pt x="38100" y="10477"/>
                      <a:pt x="80963" y="0"/>
                      <a:pt x="123825" y="0"/>
                    </a:cubicBezTo>
                    <a:cubicBezTo>
                      <a:pt x="204788" y="0"/>
                      <a:pt x="251460" y="37147"/>
                      <a:pt x="251460" y="117157"/>
                    </a:cubicBezTo>
                    <a:close/>
                    <a:moveTo>
                      <a:pt x="174307" y="183833"/>
                    </a:moveTo>
                    <a:lnTo>
                      <a:pt x="174307" y="157163"/>
                    </a:lnTo>
                    <a:lnTo>
                      <a:pt x="121920" y="157163"/>
                    </a:lnTo>
                    <a:cubicBezTo>
                      <a:pt x="85725" y="157163"/>
                      <a:pt x="75247" y="170497"/>
                      <a:pt x="75247" y="187643"/>
                    </a:cubicBezTo>
                    <a:cubicBezTo>
                      <a:pt x="75247" y="206693"/>
                      <a:pt x="91440" y="219075"/>
                      <a:pt x="118110" y="219075"/>
                    </a:cubicBezTo>
                    <a:cubicBezTo>
                      <a:pt x="143827" y="220027"/>
                      <a:pt x="165735" y="208597"/>
                      <a:pt x="174307" y="1838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AA29011-D936-40FD-BD64-5FCD845E56AA}"/>
                  </a:ext>
                </a:extLst>
              </p:cNvPr>
              <p:cNvSpPr/>
              <p:nvPr/>
            </p:nvSpPr>
            <p:spPr>
              <a:xfrm>
                <a:off x="6883717" y="3429952"/>
                <a:ext cx="268604" cy="269557"/>
              </a:xfrm>
              <a:custGeom>
                <a:avLst/>
                <a:gdLst>
                  <a:gd name="connsiteX0" fmla="*/ 268605 w 268604"/>
                  <a:gd name="connsiteY0" fmla="*/ 117158 h 269557"/>
                  <a:gd name="connsiteX1" fmla="*/ 268605 w 268604"/>
                  <a:gd name="connsiteY1" fmla="*/ 268605 h 269557"/>
                  <a:gd name="connsiteX2" fmla="*/ 192405 w 268604"/>
                  <a:gd name="connsiteY2" fmla="*/ 268605 h 269557"/>
                  <a:gd name="connsiteX3" fmla="*/ 192405 w 268604"/>
                  <a:gd name="connsiteY3" fmla="*/ 129540 h 269557"/>
                  <a:gd name="connsiteX4" fmla="*/ 139065 w 268604"/>
                  <a:gd name="connsiteY4" fmla="*/ 67628 h 269557"/>
                  <a:gd name="connsiteX5" fmla="*/ 76200 w 268604"/>
                  <a:gd name="connsiteY5" fmla="*/ 139065 h 269557"/>
                  <a:gd name="connsiteX6" fmla="*/ 76200 w 268604"/>
                  <a:gd name="connsiteY6" fmla="*/ 269558 h 269557"/>
                  <a:gd name="connsiteX7" fmla="*/ 0 w 268604"/>
                  <a:gd name="connsiteY7" fmla="*/ 269558 h 269557"/>
                  <a:gd name="connsiteX8" fmla="*/ 0 w 268604"/>
                  <a:gd name="connsiteY8" fmla="*/ 4763 h 269557"/>
                  <a:gd name="connsiteX9" fmla="*/ 73342 w 268604"/>
                  <a:gd name="connsiteY9" fmla="*/ 4763 h 269557"/>
                  <a:gd name="connsiteX10" fmla="*/ 73342 w 268604"/>
                  <a:gd name="connsiteY10" fmla="*/ 35242 h 269557"/>
                  <a:gd name="connsiteX11" fmla="*/ 160972 w 268604"/>
                  <a:gd name="connsiteY11" fmla="*/ 0 h 269557"/>
                  <a:gd name="connsiteX12" fmla="*/ 268605 w 268604"/>
                  <a:gd name="connsiteY12" fmla="*/ 117158 h 26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8604" h="269557">
                    <a:moveTo>
                      <a:pt x="268605" y="117158"/>
                    </a:moveTo>
                    <a:lnTo>
                      <a:pt x="268605" y="268605"/>
                    </a:lnTo>
                    <a:lnTo>
                      <a:pt x="192405" y="268605"/>
                    </a:lnTo>
                    <a:lnTo>
                      <a:pt x="192405" y="129540"/>
                    </a:lnTo>
                    <a:cubicBezTo>
                      <a:pt x="192405" y="86678"/>
                      <a:pt x="172402" y="67628"/>
                      <a:pt x="139065" y="67628"/>
                    </a:cubicBezTo>
                    <a:cubicBezTo>
                      <a:pt x="101917" y="67628"/>
                      <a:pt x="76200" y="90487"/>
                      <a:pt x="76200" y="139065"/>
                    </a:cubicBezTo>
                    <a:lnTo>
                      <a:pt x="76200" y="269558"/>
                    </a:lnTo>
                    <a:lnTo>
                      <a:pt x="0" y="269558"/>
                    </a:lnTo>
                    <a:lnTo>
                      <a:pt x="0" y="4763"/>
                    </a:lnTo>
                    <a:lnTo>
                      <a:pt x="73342" y="4763"/>
                    </a:lnTo>
                    <a:lnTo>
                      <a:pt x="73342" y="35242"/>
                    </a:lnTo>
                    <a:cubicBezTo>
                      <a:pt x="94297" y="12382"/>
                      <a:pt x="124777" y="0"/>
                      <a:pt x="160972" y="0"/>
                    </a:cubicBezTo>
                    <a:cubicBezTo>
                      <a:pt x="220980" y="953"/>
                      <a:pt x="268605" y="37147"/>
                      <a:pt x="268605" y="1171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FF06B99-7FF6-4018-8FDC-DBF29BDFB1E9}"/>
                  </a:ext>
                </a:extLst>
              </p:cNvPr>
              <p:cNvSpPr/>
              <p:nvPr/>
            </p:nvSpPr>
            <p:spPr>
              <a:xfrm>
                <a:off x="7187565" y="3334702"/>
                <a:ext cx="288607" cy="367665"/>
              </a:xfrm>
              <a:custGeom>
                <a:avLst/>
                <a:gdLst>
                  <a:gd name="connsiteX0" fmla="*/ 288607 w 288607"/>
                  <a:gd name="connsiteY0" fmla="*/ 0 h 367665"/>
                  <a:gd name="connsiteX1" fmla="*/ 288607 w 288607"/>
                  <a:gd name="connsiteY1" fmla="*/ 363855 h 367665"/>
                  <a:gd name="connsiteX2" fmla="*/ 215265 w 288607"/>
                  <a:gd name="connsiteY2" fmla="*/ 363855 h 367665"/>
                  <a:gd name="connsiteX3" fmla="*/ 215265 w 288607"/>
                  <a:gd name="connsiteY3" fmla="*/ 333375 h 367665"/>
                  <a:gd name="connsiteX4" fmla="*/ 132397 w 288607"/>
                  <a:gd name="connsiteY4" fmla="*/ 367665 h 367665"/>
                  <a:gd name="connsiteX5" fmla="*/ 0 w 288607"/>
                  <a:gd name="connsiteY5" fmla="*/ 231458 h 367665"/>
                  <a:gd name="connsiteX6" fmla="*/ 132397 w 288607"/>
                  <a:gd name="connsiteY6" fmla="*/ 95250 h 367665"/>
                  <a:gd name="connsiteX7" fmla="*/ 211455 w 288607"/>
                  <a:gd name="connsiteY7" fmla="*/ 126682 h 367665"/>
                  <a:gd name="connsiteX8" fmla="*/ 211455 w 288607"/>
                  <a:gd name="connsiteY8" fmla="*/ 0 h 367665"/>
                  <a:gd name="connsiteX9" fmla="*/ 288607 w 288607"/>
                  <a:gd name="connsiteY9" fmla="*/ 0 h 367665"/>
                  <a:gd name="connsiteX10" fmla="*/ 213360 w 288607"/>
                  <a:gd name="connsiteY10" fmla="*/ 231458 h 367665"/>
                  <a:gd name="connsiteX11" fmla="*/ 145732 w 288607"/>
                  <a:gd name="connsiteY11" fmla="*/ 158115 h 367665"/>
                  <a:gd name="connsiteX12" fmla="*/ 78105 w 288607"/>
                  <a:gd name="connsiteY12" fmla="*/ 231458 h 367665"/>
                  <a:gd name="connsiteX13" fmla="*/ 145732 w 288607"/>
                  <a:gd name="connsiteY13" fmla="*/ 304800 h 367665"/>
                  <a:gd name="connsiteX14" fmla="*/ 213360 w 288607"/>
                  <a:gd name="connsiteY14" fmla="*/ 231458 h 36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8607" h="367665">
                    <a:moveTo>
                      <a:pt x="288607" y="0"/>
                    </a:moveTo>
                    <a:lnTo>
                      <a:pt x="288607" y="363855"/>
                    </a:lnTo>
                    <a:lnTo>
                      <a:pt x="215265" y="363855"/>
                    </a:lnTo>
                    <a:lnTo>
                      <a:pt x="215265" y="333375"/>
                    </a:lnTo>
                    <a:cubicBezTo>
                      <a:pt x="196215" y="356235"/>
                      <a:pt x="168592" y="367665"/>
                      <a:pt x="132397" y="367665"/>
                    </a:cubicBezTo>
                    <a:cubicBezTo>
                      <a:pt x="58103" y="367665"/>
                      <a:pt x="0" y="314325"/>
                      <a:pt x="0" y="231458"/>
                    </a:cubicBezTo>
                    <a:cubicBezTo>
                      <a:pt x="0" y="148590"/>
                      <a:pt x="57150" y="95250"/>
                      <a:pt x="132397" y="95250"/>
                    </a:cubicBezTo>
                    <a:cubicBezTo>
                      <a:pt x="164782" y="95250"/>
                      <a:pt x="192405" y="105728"/>
                      <a:pt x="211455" y="126682"/>
                    </a:cubicBezTo>
                    <a:lnTo>
                      <a:pt x="211455" y="0"/>
                    </a:lnTo>
                    <a:lnTo>
                      <a:pt x="288607" y="0"/>
                    </a:lnTo>
                    <a:close/>
                    <a:moveTo>
                      <a:pt x="213360" y="231458"/>
                    </a:moveTo>
                    <a:cubicBezTo>
                      <a:pt x="213360" y="185737"/>
                      <a:pt x="183832" y="158115"/>
                      <a:pt x="145732" y="158115"/>
                    </a:cubicBezTo>
                    <a:cubicBezTo>
                      <a:pt x="107632" y="158115"/>
                      <a:pt x="78105" y="185737"/>
                      <a:pt x="78105" y="231458"/>
                    </a:cubicBezTo>
                    <a:cubicBezTo>
                      <a:pt x="78105" y="277178"/>
                      <a:pt x="107632" y="304800"/>
                      <a:pt x="145732" y="304800"/>
                    </a:cubicBezTo>
                    <a:cubicBezTo>
                      <a:pt x="183832" y="304800"/>
                      <a:pt x="213360" y="277178"/>
                      <a:pt x="213360" y="2314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7C7772D-7BDA-4339-B1A8-04A78380EA76}"/>
                  </a:ext>
                </a:extLst>
              </p:cNvPr>
              <p:cNvSpPr/>
              <p:nvPr/>
            </p:nvSpPr>
            <p:spPr>
              <a:xfrm>
                <a:off x="5298757" y="3334702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915C52-663E-4248-96C3-C0A2F42C2BF2}"/>
                  </a:ext>
                </a:extLst>
              </p:cNvPr>
              <p:cNvSpPr/>
              <p:nvPr/>
            </p:nvSpPr>
            <p:spPr>
              <a:xfrm>
                <a:off x="5298757" y="3334702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8" r:id="rId3"/>
    <p:sldLayoutId id="2147483664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97"/>
          <p:cNvGrpSpPr>
            <a:grpSpLocks noChangeAspect="1"/>
          </p:cNvGrpSpPr>
          <p:nvPr/>
        </p:nvGrpSpPr>
        <p:grpSpPr bwMode="auto">
          <a:xfrm>
            <a:off x="5936443" y="-8859"/>
            <a:ext cx="3207557" cy="5161217"/>
            <a:chOff x="1" y="2"/>
            <a:chExt cx="18459" cy="29702"/>
          </a:xfrm>
          <a:solidFill>
            <a:schemeClr val="tx1">
              <a:lumMod val="50000"/>
              <a:lumOff val="50000"/>
              <a:alpha val="7000"/>
            </a:schemeClr>
          </a:solidFill>
        </p:grpSpPr>
        <p:sp>
          <p:nvSpPr>
            <p:cNvPr id="236" name="Freeform 98"/>
            <p:cNvSpPr>
              <a:spLocks noEditPoints="1"/>
            </p:cNvSpPr>
            <p:nvPr/>
          </p:nvSpPr>
          <p:spPr bwMode="auto">
            <a:xfrm>
              <a:off x="613" y="3581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5 h 4475"/>
                <a:gd name="T6" fmla="*/ 0 w 3876"/>
                <a:gd name="T7" fmla="*/ 1118 h 4475"/>
                <a:gd name="T8" fmla="*/ 2 w 3876"/>
                <a:gd name="T9" fmla="*/ 1115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18 h 4475"/>
                <a:gd name="T16" fmla="*/ 3876 w 3876"/>
                <a:gd name="T17" fmla="*/ 3355 h 4475"/>
                <a:gd name="T18" fmla="*/ 3871 w 3876"/>
                <a:gd name="T19" fmla="*/ 3358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5"/>
                  </a:lnTo>
                  <a:lnTo>
                    <a:pt x="0" y="1118"/>
                  </a:lnTo>
                  <a:lnTo>
                    <a:pt x="2" y="1115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5"/>
                  </a:lnTo>
                  <a:lnTo>
                    <a:pt x="3871" y="3358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7" name="Freeform 99"/>
            <p:cNvSpPr>
              <a:spLocks noEditPoints="1"/>
            </p:cNvSpPr>
            <p:nvPr/>
          </p:nvSpPr>
          <p:spPr bwMode="auto">
            <a:xfrm>
              <a:off x="4472" y="3581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5 h 4475"/>
                <a:gd name="T6" fmla="*/ 0 w 3876"/>
                <a:gd name="T7" fmla="*/ 1118 h 4475"/>
                <a:gd name="T8" fmla="*/ 5 w 3876"/>
                <a:gd name="T9" fmla="*/ 1115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18 h 4475"/>
                <a:gd name="T16" fmla="*/ 3876 w 3876"/>
                <a:gd name="T17" fmla="*/ 3355 h 4475"/>
                <a:gd name="T18" fmla="*/ 3871 w 3876"/>
                <a:gd name="T19" fmla="*/ 3358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5"/>
                  </a:lnTo>
                  <a:lnTo>
                    <a:pt x="0" y="1118"/>
                  </a:lnTo>
                  <a:lnTo>
                    <a:pt x="5" y="1115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5"/>
                  </a:lnTo>
                  <a:lnTo>
                    <a:pt x="3871" y="3358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8" name="Freeform 100"/>
            <p:cNvSpPr>
              <a:spLocks noEditPoints="1"/>
            </p:cNvSpPr>
            <p:nvPr/>
          </p:nvSpPr>
          <p:spPr bwMode="auto">
            <a:xfrm>
              <a:off x="8331" y="3581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5 h 4475"/>
                <a:gd name="T6" fmla="*/ 0 w 3876"/>
                <a:gd name="T7" fmla="*/ 1118 h 4475"/>
                <a:gd name="T8" fmla="*/ 3 w 3876"/>
                <a:gd name="T9" fmla="*/ 1115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18 h 4475"/>
                <a:gd name="T16" fmla="*/ 3876 w 3876"/>
                <a:gd name="T17" fmla="*/ 3355 h 4475"/>
                <a:gd name="T18" fmla="*/ 3871 w 3876"/>
                <a:gd name="T19" fmla="*/ 3358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5"/>
                  </a:lnTo>
                  <a:lnTo>
                    <a:pt x="0" y="1118"/>
                  </a:lnTo>
                  <a:lnTo>
                    <a:pt x="3" y="1115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5"/>
                  </a:lnTo>
                  <a:lnTo>
                    <a:pt x="3871" y="3358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9" name="Freeform 101"/>
            <p:cNvSpPr>
              <a:spLocks noEditPoints="1"/>
            </p:cNvSpPr>
            <p:nvPr/>
          </p:nvSpPr>
          <p:spPr bwMode="auto">
            <a:xfrm>
              <a:off x="12190" y="3581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5 h 4475"/>
                <a:gd name="T6" fmla="*/ 0 w 3876"/>
                <a:gd name="T7" fmla="*/ 1118 h 4475"/>
                <a:gd name="T8" fmla="*/ 5 w 3876"/>
                <a:gd name="T9" fmla="*/ 1115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18 h 4475"/>
                <a:gd name="T16" fmla="*/ 3876 w 3876"/>
                <a:gd name="T17" fmla="*/ 3355 h 4475"/>
                <a:gd name="T18" fmla="*/ 3871 w 3876"/>
                <a:gd name="T19" fmla="*/ 3358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5"/>
                  </a:lnTo>
                  <a:lnTo>
                    <a:pt x="0" y="1118"/>
                  </a:lnTo>
                  <a:lnTo>
                    <a:pt x="5" y="1115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5"/>
                  </a:lnTo>
                  <a:lnTo>
                    <a:pt x="3871" y="3358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0" name="Freeform 102"/>
            <p:cNvSpPr>
              <a:spLocks noEditPoints="1"/>
            </p:cNvSpPr>
            <p:nvPr/>
          </p:nvSpPr>
          <p:spPr bwMode="auto">
            <a:xfrm>
              <a:off x="2541" y="6922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6 w 3876"/>
                <a:gd name="T3" fmla="*/ 4473 h 4475"/>
                <a:gd name="T4" fmla="*/ 0 w 3876"/>
                <a:gd name="T5" fmla="*/ 3358 h 4475"/>
                <a:gd name="T6" fmla="*/ 0 w 3876"/>
                <a:gd name="T7" fmla="*/ 1120 h 4475"/>
                <a:gd name="T8" fmla="*/ 5 w 3876"/>
                <a:gd name="T9" fmla="*/ 1118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20 h 4475"/>
                <a:gd name="T16" fmla="*/ 3876 w 3876"/>
                <a:gd name="T17" fmla="*/ 3358 h 4475"/>
                <a:gd name="T18" fmla="*/ 3874 w 3876"/>
                <a:gd name="T19" fmla="*/ 3360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59 w 3876"/>
                <a:gd name="T27" fmla="*/ 3346 h 4475"/>
                <a:gd name="T28" fmla="*/ 3859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6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5" y="1118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20"/>
                  </a:lnTo>
                  <a:lnTo>
                    <a:pt x="3876" y="3358"/>
                  </a:lnTo>
                  <a:lnTo>
                    <a:pt x="3874" y="3360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1" name="Freeform 103"/>
            <p:cNvSpPr>
              <a:spLocks noEditPoints="1"/>
            </p:cNvSpPr>
            <p:nvPr/>
          </p:nvSpPr>
          <p:spPr bwMode="auto">
            <a:xfrm>
              <a:off x="6400" y="6922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4 w 3876"/>
                <a:gd name="T3" fmla="*/ 4473 h 4475"/>
                <a:gd name="T4" fmla="*/ 0 w 3876"/>
                <a:gd name="T5" fmla="*/ 3358 h 4475"/>
                <a:gd name="T6" fmla="*/ 0 w 3876"/>
                <a:gd name="T7" fmla="*/ 1120 h 4475"/>
                <a:gd name="T8" fmla="*/ 5 w 3876"/>
                <a:gd name="T9" fmla="*/ 1118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20 h 4475"/>
                <a:gd name="T16" fmla="*/ 3876 w 3876"/>
                <a:gd name="T17" fmla="*/ 3358 h 4475"/>
                <a:gd name="T18" fmla="*/ 3874 w 3876"/>
                <a:gd name="T19" fmla="*/ 3360 h 4475"/>
                <a:gd name="T20" fmla="*/ 1938 w 3876"/>
                <a:gd name="T21" fmla="*/ 4475 h 4475"/>
                <a:gd name="T22" fmla="*/ 17 w 3876"/>
                <a:gd name="T23" fmla="*/ 3346 h 4475"/>
                <a:gd name="T24" fmla="*/ 1938 w 3876"/>
                <a:gd name="T25" fmla="*/ 4456 h 4475"/>
                <a:gd name="T26" fmla="*/ 3860 w 3876"/>
                <a:gd name="T27" fmla="*/ 3346 h 4475"/>
                <a:gd name="T28" fmla="*/ 3860 w 3876"/>
                <a:gd name="T29" fmla="*/ 1130 h 4475"/>
                <a:gd name="T30" fmla="*/ 1938 w 3876"/>
                <a:gd name="T31" fmla="*/ 19 h 4475"/>
                <a:gd name="T32" fmla="*/ 17 w 3876"/>
                <a:gd name="T33" fmla="*/ 1130 h 4475"/>
                <a:gd name="T34" fmla="*/ 17 w 3876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4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5" y="1118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20"/>
                  </a:lnTo>
                  <a:lnTo>
                    <a:pt x="3876" y="3358"/>
                  </a:lnTo>
                  <a:lnTo>
                    <a:pt x="3874" y="3360"/>
                  </a:lnTo>
                  <a:lnTo>
                    <a:pt x="1938" y="4475"/>
                  </a:lnTo>
                  <a:close/>
                  <a:moveTo>
                    <a:pt x="17" y="3346"/>
                  </a:moveTo>
                  <a:lnTo>
                    <a:pt x="1938" y="4456"/>
                  </a:lnTo>
                  <a:lnTo>
                    <a:pt x="3860" y="3346"/>
                  </a:lnTo>
                  <a:lnTo>
                    <a:pt x="3860" y="1130"/>
                  </a:lnTo>
                  <a:lnTo>
                    <a:pt x="1938" y="19"/>
                  </a:lnTo>
                  <a:lnTo>
                    <a:pt x="17" y="1130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2" name="Freeform 104"/>
            <p:cNvSpPr>
              <a:spLocks noEditPoints="1"/>
            </p:cNvSpPr>
            <p:nvPr/>
          </p:nvSpPr>
          <p:spPr bwMode="auto">
            <a:xfrm>
              <a:off x="10260" y="6922"/>
              <a:ext cx="3875" cy="4475"/>
            </a:xfrm>
            <a:custGeom>
              <a:avLst/>
              <a:gdLst>
                <a:gd name="T0" fmla="*/ 1937 w 3875"/>
                <a:gd name="T1" fmla="*/ 4475 h 4475"/>
                <a:gd name="T2" fmla="*/ 1935 w 3875"/>
                <a:gd name="T3" fmla="*/ 4473 h 4475"/>
                <a:gd name="T4" fmla="*/ 0 w 3875"/>
                <a:gd name="T5" fmla="*/ 3358 h 4475"/>
                <a:gd name="T6" fmla="*/ 0 w 3875"/>
                <a:gd name="T7" fmla="*/ 1120 h 4475"/>
                <a:gd name="T8" fmla="*/ 4 w 3875"/>
                <a:gd name="T9" fmla="*/ 1118 h 4475"/>
                <a:gd name="T10" fmla="*/ 1937 w 3875"/>
                <a:gd name="T11" fmla="*/ 0 h 4475"/>
                <a:gd name="T12" fmla="*/ 1942 w 3875"/>
                <a:gd name="T13" fmla="*/ 3 h 4475"/>
                <a:gd name="T14" fmla="*/ 3875 w 3875"/>
                <a:gd name="T15" fmla="*/ 1120 h 4475"/>
                <a:gd name="T16" fmla="*/ 3875 w 3875"/>
                <a:gd name="T17" fmla="*/ 3358 h 4475"/>
                <a:gd name="T18" fmla="*/ 3873 w 3875"/>
                <a:gd name="T19" fmla="*/ 3360 h 4475"/>
                <a:gd name="T20" fmla="*/ 1937 w 3875"/>
                <a:gd name="T21" fmla="*/ 4475 h 4475"/>
                <a:gd name="T22" fmla="*/ 16 w 3875"/>
                <a:gd name="T23" fmla="*/ 3346 h 4475"/>
                <a:gd name="T24" fmla="*/ 1937 w 3875"/>
                <a:gd name="T25" fmla="*/ 4456 h 4475"/>
                <a:gd name="T26" fmla="*/ 3859 w 3875"/>
                <a:gd name="T27" fmla="*/ 3346 h 4475"/>
                <a:gd name="T28" fmla="*/ 3859 w 3875"/>
                <a:gd name="T29" fmla="*/ 1130 h 4475"/>
                <a:gd name="T30" fmla="*/ 1937 w 3875"/>
                <a:gd name="T31" fmla="*/ 19 h 4475"/>
                <a:gd name="T32" fmla="*/ 16 w 3875"/>
                <a:gd name="T33" fmla="*/ 1130 h 4475"/>
                <a:gd name="T34" fmla="*/ 16 w 3875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5" h="4475">
                  <a:moveTo>
                    <a:pt x="1937" y="4475"/>
                  </a:moveTo>
                  <a:lnTo>
                    <a:pt x="1935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4" y="1118"/>
                  </a:lnTo>
                  <a:lnTo>
                    <a:pt x="1937" y="0"/>
                  </a:lnTo>
                  <a:lnTo>
                    <a:pt x="1942" y="3"/>
                  </a:lnTo>
                  <a:lnTo>
                    <a:pt x="3875" y="1120"/>
                  </a:lnTo>
                  <a:lnTo>
                    <a:pt x="3875" y="3358"/>
                  </a:lnTo>
                  <a:lnTo>
                    <a:pt x="3873" y="3360"/>
                  </a:lnTo>
                  <a:lnTo>
                    <a:pt x="1937" y="4475"/>
                  </a:lnTo>
                  <a:close/>
                  <a:moveTo>
                    <a:pt x="16" y="3346"/>
                  </a:moveTo>
                  <a:lnTo>
                    <a:pt x="1937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7" y="19"/>
                  </a:lnTo>
                  <a:lnTo>
                    <a:pt x="16" y="1130"/>
                  </a:lnTo>
                  <a:lnTo>
                    <a:pt x="16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3" name="Freeform 105"/>
            <p:cNvSpPr>
              <a:spLocks noEditPoints="1"/>
            </p:cNvSpPr>
            <p:nvPr/>
          </p:nvSpPr>
          <p:spPr bwMode="auto">
            <a:xfrm>
              <a:off x="14119" y="6922"/>
              <a:ext cx="3875" cy="4475"/>
            </a:xfrm>
            <a:custGeom>
              <a:avLst/>
              <a:gdLst>
                <a:gd name="T0" fmla="*/ 1937 w 3875"/>
                <a:gd name="T1" fmla="*/ 4475 h 4475"/>
                <a:gd name="T2" fmla="*/ 1933 w 3875"/>
                <a:gd name="T3" fmla="*/ 4473 h 4475"/>
                <a:gd name="T4" fmla="*/ 0 w 3875"/>
                <a:gd name="T5" fmla="*/ 3358 h 4475"/>
                <a:gd name="T6" fmla="*/ 0 w 3875"/>
                <a:gd name="T7" fmla="*/ 1120 h 4475"/>
                <a:gd name="T8" fmla="*/ 4 w 3875"/>
                <a:gd name="T9" fmla="*/ 1118 h 4475"/>
                <a:gd name="T10" fmla="*/ 1937 w 3875"/>
                <a:gd name="T11" fmla="*/ 0 h 4475"/>
                <a:gd name="T12" fmla="*/ 1942 w 3875"/>
                <a:gd name="T13" fmla="*/ 3 h 4475"/>
                <a:gd name="T14" fmla="*/ 3875 w 3875"/>
                <a:gd name="T15" fmla="*/ 1120 h 4475"/>
                <a:gd name="T16" fmla="*/ 3875 w 3875"/>
                <a:gd name="T17" fmla="*/ 3358 h 4475"/>
                <a:gd name="T18" fmla="*/ 3873 w 3875"/>
                <a:gd name="T19" fmla="*/ 3360 h 4475"/>
                <a:gd name="T20" fmla="*/ 1937 w 3875"/>
                <a:gd name="T21" fmla="*/ 4475 h 4475"/>
                <a:gd name="T22" fmla="*/ 16 w 3875"/>
                <a:gd name="T23" fmla="*/ 3346 h 4475"/>
                <a:gd name="T24" fmla="*/ 1937 w 3875"/>
                <a:gd name="T25" fmla="*/ 4456 h 4475"/>
                <a:gd name="T26" fmla="*/ 3859 w 3875"/>
                <a:gd name="T27" fmla="*/ 3346 h 4475"/>
                <a:gd name="T28" fmla="*/ 3859 w 3875"/>
                <a:gd name="T29" fmla="*/ 1130 h 4475"/>
                <a:gd name="T30" fmla="*/ 1937 w 3875"/>
                <a:gd name="T31" fmla="*/ 19 h 4475"/>
                <a:gd name="T32" fmla="*/ 16 w 3875"/>
                <a:gd name="T33" fmla="*/ 1130 h 4475"/>
                <a:gd name="T34" fmla="*/ 16 w 3875"/>
                <a:gd name="T35" fmla="*/ 3346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5" h="4475">
                  <a:moveTo>
                    <a:pt x="1937" y="4475"/>
                  </a:moveTo>
                  <a:lnTo>
                    <a:pt x="1933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4" y="1118"/>
                  </a:lnTo>
                  <a:lnTo>
                    <a:pt x="1937" y="0"/>
                  </a:lnTo>
                  <a:lnTo>
                    <a:pt x="1942" y="3"/>
                  </a:lnTo>
                  <a:lnTo>
                    <a:pt x="3875" y="1120"/>
                  </a:lnTo>
                  <a:lnTo>
                    <a:pt x="3875" y="3358"/>
                  </a:lnTo>
                  <a:lnTo>
                    <a:pt x="3873" y="3360"/>
                  </a:lnTo>
                  <a:lnTo>
                    <a:pt x="1937" y="4475"/>
                  </a:lnTo>
                  <a:close/>
                  <a:moveTo>
                    <a:pt x="16" y="3346"/>
                  </a:moveTo>
                  <a:lnTo>
                    <a:pt x="1937" y="4456"/>
                  </a:lnTo>
                  <a:lnTo>
                    <a:pt x="3859" y="3346"/>
                  </a:lnTo>
                  <a:lnTo>
                    <a:pt x="3859" y="1130"/>
                  </a:lnTo>
                  <a:lnTo>
                    <a:pt x="1937" y="19"/>
                  </a:lnTo>
                  <a:lnTo>
                    <a:pt x="16" y="1130"/>
                  </a:lnTo>
                  <a:lnTo>
                    <a:pt x="16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4" name="Freeform 106"/>
            <p:cNvSpPr>
              <a:spLocks/>
            </p:cNvSpPr>
            <p:nvPr/>
          </p:nvSpPr>
          <p:spPr bwMode="auto">
            <a:xfrm>
              <a:off x="17978" y="7763"/>
              <a:ext cx="482" cy="2793"/>
            </a:xfrm>
            <a:custGeom>
              <a:avLst/>
              <a:gdLst>
                <a:gd name="T0" fmla="*/ 482 w 482"/>
                <a:gd name="T1" fmla="*/ 2774 h 2793"/>
                <a:gd name="T2" fmla="*/ 16 w 482"/>
                <a:gd name="T3" fmla="*/ 2505 h 2793"/>
                <a:gd name="T4" fmla="*/ 16 w 482"/>
                <a:gd name="T5" fmla="*/ 289 h 2793"/>
                <a:gd name="T6" fmla="*/ 482 w 482"/>
                <a:gd name="T7" fmla="*/ 19 h 2793"/>
                <a:gd name="T8" fmla="*/ 482 w 482"/>
                <a:gd name="T9" fmla="*/ 0 h 2793"/>
                <a:gd name="T10" fmla="*/ 4 w 482"/>
                <a:gd name="T11" fmla="*/ 277 h 2793"/>
                <a:gd name="T12" fmla="*/ 0 w 482"/>
                <a:gd name="T13" fmla="*/ 279 h 2793"/>
                <a:gd name="T14" fmla="*/ 0 w 482"/>
                <a:gd name="T15" fmla="*/ 2517 h 2793"/>
                <a:gd name="T16" fmla="*/ 482 w 482"/>
                <a:gd name="T17" fmla="*/ 2793 h 2793"/>
                <a:gd name="T18" fmla="*/ 482 w 482"/>
                <a:gd name="T19" fmla="*/ 2774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2" h="2793">
                  <a:moveTo>
                    <a:pt x="482" y="2774"/>
                  </a:moveTo>
                  <a:lnTo>
                    <a:pt x="16" y="2505"/>
                  </a:lnTo>
                  <a:lnTo>
                    <a:pt x="16" y="289"/>
                  </a:lnTo>
                  <a:lnTo>
                    <a:pt x="482" y="19"/>
                  </a:lnTo>
                  <a:lnTo>
                    <a:pt x="482" y="0"/>
                  </a:lnTo>
                  <a:lnTo>
                    <a:pt x="4" y="277"/>
                  </a:lnTo>
                  <a:lnTo>
                    <a:pt x="0" y="279"/>
                  </a:lnTo>
                  <a:lnTo>
                    <a:pt x="0" y="2517"/>
                  </a:lnTo>
                  <a:lnTo>
                    <a:pt x="482" y="2793"/>
                  </a:lnTo>
                  <a:lnTo>
                    <a:pt x="482" y="27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5" name="Freeform 107"/>
            <p:cNvSpPr>
              <a:spLocks noEditPoints="1"/>
            </p:cNvSpPr>
            <p:nvPr/>
          </p:nvSpPr>
          <p:spPr bwMode="auto">
            <a:xfrm>
              <a:off x="8331" y="10263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8 h 4475"/>
                <a:gd name="T6" fmla="*/ 0 w 3876"/>
                <a:gd name="T7" fmla="*/ 1120 h 4475"/>
                <a:gd name="T8" fmla="*/ 3 w 3876"/>
                <a:gd name="T9" fmla="*/ 1118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20 h 4475"/>
                <a:gd name="T16" fmla="*/ 3876 w 3876"/>
                <a:gd name="T17" fmla="*/ 3358 h 4475"/>
                <a:gd name="T18" fmla="*/ 3871 w 3876"/>
                <a:gd name="T19" fmla="*/ 3360 h 4475"/>
                <a:gd name="T20" fmla="*/ 1938 w 3876"/>
                <a:gd name="T21" fmla="*/ 4475 h 4475"/>
                <a:gd name="T22" fmla="*/ 17 w 3876"/>
                <a:gd name="T23" fmla="*/ 3348 h 4475"/>
                <a:gd name="T24" fmla="*/ 1938 w 3876"/>
                <a:gd name="T25" fmla="*/ 4456 h 4475"/>
                <a:gd name="T26" fmla="*/ 3859 w 3876"/>
                <a:gd name="T27" fmla="*/ 3348 h 4475"/>
                <a:gd name="T28" fmla="*/ 3859 w 3876"/>
                <a:gd name="T29" fmla="*/ 1130 h 4475"/>
                <a:gd name="T30" fmla="*/ 1938 w 3876"/>
                <a:gd name="T31" fmla="*/ 21 h 4475"/>
                <a:gd name="T32" fmla="*/ 17 w 3876"/>
                <a:gd name="T33" fmla="*/ 1130 h 4475"/>
                <a:gd name="T34" fmla="*/ 17 w 3876"/>
                <a:gd name="T35" fmla="*/ 3348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3" y="1118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20"/>
                  </a:lnTo>
                  <a:lnTo>
                    <a:pt x="3876" y="3358"/>
                  </a:lnTo>
                  <a:lnTo>
                    <a:pt x="3871" y="3360"/>
                  </a:lnTo>
                  <a:lnTo>
                    <a:pt x="1938" y="4475"/>
                  </a:lnTo>
                  <a:close/>
                  <a:moveTo>
                    <a:pt x="17" y="3348"/>
                  </a:moveTo>
                  <a:lnTo>
                    <a:pt x="1938" y="4456"/>
                  </a:lnTo>
                  <a:lnTo>
                    <a:pt x="3859" y="3348"/>
                  </a:lnTo>
                  <a:lnTo>
                    <a:pt x="3859" y="1130"/>
                  </a:lnTo>
                  <a:lnTo>
                    <a:pt x="1938" y="21"/>
                  </a:lnTo>
                  <a:lnTo>
                    <a:pt x="17" y="1130"/>
                  </a:lnTo>
                  <a:lnTo>
                    <a:pt x="17" y="3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6" name="Freeform 108"/>
            <p:cNvSpPr>
              <a:spLocks noEditPoints="1"/>
            </p:cNvSpPr>
            <p:nvPr/>
          </p:nvSpPr>
          <p:spPr bwMode="auto">
            <a:xfrm>
              <a:off x="12190" y="10263"/>
              <a:ext cx="3876" cy="4475"/>
            </a:xfrm>
            <a:custGeom>
              <a:avLst/>
              <a:gdLst>
                <a:gd name="T0" fmla="*/ 1938 w 3876"/>
                <a:gd name="T1" fmla="*/ 4475 h 4475"/>
                <a:gd name="T2" fmla="*/ 1933 w 3876"/>
                <a:gd name="T3" fmla="*/ 4473 h 4475"/>
                <a:gd name="T4" fmla="*/ 0 w 3876"/>
                <a:gd name="T5" fmla="*/ 3358 h 4475"/>
                <a:gd name="T6" fmla="*/ 0 w 3876"/>
                <a:gd name="T7" fmla="*/ 1120 h 4475"/>
                <a:gd name="T8" fmla="*/ 5 w 3876"/>
                <a:gd name="T9" fmla="*/ 1118 h 4475"/>
                <a:gd name="T10" fmla="*/ 1938 w 3876"/>
                <a:gd name="T11" fmla="*/ 0 h 4475"/>
                <a:gd name="T12" fmla="*/ 1943 w 3876"/>
                <a:gd name="T13" fmla="*/ 3 h 4475"/>
                <a:gd name="T14" fmla="*/ 3876 w 3876"/>
                <a:gd name="T15" fmla="*/ 1120 h 4475"/>
                <a:gd name="T16" fmla="*/ 3876 w 3876"/>
                <a:gd name="T17" fmla="*/ 3358 h 4475"/>
                <a:gd name="T18" fmla="*/ 3871 w 3876"/>
                <a:gd name="T19" fmla="*/ 3360 h 4475"/>
                <a:gd name="T20" fmla="*/ 1938 w 3876"/>
                <a:gd name="T21" fmla="*/ 4475 h 4475"/>
                <a:gd name="T22" fmla="*/ 17 w 3876"/>
                <a:gd name="T23" fmla="*/ 3348 h 4475"/>
                <a:gd name="T24" fmla="*/ 1938 w 3876"/>
                <a:gd name="T25" fmla="*/ 4456 h 4475"/>
                <a:gd name="T26" fmla="*/ 3859 w 3876"/>
                <a:gd name="T27" fmla="*/ 3348 h 4475"/>
                <a:gd name="T28" fmla="*/ 3859 w 3876"/>
                <a:gd name="T29" fmla="*/ 1130 h 4475"/>
                <a:gd name="T30" fmla="*/ 1938 w 3876"/>
                <a:gd name="T31" fmla="*/ 21 h 4475"/>
                <a:gd name="T32" fmla="*/ 17 w 3876"/>
                <a:gd name="T33" fmla="*/ 1130 h 4475"/>
                <a:gd name="T34" fmla="*/ 17 w 3876"/>
                <a:gd name="T35" fmla="*/ 3348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5">
                  <a:moveTo>
                    <a:pt x="1938" y="4475"/>
                  </a:moveTo>
                  <a:lnTo>
                    <a:pt x="1933" y="4473"/>
                  </a:lnTo>
                  <a:lnTo>
                    <a:pt x="0" y="3358"/>
                  </a:lnTo>
                  <a:lnTo>
                    <a:pt x="0" y="1120"/>
                  </a:lnTo>
                  <a:lnTo>
                    <a:pt x="5" y="1118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20"/>
                  </a:lnTo>
                  <a:lnTo>
                    <a:pt x="3876" y="3358"/>
                  </a:lnTo>
                  <a:lnTo>
                    <a:pt x="3871" y="3360"/>
                  </a:lnTo>
                  <a:lnTo>
                    <a:pt x="1938" y="4475"/>
                  </a:lnTo>
                  <a:close/>
                  <a:moveTo>
                    <a:pt x="17" y="3348"/>
                  </a:moveTo>
                  <a:lnTo>
                    <a:pt x="1938" y="4456"/>
                  </a:lnTo>
                  <a:lnTo>
                    <a:pt x="3859" y="3348"/>
                  </a:lnTo>
                  <a:lnTo>
                    <a:pt x="3859" y="1130"/>
                  </a:lnTo>
                  <a:lnTo>
                    <a:pt x="1938" y="21"/>
                  </a:lnTo>
                  <a:lnTo>
                    <a:pt x="17" y="1130"/>
                  </a:lnTo>
                  <a:lnTo>
                    <a:pt x="17" y="33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7" name="Freeform 109"/>
            <p:cNvSpPr>
              <a:spLocks/>
            </p:cNvSpPr>
            <p:nvPr/>
          </p:nvSpPr>
          <p:spPr bwMode="auto">
            <a:xfrm>
              <a:off x="16049" y="10263"/>
              <a:ext cx="2411" cy="4475"/>
            </a:xfrm>
            <a:custGeom>
              <a:avLst/>
              <a:gdLst>
                <a:gd name="T0" fmla="*/ 2411 w 2411"/>
                <a:gd name="T1" fmla="*/ 4182 h 4475"/>
                <a:gd name="T2" fmla="*/ 1938 w 2411"/>
                <a:gd name="T3" fmla="*/ 4456 h 4475"/>
                <a:gd name="T4" fmla="*/ 17 w 2411"/>
                <a:gd name="T5" fmla="*/ 3348 h 4475"/>
                <a:gd name="T6" fmla="*/ 17 w 2411"/>
                <a:gd name="T7" fmla="*/ 1130 h 4475"/>
                <a:gd name="T8" fmla="*/ 1938 w 2411"/>
                <a:gd name="T9" fmla="*/ 21 h 4475"/>
                <a:gd name="T10" fmla="*/ 2411 w 2411"/>
                <a:gd name="T11" fmla="*/ 293 h 4475"/>
                <a:gd name="T12" fmla="*/ 2411 w 2411"/>
                <a:gd name="T13" fmla="*/ 274 h 4475"/>
                <a:gd name="T14" fmla="*/ 1943 w 2411"/>
                <a:gd name="T15" fmla="*/ 3 h 4475"/>
                <a:gd name="T16" fmla="*/ 1938 w 2411"/>
                <a:gd name="T17" fmla="*/ 0 h 4475"/>
                <a:gd name="T18" fmla="*/ 3 w 2411"/>
                <a:gd name="T19" fmla="*/ 1118 h 4475"/>
                <a:gd name="T20" fmla="*/ 0 w 2411"/>
                <a:gd name="T21" fmla="*/ 1120 h 4475"/>
                <a:gd name="T22" fmla="*/ 0 w 2411"/>
                <a:gd name="T23" fmla="*/ 3358 h 4475"/>
                <a:gd name="T24" fmla="*/ 1933 w 2411"/>
                <a:gd name="T25" fmla="*/ 4473 h 4475"/>
                <a:gd name="T26" fmla="*/ 1938 w 2411"/>
                <a:gd name="T27" fmla="*/ 4475 h 4475"/>
                <a:gd name="T28" fmla="*/ 2411 w 2411"/>
                <a:gd name="T29" fmla="*/ 4201 h 4475"/>
                <a:gd name="T30" fmla="*/ 2411 w 2411"/>
                <a:gd name="T31" fmla="*/ 4182 h 4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1" h="4475">
                  <a:moveTo>
                    <a:pt x="2411" y="4182"/>
                  </a:moveTo>
                  <a:lnTo>
                    <a:pt x="1938" y="4456"/>
                  </a:lnTo>
                  <a:lnTo>
                    <a:pt x="17" y="3348"/>
                  </a:lnTo>
                  <a:lnTo>
                    <a:pt x="17" y="1130"/>
                  </a:lnTo>
                  <a:lnTo>
                    <a:pt x="1938" y="21"/>
                  </a:lnTo>
                  <a:lnTo>
                    <a:pt x="2411" y="293"/>
                  </a:lnTo>
                  <a:lnTo>
                    <a:pt x="2411" y="274"/>
                  </a:lnTo>
                  <a:lnTo>
                    <a:pt x="1943" y="3"/>
                  </a:lnTo>
                  <a:lnTo>
                    <a:pt x="1938" y="0"/>
                  </a:lnTo>
                  <a:lnTo>
                    <a:pt x="3" y="1118"/>
                  </a:lnTo>
                  <a:lnTo>
                    <a:pt x="0" y="1120"/>
                  </a:lnTo>
                  <a:lnTo>
                    <a:pt x="0" y="3358"/>
                  </a:lnTo>
                  <a:lnTo>
                    <a:pt x="1933" y="4473"/>
                  </a:lnTo>
                  <a:lnTo>
                    <a:pt x="1938" y="4475"/>
                  </a:lnTo>
                  <a:lnTo>
                    <a:pt x="2411" y="4201"/>
                  </a:lnTo>
                  <a:lnTo>
                    <a:pt x="2411" y="4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8" name="Freeform 110"/>
            <p:cNvSpPr>
              <a:spLocks noEditPoints="1"/>
            </p:cNvSpPr>
            <p:nvPr/>
          </p:nvSpPr>
          <p:spPr bwMode="auto">
            <a:xfrm>
              <a:off x="10260" y="13607"/>
              <a:ext cx="3875" cy="4472"/>
            </a:xfrm>
            <a:custGeom>
              <a:avLst/>
              <a:gdLst>
                <a:gd name="T0" fmla="*/ 1937 w 3875"/>
                <a:gd name="T1" fmla="*/ 4472 h 4472"/>
                <a:gd name="T2" fmla="*/ 1935 w 3875"/>
                <a:gd name="T3" fmla="*/ 4470 h 4472"/>
                <a:gd name="T4" fmla="*/ 0 w 3875"/>
                <a:gd name="T5" fmla="*/ 3355 h 4472"/>
                <a:gd name="T6" fmla="*/ 0 w 3875"/>
                <a:gd name="T7" fmla="*/ 1117 h 4472"/>
                <a:gd name="T8" fmla="*/ 4 w 3875"/>
                <a:gd name="T9" fmla="*/ 1115 h 4472"/>
                <a:gd name="T10" fmla="*/ 1937 w 3875"/>
                <a:gd name="T11" fmla="*/ 0 h 4472"/>
                <a:gd name="T12" fmla="*/ 1942 w 3875"/>
                <a:gd name="T13" fmla="*/ 2 h 4472"/>
                <a:gd name="T14" fmla="*/ 3875 w 3875"/>
                <a:gd name="T15" fmla="*/ 1117 h 4472"/>
                <a:gd name="T16" fmla="*/ 3875 w 3875"/>
                <a:gd name="T17" fmla="*/ 3355 h 4472"/>
                <a:gd name="T18" fmla="*/ 3873 w 3875"/>
                <a:gd name="T19" fmla="*/ 3357 h 4472"/>
                <a:gd name="T20" fmla="*/ 1937 w 3875"/>
                <a:gd name="T21" fmla="*/ 4472 h 4472"/>
                <a:gd name="T22" fmla="*/ 16 w 3875"/>
                <a:gd name="T23" fmla="*/ 3345 h 4472"/>
                <a:gd name="T24" fmla="*/ 1937 w 3875"/>
                <a:gd name="T25" fmla="*/ 4453 h 4472"/>
                <a:gd name="T26" fmla="*/ 3859 w 3875"/>
                <a:gd name="T27" fmla="*/ 3345 h 4472"/>
                <a:gd name="T28" fmla="*/ 3859 w 3875"/>
                <a:gd name="T29" fmla="*/ 1127 h 4472"/>
                <a:gd name="T30" fmla="*/ 1937 w 3875"/>
                <a:gd name="T31" fmla="*/ 18 h 4472"/>
                <a:gd name="T32" fmla="*/ 16 w 3875"/>
                <a:gd name="T33" fmla="*/ 1127 h 4472"/>
                <a:gd name="T34" fmla="*/ 16 w 3875"/>
                <a:gd name="T35" fmla="*/ 3345 h 4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5" h="4472">
                  <a:moveTo>
                    <a:pt x="1937" y="4472"/>
                  </a:moveTo>
                  <a:lnTo>
                    <a:pt x="1935" y="4470"/>
                  </a:lnTo>
                  <a:lnTo>
                    <a:pt x="0" y="3355"/>
                  </a:lnTo>
                  <a:lnTo>
                    <a:pt x="0" y="1117"/>
                  </a:lnTo>
                  <a:lnTo>
                    <a:pt x="4" y="1115"/>
                  </a:lnTo>
                  <a:lnTo>
                    <a:pt x="1937" y="0"/>
                  </a:lnTo>
                  <a:lnTo>
                    <a:pt x="1942" y="2"/>
                  </a:lnTo>
                  <a:lnTo>
                    <a:pt x="3875" y="1117"/>
                  </a:lnTo>
                  <a:lnTo>
                    <a:pt x="3875" y="3355"/>
                  </a:lnTo>
                  <a:lnTo>
                    <a:pt x="3873" y="3357"/>
                  </a:lnTo>
                  <a:lnTo>
                    <a:pt x="1937" y="4472"/>
                  </a:lnTo>
                  <a:close/>
                  <a:moveTo>
                    <a:pt x="16" y="3345"/>
                  </a:moveTo>
                  <a:lnTo>
                    <a:pt x="1937" y="4453"/>
                  </a:lnTo>
                  <a:lnTo>
                    <a:pt x="3859" y="3345"/>
                  </a:lnTo>
                  <a:lnTo>
                    <a:pt x="3859" y="1127"/>
                  </a:lnTo>
                  <a:lnTo>
                    <a:pt x="1937" y="18"/>
                  </a:lnTo>
                  <a:lnTo>
                    <a:pt x="16" y="1127"/>
                  </a:lnTo>
                  <a:lnTo>
                    <a:pt x="16" y="3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9" name="Freeform 111"/>
            <p:cNvSpPr>
              <a:spLocks noEditPoints="1"/>
            </p:cNvSpPr>
            <p:nvPr/>
          </p:nvSpPr>
          <p:spPr bwMode="auto">
            <a:xfrm>
              <a:off x="14119" y="13607"/>
              <a:ext cx="3875" cy="4472"/>
            </a:xfrm>
            <a:custGeom>
              <a:avLst/>
              <a:gdLst>
                <a:gd name="T0" fmla="*/ 1937 w 3875"/>
                <a:gd name="T1" fmla="*/ 4472 h 4472"/>
                <a:gd name="T2" fmla="*/ 1933 w 3875"/>
                <a:gd name="T3" fmla="*/ 4470 h 4472"/>
                <a:gd name="T4" fmla="*/ 0 w 3875"/>
                <a:gd name="T5" fmla="*/ 3355 h 4472"/>
                <a:gd name="T6" fmla="*/ 0 w 3875"/>
                <a:gd name="T7" fmla="*/ 1117 h 4472"/>
                <a:gd name="T8" fmla="*/ 4 w 3875"/>
                <a:gd name="T9" fmla="*/ 1115 h 4472"/>
                <a:gd name="T10" fmla="*/ 1937 w 3875"/>
                <a:gd name="T11" fmla="*/ 0 h 4472"/>
                <a:gd name="T12" fmla="*/ 1942 w 3875"/>
                <a:gd name="T13" fmla="*/ 2 h 4472"/>
                <a:gd name="T14" fmla="*/ 3875 w 3875"/>
                <a:gd name="T15" fmla="*/ 1117 h 4472"/>
                <a:gd name="T16" fmla="*/ 3875 w 3875"/>
                <a:gd name="T17" fmla="*/ 3355 h 4472"/>
                <a:gd name="T18" fmla="*/ 3873 w 3875"/>
                <a:gd name="T19" fmla="*/ 3357 h 4472"/>
                <a:gd name="T20" fmla="*/ 1937 w 3875"/>
                <a:gd name="T21" fmla="*/ 4472 h 4472"/>
                <a:gd name="T22" fmla="*/ 16 w 3875"/>
                <a:gd name="T23" fmla="*/ 3345 h 4472"/>
                <a:gd name="T24" fmla="*/ 1937 w 3875"/>
                <a:gd name="T25" fmla="*/ 4453 h 4472"/>
                <a:gd name="T26" fmla="*/ 3859 w 3875"/>
                <a:gd name="T27" fmla="*/ 3345 h 4472"/>
                <a:gd name="T28" fmla="*/ 3859 w 3875"/>
                <a:gd name="T29" fmla="*/ 1127 h 4472"/>
                <a:gd name="T30" fmla="*/ 1937 w 3875"/>
                <a:gd name="T31" fmla="*/ 18 h 4472"/>
                <a:gd name="T32" fmla="*/ 16 w 3875"/>
                <a:gd name="T33" fmla="*/ 1127 h 4472"/>
                <a:gd name="T34" fmla="*/ 16 w 3875"/>
                <a:gd name="T35" fmla="*/ 3345 h 4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5" h="4472">
                  <a:moveTo>
                    <a:pt x="1937" y="4472"/>
                  </a:moveTo>
                  <a:lnTo>
                    <a:pt x="1933" y="4470"/>
                  </a:lnTo>
                  <a:lnTo>
                    <a:pt x="0" y="3355"/>
                  </a:lnTo>
                  <a:lnTo>
                    <a:pt x="0" y="1117"/>
                  </a:lnTo>
                  <a:lnTo>
                    <a:pt x="4" y="1115"/>
                  </a:lnTo>
                  <a:lnTo>
                    <a:pt x="1937" y="0"/>
                  </a:lnTo>
                  <a:lnTo>
                    <a:pt x="1942" y="2"/>
                  </a:lnTo>
                  <a:lnTo>
                    <a:pt x="3875" y="1117"/>
                  </a:lnTo>
                  <a:lnTo>
                    <a:pt x="3875" y="3355"/>
                  </a:lnTo>
                  <a:lnTo>
                    <a:pt x="3873" y="3357"/>
                  </a:lnTo>
                  <a:lnTo>
                    <a:pt x="1937" y="4472"/>
                  </a:lnTo>
                  <a:close/>
                  <a:moveTo>
                    <a:pt x="16" y="3345"/>
                  </a:moveTo>
                  <a:lnTo>
                    <a:pt x="1937" y="4453"/>
                  </a:lnTo>
                  <a:lnTo>
                    <a:pt x="3859" y="3345"/>
                  </a:lnTo>
                  <a:lnTo>
                    <a:pt x="3859" y="1127"/>
                  </a:lnTo>
                  <a:lnTo>
                    <a:pt x="1937" y="18"/>
                  </a:lnTo>
                  <a:lnTo>
                    <a:pt x="16" y="1127"/>
                  </a:lnTo>
                  <a:lnTo>
                    <a:pt x="16" y="3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0" name="Freeform 112"/>
            <p:cNvSpPr>
              <a:spLocks/>
            </p:cNvSpPr>
            <p:nvPr/>
          </p:nvSpPr>
          <p:spPr bwMode="auto">
            <a:xfrm>
              <a:off x="17978" y="14445"/>
              <a:ext cx="482" cy="2795"/>
            </a:xfrm>
            <a:custGeom>
              <a:avLst/>
              <a:gdLst>
                <a:gd name="T0" fmla="*/ 482 w 482"/>
                <a:gd name="T1" fmla="*/ 2777 h 2795"/>
                <a:gd name="T2" fmla="*/ 16 w 482"/>
                <a:gd name="T3" fmla="*/ 2507 h 2795"/>
                <a:gd name="T4" fmla="*/ 16 w 482"/>
                <a:gd name="T5" fmla="*/ 289 h 2795"/>
                <a:gd name="T6" fmla="*/ 482 w 482"/>
                <a:gd name="T7" fmla="*/ 19 h 2795"/>
                <a:gd name="T8" fmla="*/ 482 w 482"/>
                <a:gd name="T9" fmla="*/ 0 h 2795"/>
                <a:gd name="T10" fmla="*/ 4 w 482"/>
                <a:gd name="T11" fmla="*/ 277 h 2795"/>
                <a:gd name="T12" fmla="*/ 0 w 482"/>
                <a:gd name="T13" fmla="*/ 279 h 2795"/>
                <a:gd name="T14" fmla="*/ 0 w 482"/>
                <a:gd name="T15" fmla="*/ 2517 h 2795"/>
                <a:gd name="T16" fmla="*/ 482 w 482"/>
                <a:gd name="T17" fmla="*/ 2795 h 2795"/>
                <a:gd name="T18" fmla="*/ 482 w 482"/>
                <a:gd name="T19" fmla="*/ 2777 h 2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2" h="2795">
                  <a:moveTo>
                    <a:pt x="482" y="2777"/>
                  </a:moveTo>
                  <a:lnTo>
                    <a:pt x="16" y="2507"/>
                  </a:lnTo>
                  <a:lnTo>
                    <a:pt x="16" y="289"/>
                  </a:lnTo>
                  <a:lnTo>
                    <a:pt x="482" y="19"/>
                  </a:lnTo>
                  <a:lnTo>
                    <a:pt x="482" y="0"/>
                  </a:lnTo>
                  <a:lnTo>
                    <a:pt x="4" y="277"/>
                  </a:lnTo>
                  <a:lnTo>
                    <a:pt x="0" y="279"/>
                  </a:lnTo>
                  <a:lnTo>
                    <a:pt x="0" y="2517"/>
                  </a:lnTo>
                  <a:lnTo>
                    <a:pt x="482" y="2795"/>
                  </a:lnTo>
                  <a:lnTo>
                    <a:pt x="482" y="27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1" name="Freeform 113"/>
            <p:cNvSpPr>
              <a:spLocks noEditPoints="1"/>
            </p:cNvSpPr>
            <p:nvPr/>
          </p:nvSpPr>
          <p:spPr bwMode="auto">
            <a:xfrm>
              <a:off x="12190" y="16947"/>
              <a:ext cx="3876" cy="4476"/>
            </a:xfrm>
            <a:custGeom>
              <a:avLst/>
              <a:gdLst>
                <a:gd name="T0" fmla="*/ 1938 w 3876"/>
                <a:gd name="T1" fmla="*/ 4476 h 4476"/>
                <a:gd name="T2" fmla="*/ 1933 w 3876"/>
                <a:gd name="T3" fmla="*/ 4473 h 4476"/>
                <a:gd name="T4" fmla="*/ 0 w 3876"/>
                <a:gd name="T5" fmla="*/ 3356 h 4476"/>
                <a:gd name="T6" fmla="*/ 0 w 3876"/>
                <a:gd name="T7" fmla="*/ 1118 h 4476"/>
                <a:gd name="T8" fmla="*/ 5 w 3876"/>
                <a:gd name="T9" fmla="*/ 1116 h 4476"/>
                <a:gd name="T10" fmla="*/ 1938 w 3876"/>
                <a:gd name="T11" fmla="*/ 0 h 4476"/>
                <a:gd name="T12" fmla="*/ 1943 w 3876"/>
                <a:gd name="T13" fmla="*/ 3 h 4476"/>
                <a:gd name="T14" fmla="*/ 3876 w 3876"/>
                <a:gd name="T15" fmla="*/ 1118 h 4476"/>
                <a:gd name="T16" fmla="*/ 3876 w 3876"/>
                <a:gd name="T17" fmla="*/ 3356 h 4476"/>
                <a:gd name="T18" fmla="*/ 3871 w 3876"/>
                <a:gd name="T19" fmla="*/ 3358 h 4476"/>
                <a:gd name="T20" fmla="*/ 1938 w 3876"/>
                <a:gd name="T21" fmla="*/ 4476 h 4476"/>
                <a:gd name="T22" fmla="*/ 17 w 3876"/>
                <a:gd name="T23" fmla="*/ 3346 h 4476"/>
                <a:gd name="T24" fmla="*/ 1938 w 3876"/>
                <a:gd name="T25" fmla="*/ 4454 h 4476"/>
                <a:gd name="T26" fmla="*/ 3859 w 3876"/>
                <a:gd name="T27" fmla="*/ 3346 h 4476"/>
                <a:gd name="T28" fmla="*/ 3859 w 3876"/>
                <a:gd name="T29" fmla="*/ 1128 h 4476"/>
                <a:gd name="T30" fmla="*/ 1938 w 3876"/>
                <a:gd name="T31" fmla="*/ 19 h 4476"/>
                <a:gd name="T32" fmla="*/ 17 w 3876"/>
                <a:gd name="T33" fmla="*/ 1128 h 4476"/>
                <a:gd name="T34" fmla="*/ 17 w 3876"/>
                <a:gd name="T35" fmla="*/ 3346 h 4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6" h="4476">
                  <a:moveTo>
                    <a:pt x="1938" y="4476"/>
                  </a:moveTo>
                  <a:lnTo>
                    <a:pt x="1933" y="4473"/>
                  </a:lnTo>
                  <a:lnTo>
                    <a:pt x="0" y="3356"/>
                  </a:lnTo>
                  <a:lnTo>
                    <a:pt x="0" y="1118"/>
                  </a:lnTo>
                  <a:lnTo>
                    <a:pt x="5" y="1116"/>
                  </a:lnTo>
                  <a:lnTo>
                    <a:pt x="1938" y="0"/>
                  </a:lnTo>
                  <a:lnTo>
                    <a:pt x="1943" y="3"/>
                  </a:lnTo>
                  <a:lnTo>
                    <a:pt x="3876" y="1118"/>
                  </a:lnTo>
                  <a:lnTo>
                    <a:pt x="3876" y="3356"/>
                  </a:lnTo>
                  <a:lnTo>
                    <a:pt x="3871" y="3358"/>
                  </a:lnTo>
                  <a:lnTo>
                    <a:pt x="1938" y="4476"/>
                  </a:lnTo>
                  <a:close/>
                  <a:moveTo>
                    <a:pt x="17" y="3346"/>
                  </a:moveTo>
                  <a:lnTo>
                    <a:pt x="1938" y="4454"/>
                  </a:lnTo>
                  <a:lnTo>
                    <a:pt x="3859" y="3346"/>
                  </a:lnTo>
                  <a:lnTo>
                    <a:pt x="3859" y="1128"/>
                  </a:lnTo>
                  <a:lnTo>
                    <a:pt x="1938" y="19"/>
                  </a:lnTo>
                  <a:lnTo>
                    <a:pt x="17" y="1128"/>
                  </a:lnTo>
                  <a:lnTo>
                    <a:pt x="17" y="3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2" name="Freeform 114"/>
            <p:cNvSpPr>
              <a:spLocks/>
            </p:cNvSpPr>
            <p:nvPr/>
          </p:nvSpPr>
          <p:spPr bwMode="auto">
            <a:xfrm>
              <a:off x="16049" y="16947"/>
              <a:ext cx="2411" cy="4476"/>
            </a:xfrm>
            <a:custGeom>
              <a:avLst/>
              <a:gdLst>
                <a:gd name="T0" fmla="*/ 2411 w 2411"/>
                <a:gd name="T1" fmla="*/ 4183 h 4476"/>
                <a:gd name="T2" fmla="*/ 1938 w 2411"/>
                <a:gd name="T3" fmla="*/ 4454 h 4476"/>
                <a:gd name="T4" fmla="*/ 17 w 2411"/>
                <a:gd name="T5" fmla="*/ 3346 h 4476"/>
                <a:gd name="T6" fmla="*/ 17 w 2411"/>
                <a:gd name="T7" fmla="*/ 1128 h 4476"/>
                <a:gd name="T8" fmla="*/ 1938 w 2411"/>
                <a:gd name="T9" fmla="*/ 19 h 4476"/>
                <a:gd name="T10" fmla="*/ 2411 w 2411"/>
                <a:gd name="T11" fmla="*/ 293 h 4476"/>
                <a:gd name="T12" fmla="*/ 2411 w 2411"/>
                <a:gd name="T13" fmla="*/ 275 h 4476"/>
                <a:gd name="T14" fmla="*/ 1943 w 2411"/>
                <a:gd name="T15" fmla="*/ 3 h 4476"/>
                <a:gd name="T16" fmla="*/ 1938 w 2411"/>
                <a:gd name="T17" fmla="*/ 0 h 4476"/>
                <a:gd name="T18" fmla="*/ 3 w 2411"/>
                <a:gd name="T19" fmla="*/ 1116 h 4476"/>
                <a:gd name="T20" fmla="*/ 0 w 2411"/>
                <a:gd name="T21" fmla="*/ 1118 h 4476"/>
                <a:gd name="T22" fmla="*/ 0 w 2411"/>
                <a:gd name="T23" fmla="*/ 3356 h 4476"/>
                <a:gd name="T24" fmla="*/ 1933 w 2411"/>
                <a:gd name="T25" fmla="*/ 4473 h 4476"/>
                <a:gd name="T26" fmla="*/ 1938 w 2411"/>
                <a:gd name="T27" fmla="*/ 4476 h 4476"/>
                <a:gd name="T28" fmla="*/ 2411 w 2411"/>
                <a:gd name="T29" fmla="*/ 4201 h 4476"/>
                <a:gd name="T30" fmla="*/ 2411 w 2411"/>
                <a:gd name="T31" fmla="*/ 4183 h 4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1" h="4476">
                  <a:moveTo>
                    <a:pt x="2411" y="4183"/>
                  </a:moveTo>
                  <a:lnTo>
                    <a:pt x="1938" y="4454"/>
                  </a:lnTo>
                  <a:lnTo>
                    <a:pt x="17" y="3346"/>
                  </a:lnTo>
                  <a:lnTo>
                    <a:pt x="17" y="1128"/>
                  </a:lnTo>
                  <a:lnTo>
                    <a:pt x="1938" y="19"/>
                  </a:lnTo>
                  <a:lnTo>
                    <a:pt x="2411" y="293"/>
                  </a:lnTo>
                  <a:lnTo>
                    <a:pt x="2411" y="275"/>
                  </a:lnTo>
                  <a:lnTo>
                    <a:pt x="1943" y="3"/>
                  </a:lnTo>
                  <a:lnTo>
                    <a:pt x="1938" y="0"/>
                  </a:lnTo>
                  <a:lnTo>
                    <a:pt x="3" y="1116"/>
                  </a:lnTo>
                  <a:lnTo>
                    <a:pt x="0" y="1118"/>
                  </a:lnTo>
                  <a:lnTo>
                    <a:pt x="0" y="3356"/>
                  </a:lnTo>
                  <a:lnTo>
                    <a:pt x="1933" y="4473"/>
                  </a:lnTo>
                  <a:lnTo>
                    <a:pt x="1938" y="4476"/>
                  </a:lnTo>
                  <a:lnTo>
                    <a:pt x="2411" y="4201"/>
                  </a:lnTo>
                  <a:lnTo>
                    <a:pt x="2411" y="4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3" name="Freeform 115"/>
            <p:cNvSpPr>
              <a:spLocks/>
            </p:cNvSpPr>
            <p:nvPr/>
          </p:nvSpPr>
          <p:spPr bwMode="auto">
            <a:xfrm>
              <a:off x="17978" y="21130"/>
              <a:ext cx="482" cy="2792"/>
            </a:xfrm>
            <a:custGeom>
              <a:avLst/>
              <a:gdLst>
                <a:gd name="T0" fmla="*/ 482 w 482"/>
                <a:gd name="T1" fmla="*/ 2773 h 2792"/>
                <a:gd name="T2" fmla="*/ 16 w 482"/>
                <a:gd name="T3" fmla="*/ 2504 h 2792"/>
                <a:gd name="T4" fmla="*/ 16 w 482"/>
                <a:gd name="T5" fmla="*/ 288 h 2792"/>
                <a:gd name="T6" fmla="*/ 482 w 482"/>
                <a:gd name="T7" fmla="*/ 18 h 2792"/>
                <a:gd name="T8" fmla="*/ 482 w 482"/>
                <a:gd name="T9" fmla="*/ 0 h 2792"/>
                <a:gd name="T10" fmla="*/ 4 w 482"/>
                <a:gd name="T11" fmla="*/ 274 h 2792"/>
                <a:gd name="T12" fmla="*/ 0 w 482"/>
                <a:gd name="T13" fmla="*/ 278 h 2792"/>
                <a:gd name="T14" fmla="*/ 0 w 482"/>
                <a:gd name="T15" fmla="*/ 2514 h 2792"/>
                <a:gd name="T16" fmla="*/ 482 w 482"/>
                <a:gd name="T17" fmla="*/ 2792 h 2792"/>
                <a:gd name="T18" fmla="*/ 482 w 482"/>
                <a:gd name="T19" fmla="*/ 2773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2" h="2792">
                  <a:moveTo>
                    <a:pt x="482" y="2773"/>
                  </a:moveTo>
                  <a:lnTo>
                    <a:pt x="16" y="2504"/>
                  </a:lnTo>
                  <a:lnTo>
                    <a:pt x="16" y="288"/>
                  </a:lnTo>
                  <a:lnTo>
                    <a:pt x="482" y="18"/>
                  </a:lnTo>
                  <a:lnTo>
                    <a:pt x="482" y="0"/>
                  </a:lnTo>
                  <a:lnTo>
                    <a:pt x="4" y="274"/>
                  </a:lnTo>
                  <a:lnTo>
                    <a:pt x="0" y="278"/>
                  </a:lnTo>
                  <a:lnTo>
                    <a:pt x="0" y="2514"/>
                  </a:lnTo>
                  <a:lnTo>
                    <a:pt x="482" y="2792"/>
                  </a:lnTo>
                  <a:lnTo>
                    <a:pt x="482" y="27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4" name="Freeform 116"/>
            <p:cNvSpPr>
              <a:spLocks/>
            </p:cNvSpPr>
            <p:nvPr/>
          </p:nvSpPr>
          <p:spPr bwMode="auto">
            <a:xfrm>
              <a:off x="4649" y="2"/>
              <a:ext cx="5117" cy="3423"/>
            </a:xfrm>
            <a:custGeom>
              <a:avLst/>
              <a:gdLst>
                <a:gd name="T0" fmla="*/ 5029 w 5117"/>
                <a:gd name="T1" fmla="*/ 0 h 3423"/>
                <a:gd name="T2" fmla="*/ 5029 w 5117"/>
                <a:gd name="T3" fmla="*/ 1897 h 3423"/>
                <a:gd name="T4" fmla="*/ 2557 w 5117"/>
                <a:gd name="T5" fmla="*/ 3322 h 3423"/>
                <a:gd name="T6" fmla="*/ 88 w 5117"/>
                <a:gd name="T7" fmla="*/ 1897 h 3423"/>
                <a:gd name="T8" fmla="*/ 88 w 5117"/>
                <a:gd name="T9" fmla="*/ 0 h 3423"/>
                <a:gd name="T10" fmla="*/ 0 w 5117"/>
                <a:gd name="T11" fmla="*/ 0 h 3423"/>
                <a:gd name="T12" fmla="*/ 0 w 5117"/>
                <a:gd name="T13" fmla="*/ 1947 h 3423"/>
                <a:gd name="T14" fmla="*/ 2557 w 5117"/>
                <a:gd name="T15" fmla="*/ 3423 h 3423"/>
                <a:gd name="T16" fmla="*/ 5117 w 5117"/>
                <a:gd name="T17" fmla="*/ 1947 h 3423"/>
                <a:gd name="T18" fmla="*/ 5117 w 5117"/>
                <a:gd name="T19" fmla="*/ 0 h 3423"/>
                <a:gd name="T20" fmla="*/ 5029 w 5117"/>
                <a:gd name="T21" fmla="*/ 0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7" h="3423">
                  <a:moveTo>
                    <a:pt x="5029" y="0"/>
                  </a:moveTo>
                  <a:lnTo>
                    <a:pt x="5029" y="1897"/>
                  </a:lnTo>
                  <a:lnTo>
                    <a:pt x="2557" y="3322"/>
                  </a:lnTo>
                  <a:lnTo>
                    <a:pt x="88" y="1897"/>
                  </a:lnTo>
                  <a:lnTo>
                    <a:pt x="88" y="0"/>
                  </a:lnTo>
                  <a:lnTo>
                    <a:pt x="0" y="0"/>
                  </a:lnTo>
                  <a:lnTo>
                    <a:pt x="0" y="1947"/>
                  </a:lnTo>
                  <a:lnTo>
                    <a:pt x="2557" y="3423"/>
                  </a:lnTo>
                  <a:lnTo>
                    <a:pt x="5117" y="1947"/>
                  </a:lnTo>
                  <a:lnTo>
                    <a:pt x="5117" y="0"/>
                  </a:lnTo>
                  <a:lnTo>
                    <a:pt x="50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5" name="Freeform 117"/>
            <p:cNvSpPr>
              <a:spLocks/>
            </p:cNvSpPr>
            <p:nvPr/>
          </p:nvSpPr>
          <p:spPr bwMode="auto">
            <a:xfrm>
              <a:off x="9678" y="2"/>
              <a:ext cx="5116" cy="3423"/>
            </a:xfrm>
            <a:custGeom>
              <a:avLst/>
              <a:gdLst>
                <a:gd name="T0" fmla="*/ 5029 w 5116"/>
                <a:gd name="T1" fmla="*/ 0 h 3423"/>
                <a:gd name="T2" fmla="*/ 5029 w 5116"/>
                <a:gd name="T3" fmla="*/ 1897 h 3423"/>
                <a:gd name="T4" fmla="*/ 2557 w 5116"/>
                <a:gd name="T5" fmla="*/ 3322 h 3423"/>
                <a:gd name="T6" fmla="*/ 88 w 5116"/>
                <a:gd name="T7" fmla="*/ 1897 h 3423"/>
                <a:gd name="T8" fmla="*/ 88 w 5116"/>
                <a:gd name="T9" fmla="*/ 0 h 3423"/>
                <a:gd name="T10" fmla="*/ 0 w 5116"/>
                <a:gd name="T11" fmla="*/ 0 h 3423"/>
                <a:gd name="T12" fmla="*/ 0 w 5116"/>
                <a:gd name="T13" fmla="*/ 1947 h 3423"/>
                <a:gd name="T14" fmla="*/ 2557 w 5116"/>
                <a:gd name="T15" fmla="*/ 3423 h 3423"/>
                <a:gd name="T16" fmla="*/ 5116 w 5116"/>
                <a:gd name="T17" fmla="*/ 1947 h 3423"/>
                <a:gd name="T18" fmla="*/ 5116 w 5116"/>
                <a:gd name="T19" fmla="*/ 0 h 3423"/>
                <a:gd name="T20" fmla="*/ 5029 w 5116"/>
                <a:gd name="T21" fmla="*/ 0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6" h="3423">
                  <a:moveTo>
                    <a:pt x="5029" y="0"/>
                  </a:moveTo>
                  <a:lnTo>
                    <a:pt x="5029" y="1897"/>
                  </a:lnTo>
                  <a:lnTo>
                    <a:pt x="2557" y="3322"/>
                  </a:lnTo>
                  <a:lnTo>
                    <a:pt x="88" y="1897"/>
                  </a:lnTo>
                  <a:lnTo>
                    <a:pt x="88" y="0"/>
                  </a:lnTo>
                  <a:lnTo>
                    <a:pt x="0" y="0"/>
                  </a:lnTo>
                  <a:lnTo>
                    <a:pt x="0" y="1947"/>
                  </a:lnTo>
                  <a:lnTo>
                    <a:pt x="2557" y="3423"/>
                  </a:lnTo>
                  <a:lnTo>
                    <a:pt x="5116" y="1947"/>
                  </a:lnTo>
                  <a:lnTo>
                    <a:pt x="5116" y="0"/>
                  </a:lnTo>
                  <a:lnTo>
                    <a:pt x="50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6" name="Freeform 118"/>
            <p:cNvSpPr>
              <a:spLocks noEditPoints="1"/>
            </p:cNvSpPr>
            <p:nvPr/>
          </p:nvSpPr>
          <p:spPr bwMode="auto">
            <a:xfrm>
              <a:off x="12193" y="1873"/>
              <a:ext cx="5116" cy="5907"/>
            </a:xfrm>
            <a:custGeom>
              <a:avLst/>
              <a:gdLst>
                <a:gd name="T0" fmla="*/ 2559 w 5116"/>
                <a:gd name="T1" fmla="*/ 5907 h 5907"/>
                <a:gd name="T2" fmla="*/ 0 w 5116"/>
                <a:gd name="T3" fmla="*/ 4430 h 5907"/>
                <a:gd name="T4" fmla="*/ 0 w 5116"/>
                <a:gd name="T5" fmla="*/ 1477 h 5907"/>
                <a:gd name="T6" fmla="*/ 2559 w 5116"/>
                <a:gd name="T7" fmla="*/ 0 h 5907"/>
                <a:gd name="T8" fmla="*/ 5116 w 5116"/>
                <a:gd name="T9" fmla="*/ 1477 h 5907"/>
                <a:gd name="T10" fmla="*/ 5116 w 5116"/>
                <a:gd name="T11" fmla="*/ 4430 h 5907"/>
                <a:gd name="T12" fmla="*/ 2559 w 5116"/>
                <a:gd name="T13" fmla="*/ 5907 h 5907"/>
                <a:gd name="T14" fmla="*/ 87 w 5116"/>
                <a:gd name="T15" fmla="*/ 4381 h 5907"/>
                <a:gd name="T16" fmla="*/ 2559 w 5116"/>
                <a:gd name="T17" fmla="*/ 5808 h 5907"/>
                <a:gd name="T18" fmla="*/ 5028 w 5116"/>
                <a:gd name="T19" fmla="*/ 4381 h 5907"/>
                <a:gd name="T20" fmla="*/ 5028 w 5116"/>
                <a:gd name="T21" fmla="*/ 1526 h 5907"/>
                <a:gd name="T22" fmla="*/ 2559 w 5116"/>
                <a:gd name="T23" fmla="*/ 102 h 5907"/>
                <a:gd name="T24" fmla="*/ 87 w 5116"/>
                <a:gd name="T25" fmla="*/ 1526 h 5907"/>
                <a:gd name="T26" fmla="*/ 87 w 5116"/>
                <a:gd name="T27" fmla="*/ 4381 h 5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16" h="5907">
                  <a:moveTo>
                    <a:pt x="2559" y="5907"/>
                  </a:moveTo>
                  <a:lnTo>
                    <a:pt x="0" y="4430"/>
                  </a:lnTo>
                  <a:lnTo>
                    <a:pt x="0" y="1477"/>
                  </a:lnTo>
                  <a:lnTo>
                    <a:pt x="2559" y="0"/>
                  </a:lnTo>
                  <a:lnTo>
                    <a:pt x="5116" y="1477"/>
                  </a:lnTo>
                  <a:lnTo>
                    <a:pt x="5116" y="4430"/>
                  </a:lnTo>
                  <a:lnTo>
                    <a:pt x="2559" y="5907"/>
                  </a:lnTo>
                  <a:close/>
                  <a:moveTo>
                    <a:pt x="87" y="4381"/>
                  </a:moveTo>
                  <a:lnTo>
                    <a:pt x="2559" y="5808"/>
                  </a:lnTo>
                  <a:lnTo>
                    <a:pt x="5028" y="4381"/>
                  </a:lnTo>
                  <a:lnTo>
                    <a:pt x="5028" y="1526"/>
                  </a:lnTo>
                  <a:lnTo>
                    <a:pt x="2559" y="102"/>
                  </a:lnTo>
                  <a:lnTo>
                    <a:pt x="87" y="1526"/>
                  </a:lnTo>
                  <a:lnTo>
                    <a:pt x="87" y="43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7" name="Freeform 119"/>
            <p:cNvSpPr>
              <a:spLocks noEditPoints="1"/>
            </p:cNvSpPr>
            <p:nvPr/>
          </p:nvSpPr>
          <p:spPr bwMode="auto">
            <a:xfrm>
              <a:off x="9678" y="6228"/>
              <a:ext cx="5116" cy="5906"/>
            </a:xfrm>
            <a:custGeom>
              <a:avLst/>
              <a:gdLst>
                <a:gd name="T0" fmla="*/ 2557 w 5116"/>
                <a:gd name="T1" fmla="*/ 5906 h 5906"/>
                <a:gd name="T2" fmla="*/ 0 w 5116"/>
                <a:gd name="T3" fmla="*/ 4430 h 5906"/>
                <a:gd name="T4" fmla="*/ 0 w 5116"/>
                <a:gd name="T5" fmla="*/ 1476 h 5906"/>
                <a:gd name="T6" fmla="*/ 2557 w 5116"/>
                <a:gd name="T7" fmla="*/ 0 h 5906"/>
                <a:gd name="T8" fmla="*/ 5116 w 5116"/>
                <a:gd name="T9" fmla="*/ 1476 h 5906"/>
                <a:gd name="T10" fmla="*/ 5116 w 5116"/>
                <a:gd name="T11" fmla="*/ 4430 h 5906"/>
                <a:gd name="T12" fmla="*/ 2557 w 5116"/>
                <a:gd name="T13" fmla="*/ 5906 h 5906"/>
                <a:gd name="T14" fmla="*/ 88 w 5116"/>
                <a:gd name="T15" fmla="*/ 4380 h 5906"/>
                <a:gd name="T16" fmla="*/ 2557 w 5116"/>
                <a:gd name="T17" fmla="*/ 5807 h 5906"/>
                <a:gd name="T18" fmla="*/ 5029 w 5116"/>
                <a:gd name="T19" fmla="*/ 4380 h 5906"/>
                <a:gd name="T20" fmla="*/ 5029 w 5116"/>
                <a:gd name="T21" fmla="*/ 1528 h 5906"/>
                <a:gd name="T22" fmla="*/ 2557 w 5116"/>
                <a:gd name="T23" fmla="*/ 101 h 5906"/>
                <a:gd name="T24" fmla="*/ 88 w 5116"/>
                <a:gd name="T25" fmla="*/ 1528 h 5906"/>
                <a:gd name="T26" fmla="*/ 88 w 5116"/>
                <a:gd name="T27" fmla="*/ 4380 h 5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16" h="5906">
                  <a:moveTo>
                    <a:pt x="2557" y="5906"/>
                  </a:moveTo>
                  <a:lnTo>
                    <a:pt x="0" y="4430"/>
                  </a:lnTo>
                  <a:lnTo>
                    <a:pt x="0" y="1476"/>
                  </a:lnTo>
                  <a:lnTo>
                    <a:pt x="2557" y="0"/>
                  </a:lnTo>
                  <a:lnTo>
                    <a:pt x="5116" y="1476"/>
                  </a:lnTo>
                  <a:lnTo>
                    <a:pt x="5116" y="4430"/>
                  </a:lnTo>
                  <a:lnTo>
                    <a:pt x="2557" y="5906"/>
                  </a:lnTo>
                  <a:close/>
                  <a:moveTo>
                    <a:pt x="88" y="4380"/>
                  </a:moveTo>
                  <a:lnTo>
                    <a:pt x="2557" y="5807"/>
                  </a:lnTo>
                  <a:lnTo>
                    <a:pt x="5029" y="4380"/>
                  </a:lnTo>
                  <a:lnTo>
                    <a:pt x="5029" y="1528"/>
                  </a:lnTo>
                  <a:lnTo>
                    <a:pt x="2557" y="101"/>
                  </a:lnTo>
                  <a:lnTo>
                    <a:pt x="88" y="1528"/>
                  </a:lnTo>
                  <a:lnTo>
                    <a:pt x="88" y="4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8" name="Freeform 120"/>
            <p:cNvSpPr>
              <a:spLocks/>
            </p:cNvSpPr>
            <p:nvPr/>
          </p:nvSpPr>
          <p:spPr bwMode="auto">
            <a:xfrm>
              <a:off x="14707" y="6228"/>
              <a:ext cx="3753" cy="5906"/>
            </a:xfrm>
            <a:custGeom>
              <a:avLst/>
              <a:gdLst>
                <a:gd name="T0" fmla="*/ 3753 w 3753"/>
                <a:gd name="T1" fmla="*/ 5117 h 5906"/>
                <a:gd name="T2" fmla="*/ 2559 w 3753"/>
                <a:gd name="T3" fmla="*/ 5807 h 5906"/>
                <a:gd name="T4" fmla="*/ 87 w 3753"/>
                <a:gd name="T5" fmla="*/ 4380 h 5906"/>
                <a:gd name="T6" fmla="*/ 87 w 3753"/>
                <a:gd name="T7" fmla="*/ 1528 h 5906"/>
                <a:gd name="T8" fmla="*/ 2559 w 3753"/>
                <a:gd name="T9" fmla="*/ 101 h 5906"/>
                <a:gd name="T10" fmla="*/ 3753 w 3753"/>
                <a:gd name="T11" fmla="*/ 791 h 5906"/>
                <a:gd name="T12" fmla="*/ 3753 w 3753"/>
                <a:gd name="T13" fmla="*/ 689 h 5906"/>
                <a:gd name="T14" fmla="*/ 2559 w 3753"/>
                <a:gd name="T15" fmla="*/ 0 h 5906"/>
                <a:gd name="T16" fmla="*/ 0 w 3753"/>
                <a:gd name="T17" fmla="*/ 1476 h 5906"/>
                <a:gd name="T18" fmla="*/ 0 w 3753"/>
                <a:gd name="T19" fmla="*/ 4430 h 5906"/>
                <a:gd name="T20" fmla="*/ 2559 w 3753"/>
                <a:gd name="T21" fmla="*/ 5906 h 5906"/>
                <a:gd name="T22" fmla="*/ 3753 w 3753"/>
                <a:gd name="T23" fmla="*/ 5217 h 5906"/>
                <a:gd name="T24" fmla="*/ 3753 w 3753"/>
                <a:gd name="T25" fmla="*/ 5117 h 5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3" h="5906">
                  <a:moveTo>
                    <a:pt x="3753" y="5117"/>
                  </a:moveTo>
                  <a:lnTo>
                    <a:pt x="2559" y="5807"/>
                  </a:lnTo>
                  <a:lnTo>
                    <a:pt x="87" y="4380"/>
                  </a:lnTo>
                  <a:lnTo>
                    <a:pt x="87" y="1528"/>
                  </a:lnTo>
                  <a:lnTo>
                    <a:pt x="2559" y="101"/>
                  </a:lnTo>
                  <a:lnTo>
                    <a:pt x="3753" y="791"/>
                  </a:lnTo>
                  <a:lnTo>
                    <a:pt x="3753" y="689"/>
                  </a:lnTo>
                  <a:lnTo>
                    <a:pt x="2559" y="0"/>
                  </a:lnTo>
                  <a:lnTo>
                    <a:pt x="0" y="1476"/>
                  </a:lnTo>
                  <a:lnTo>
                    <a:pt x="0" y="4430"/>
                  </a:lnTo>
                  <a:lnTo>
                    <a:pt x="2559" y="5906"/>
                  </a:lnTo>
                  <a:lnTo>
                    <a:pt x="3753" y="5217"/>
                  </a:lnTo>
                  <a:lnTo>
                    <a:pt x="3753" y="5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9" name="Freeform 121"/>
            <p:cNvSpPr>
              <a:spLocks/>
            </p:cNvSpPr>
            <p:nvPr/>
          </p:nvSpPr>
          <p:spPr bwMode="auto">
            <a:xfrm>
              <a:off x="17221" y="11345"/>
              <a:ext cx="1239" cy="4383"/>
            </a:xfrm>
            <a:custGeom>
              <a:avLst/>
              <a:gdLst>
                <a:gd name="T0" fmla="*/ 1239 w 1239"/>
                <a:gd name="T1" fmla="*/ 4282 h 4383"/>
                <a:gd name="T2" fmla="*/ 88 w 1239"/>
                <a:gd name="T3" fmla="*/ 3618 h 4383"/>
                <a:gd name="T4" fmla="*/ 88 w 1239"/>
                <a:gd name="T5" fmla="*/ 766 h 4383"/>
                <a:gd name="T6" fmla="*/ 1239 w 1239"/>
                <a:gd name="T7" fmla="*/ 100 h 4383"/>
                <a:gd name="T8" fmla="*/ 1239 w 1239"/>
                <a:gd name="T9" fmla="*/ 0 h 4383"/>
                <a:gd name="T10" fmla="*/ 0 w 1239"/>
                <a:gd name="T11" fmla="*/ 714 h 4383"/>
                <a:gd name="T12" fmla="*/ 0 w 1239"/>
                <a:gd name="T13" fmla="*/ 3667 h 4383"/>
                <a:gd name="T14" fmla="*/ 1239 w 1239"/>
                <a:gd name="T15" fmla="*/ 4383 h 4383"/>
                <a:gd name="T16" fmla="*/ 1239 w 1239"/>
                <a:gd name="T17" fmla="*/ 4282 h 4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9" h="4383">
                  <a:moveTo>
                    <a:pt x="1239" y="4282"/>
                  </a:moveTo>
                  <a:lnTo>
                    <a:pt x="88" y="3618"/>
                  </a:lnTo>
                  <a:lnTo>
                    <a:pt x="88" y="766"/>
                  </a:lnTo>
                  <a:lnTo>
                    <a:pt x="1239" y="100"/>
                  </a:lnTo>
                  <a:lnTo>
                    <a:pt x="1239" y="0"/>
                  </a:lnTo>
                  <a:lnTo>
                    <a:pt x="0" y="714"/>
                  </a:lnTo>
                  <a:lnTo>
                    <a:pt x="0" y="3667"/>
                  </a:lnTo>
                  <a:lnTo>
                    <a:pt x="1239" y="4383"/>
                  </a:lnTo>
                  <a:lnTo>
                    <a:pt x="1239" y="4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0" name="Freeform 122"/>
            <p:cNvSpPr>
              <a:spLocks noEditPoints="1"/>
            </p:cNvSpPr>
            <p:nvPr/>
          </p:nvSpPr>
          <p:spPr bwMode="auto">
            <a:xfrm>
              <a:off x="12193" y="19294"/>
              <a:ext cx="5116" cy="5907"/>
            </a:xfrm>
            <a:custGeom>
              <a:avLst/>
              <a:gdLst>
                <a:gd name="T0" fmla="*/ 2559 w 5116"/>
                <a:gd name="T1" fmla="*/ 5907 h 5907"/>
                <a:gd name="T2" fmla="*/ 0 w 5116"/>
                <a:gd name="T3" fmla="*/ 4430 h 5907"/>
                <a:gd name="T4" fmla="*/ 0 w 5116"/>
                <a:gd name="T5" fmla="*/ 1476 h 5907"/>
                <a:gd name="T6" fmla="*/ 2559 w 5116"/>
                <a:gd name="T7" fmla="*/ 0 h 5907"/>
                <a:gd name="T8" fmla="*/ 5116 w 5116"/>
                <a:gd name="T9" fmla="*/ 1476 h 5907"/>
                <a:gd name="T10" fmla="*/ 5116 w 5116"/>
                <a:gd name="T11" fmla="*/ 4430 h 5907"/>
                <a:gd name="T12" fmla="*/ 2559 w 5116"/>
                <a:gd name="T13" fmla="*/ 5907 h 5907"/>
                <a:gd name="T14" fmla="*/ 87 w 5116"/>
                <a:gd name="T15" fmla="*/ 4378 h 5907"/>
                <a:gd name="T16" fmla="*/ 2559 w 5116"/>
                <a:gd name="T17" fmla="*/ 5805 h 5907"/>
                <a:gd name="T18" fmla="*/ 5028 w 5116"/>
                <a:gd name="T19" fmla="*/ 4378 h 5907"/>
                <a:gd name="T20" fmla="*/ 5028 w 5116"/>
                <a:gd name="T21" fmla="*/ 1526 h 5907"/>
                <a:gd name="T22" fmla="*/ 2559 w 5116"/>
                <a:gd name="T23" fmla="*/ 99 h 5907"/>
                <a:gd name="T24" fmla="*/ 87 w 5116"/>
                <a:gd name="T25" fmla="*/ 1526 h 5907"/>
                <a:gd name="T26" fmla="*/ 87 w 5116"/>
                <a:gd name="T27" fmla="*/ 4378 h 5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16" h="5907">
                  <a:moveTo>
                    <a:pt x="2559" y="5907"/>
                  </a:moveTo>
                  <a:lnTo>
                    <a:pt x="0" y="4430"/>
                  </a:lnTo>
                  <a:lnTo>
                    <a:pt x="0" y="1476"/>
                  </a:lnTo>
                  <a:lnTo>
                    <a:pt x="2559" y="0"/>
                  </a:lnTo>
                  <a:lnTo>
                    <a:pt x="5116" y="1476"/>
                  </a:lnTo>
                  <a:lnTo>
                    <a:pt x="5116" y="4430"/>
                  </a:lnTo>
                  <a:lnTo>
                    <a:pt x="2559" y="5907"/>
                  </a:lnTo>
                  <a:close/>
                  <a:moveTo>
                    <a:pt x="87" y="4378"/>
                  </a:moveTo>
                  <a:lnTo>
                    <a:pt x="2559" y="5805"/>
                  </a:lnTo>
                  <a:lnTo>
                    <a:pt x="5028" y="4378"/>
                  </a:lnTo>
                  <a:lnTo>
                    <a:pt x="5028" y="1526"/>
                  </a:lnTo>
                  <a:lnTo>
                    <a:pt x="2559" y="99"/>
                  </a:lnTo>
                  <a:lnTo>
                    <a:pt x="87" y="1526"/>
                  </a:lnTo>
                  <a:lnTo>
                    <a:pt x="87" y="43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1" name="Freeform 123"/>
            <p:cNvSpPr>
              <a:spLocks/>
            </p:cNvSpPr>
            <p:nvPr/>
          </p:nvSpPr>
          <p:spPr bwMode="auto">
            <a:xfrm>
              <a:off x="14707" y="23648"/>
              <a:ext cx="3753" cy="4379"/>
            </a:xfrm>
            <a:custGeom>
              <a:avLst/>
              <a:gdLst>
                <a:gd name="T0" fmla="*/ 3753 w 3753"/>
                <a:gd name="T1" fmla="*/ 690 h 4379"/>
                <a:gd name="T2" fmla="*/ 3753 w 3753"/>
                <a:gd name="T3" fmla="*/ 789 h 4379"/>
                <a:gd name="T4" fmla="*/ 2559 w 3753"/>
                <a:gd name="T5" fmla="*/ 100 h 4379"/>
                <a:gd name="T6" fmla="*/ 87 w 3753"/>
                <a:gd name="T7" fmla="*/ 1527 h 4379"/>
                <a:gd name="T8" fmla="*/ 87 w 3753"/>
                <a:gd name="T9" fmla="*/ 4379 h 4379"/>
                <a:gd name="T10" fmla="*/ 45 w 3753"/>
                <a:gd name="T11" fmla="*/ 4355 h 4379"/>
                <a:gd name="T12" fmla="*/ 0 w 3753"/>
                <a:gd name="T13" fmla="*/ 4379 h 4379"/>
                <a:gd name="T14" fmla="*/ 0 w 3753"/>
                <a:gd name="T15" fmla="*/ 1477 h 4379"/>
                <a:gd name="T16" fmla="*/ 2559 w 3753"/>
                <a:gd name="T17" fmla="*/ 0 h 4379"/>
                <a:gd name="T18" fmla="*/ 3753 w 3753"/>
                <a:gd name="T19" fmla="*/ 690 h 4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3" h="4379">
                  <a:moveTo>
                    <a:pt x="3753" y="690"/>
                  </a:moveTo>
                  <a:lnTo>
                    <a:pt x="3753" y="789"/>
                  </a:lnTo>
                  <a:lnTo>
                    <a:pt x="2559" y="100"/>
                  </a:lnTo>
                  <a:lnTo>
                    <a:pt x="87" y="1527"/>
                  </a:lnTo>
                  <a:lnTo>
                    <a:pt x="87" y="4379"/>
                  </a:lnTo>
                  <a:lnTo>
                    <a:pt x="45" y="4355"/>
                  </a:lnTo>
                  <a:lnTo>
                    <a:pt x="0" y="4379"/>
                  </a:lnTo>
                  <a:lnTo>
                    <a:pt x="0" y="1477"/>
                  </a:lnTo>
                  <a:lnTo>
                    <a:pt x="2559" y="0"/>
                  </a:lnTo>
                  <a:lnTo>
                    <a:pt x="3753" y="6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2" name="Oval 124"/>
            <p:cNvSpPr>
              <a:spLocks noChangeArrowheads="1"/>
            </p:cNvSpPr>
            <p:nvPr/>
          </p:nvSpPr>
          <p:spPr bwMode="auto">
            <a:xfrm>
              <a:off x="2400" y="7896"/>
              <a:ext cx="300" cy="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3" name="Oval 125"/>
            <p:cNvSpPr>
              <a:spLocks noChangeArrowheads="1"/>
            </p:cNvSpPr>
            <p:nvPr/>
          </p:nvSpPr>
          <p:spPr bwMode="auto">
            <a:xfrm>
              <a:off x="2473" y="3513"/>
              <a:ext cx="154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4" name="Oval 126"/>
            <p:cNvSpPr>
              <a:spLocks noChangeArrowheads="1"/>
            </p:cNvSpPr>
            <p:nvPr/>
          </p:nvSpPr>
          <p:spPr bwMode="auto">
            <a:xfrm>
              <a:off x="4328" y="4552"/>
              <a:ext cx="305" cy="3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5" name="Oval 127"/>
            <p:cNvSpPr>
              <a:spLocks noChangeArrowheads="1"/>
            </p:cNvSpPr>
            <p:nvPr/>
          </p:nvSpPr>
          <p:spPr bwMode="auto">
            <a:xfrm>
              <a:off x="4212" y="6665"/>
              <a:ext cx="537" cy="5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6" name="Oval 128"/>
            <p:cNvSpPr>
              <a:spLocks noChangeArrowheads="1"/>
            </p:cNvSpPr>
            <p:nvPr/>
          </p:nvSpPr>
          <p:spPr bwMode="auto">
            <a:xfrm>
              <a:off x="6297" y="3477"/>
              <a:ext cx="226" cy="2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7" name="Oval 129"/>
            <p:cNvSpPr>
              <a:spLocks noChangeArrowheads="1"/>
            </p:cNvSpPr>
            <p:nvPr/>
          </p:nvSpPr>
          <p:spPr bwMode="auto">
            <a:xfrm>
              <a:off x="8130" y="4496"/>
              <a:ext cx="416" cy="4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8" name="Oval 130"/>
            <p:cNvSpPr>
              <a:spLocks noChangeArrowheads="1"/>
            </p:cNvSpPr>
            <p:nvPr/>
          </p:nvSpPr>
          <p:spPr bwMode="auto">
            <a:xfrm>
              <a:off x="8090" y="6684"/>
              <a:ext cx="496" cy="49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9" name="Oval 131"/>
            <p:cNvSpPr>
              <a:spLocks noChangeArrowheads="1"/>
            </p:cNvSpPr>
            <p:nvPr/>
          </p:nvSpPr>
          <p:spPr bwMode="auto">
            <a:xfrm>
              <a:off x="10139" y="3461"/>
              <a:ext cx="260" cy="2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0" name="Oval 132"/>
            <p:cNvSpPr>
              <a:spLocks noChangeArrowheads="1"/>
            </p:cNvSpPr>
            <p:nvPr/>
          </p:nvSpPr>
          <p:spPr bwMode="auto">
            <a:xfrm>
              <a:off x="12048" y="4555"/>
              <a:ext cx="298" cy="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1" name="Oval 133"/>
            <p:cNvSpPr>
              <a:spLocks noChangeArrowheads="1"/>
            </p:cNvSpPr>
            <p:nvPr/>
          </p:nvSpPr>
          <p:spPr bwMode="auto">
            <a:xfrm>
              <a:off x="12091" y="6825"/>
              <a:ext cx="213" cy="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2" name="Oval 134"/>
            <p:cNvSpPr>
              <a:spLocks noChangeArrowheads="1"/>
            </p:cNvSpPr>
            <p:nvPr/>
          </p:nvSpPr>
          <p:spPr bwMode="auto">
            <a:xfrm>
              <a:off x="14026" y="3491"/>
              <a:ext cx="201" cy="2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3" name="Oval 135"/>
            <p:cNvSpPr>
              <a:spLocks noChangeArrowheads="1"/>
            </p:cNvSpPr>
            <p:nvPr/>
          </p:nvSpPr>
          <p:spPr bwMode="auto">
            <a:xfrm>
              <a:off x="15898" y="4548"/>
              <a:ext cx="317" cy="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4" name="Oval 136"/>
            <p:cNvSpPr>
              <a:spLocks noChangeArrowheads="1"/>
            </p:cNvSpPr>
            <p:nvPr/>
          </p:nvSpPr>
          <p:spPr bwMode="auto">
            <a:xfrm>
              <a:off x="15877" y="6752"/>
              <a:ext cx="359" cy="3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5" name="Oval 137"/>
            <p:cNvSpPr>
              <a:spLocks noChangeArrowheads="1"/>
            </p:cNvSpPr>
            <p:nvPr/>
          </p:nvSpPr>
          <p:spPr bwMode="auto">
            <a:xfrm>
              <a:off x="2350" y="10072"/>
              <a:ext cx="402" cy="40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6" name="Oval 138"/>
            <p:cNvSpPr>
              <a:spLocks noChangeArrowheads="1"/>
            </p:cNvSpPr>
            <p:nvPr/>
          </p:nvSpPr>
          <p:spPr bwMode="auto">
            <a:xfrm>
              <a:off x="6306" y="7943"/>
              <a:ext cx="206" cy="2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7" name="Oval 139"/>
            <p:cNvSpPr>
              <a:spLocks noChangeArrowheads="1"/>
            </p:cNvSpPr>
            <p:nvPr/>
          </p:nvSpPr>
          <p:spPr bwMode="auto">
            <a:xfrm>
              <a:off x="6219" y="10084"/>
              <a:ext cx="382" cy="3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8" name="Oval 140"/>
            <p:cNvSpPr>
              <a:spLocks noChangeArrowheads="1"/>
            </p:cNvSpPr>
            <p:nvPr/>
          </p:nvSpPr>
          <p:spPr bwMode="auto">
            <a:xfrm>
              <a:off x="8218" y="11267"/>
              <a:ext cx="241" cy="2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9" name="Oval 141"/>
            <p:cNvSpPr>
              <a:spLocks noChangeArrowheads="1"/>
            </p:cNvSpPr>
            <p:nvPr/>
          </p:nvSpPr>
          <p:spPr bwMode="auto">
            <a:xfrm>
              <a:off x="9985" y="7763"/>
              <a:ext cx="565" cy="5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0" name="Oval 142"/>
            <p:cNvSpPr>
              <a:spLocks noChangeArrowheads="1"/>
            </p:cNvSpPr>
            <p:nvPr/>
          </p:nvSpPr>
          <p:spPr bwMode="auto">
            <a:xfrm>
              <a:off x="15848" y="11180"/>
              <a:ext cx="416" cy="4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1" name="Oval 143"/>
            <p:cNvSpPr>
              <a:spLocks noChangeArrowheads="1"/>
            </p:cNvSpPr>
            <p:nvPr/>
          </p:nvSpPr>
          <p:spPr bwMode="auto">
            <a:xfrm>
              <a:off x="17763" y="7822"/>
              <a:ext cx="446" cy="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2" name="Oval 144"/>
            <p:cNvSpPr>
              <a:spLocks noChangeArrowheads="1"/>
            </p:cNvSpPr>
            <p:nvPr/>
          </p:nvSpPr>
          <p:spPr bwMode="auto">
            <a:xfrm>
              <a:off x="4319" y="11227"/>
              <a:ext cx="321" cy="3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3" name="Oval 145"/>
            <p:cNvSpPr>
              <a:spLocks noChangeArrowheads="1"/>
            </p:cNvSpPr>
            <p:nvPr/>
          </p:nvSpPr>
          <p:spPr bwMode="auto">
            <a:xfrm>
              <a:off x="10139" y="10145"/>
              <a:ext cx="258" cy="2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4" name="Oval 146"/>
            <p:cNvSpPr>
              <a:spLocks noChangeArrowheads="1"/>
            </p:cNvSpPr>
            <p:nvPr/>
          </p:nvSpPr>
          <p:spPr bwMode="auto">
            <a:xfrm>
              <a:off x="12060" y="11248"/>
              <a:ext cx="277" cy="2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5" name="Oval 147"/>
            <p:cNvSpPr>
              <a:spLocks noChangeArrowheads="1"/>
            </p:cNvSpPr>
            <p:nvPr/>
          </p:nvSpPr>
          <p:spPr bwMode="auto">
            <a:xfrm>
              <a:off x="17850" y="14592"/>
              <a:ext cx="274" cy="27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6" name="Oval 148"/>
            <p:cNvSpPr>
              <a:spLocks noChangeArrowheads="1"/>
            </p:cNvSpPr>
            <p:nvPr/>
          </p:nvSpPr>
          <p:spPr bwMode="auto">
            <a:xfrm>
              <a:off x="15879" y="13436"/>
              <a:ext cx="357" cy="35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7" name="Oval 149"/>
            <p:cNvSpPr>
              <a:spLocks noChangeArrowheads="1"/>
            </p:cNvSpPr>
            <p:nvPr/>
          </p:nvSpPr>
          <p:spPr bwMode="auto">
            <a:xfrm>
              <a:off x="17815" y="10103"/>
              <a:ext cx="342" cy="34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8" name="Oval 150"/>
            <p:cNvSpPr>
              <a:spLocks noChangeArrowheads="1"/>
            </p:cNvSpPr>
            <p:nvPr/>
          </p:nvSpPr>
          <p:spPr bwMode="auto">
            <a:xfrm>
              <a:off x="8133" y="13408"/>
              <a:ext cx="413" cy="4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9" name="Oval 151"/>
            <p:cNvSpPr>
              <a:spLocks noChangeArrowheads="1"/>
            </p:cNvSpPr>
            <p:nvPr/>
          </p:nvSpPr>
          <p:spPr bwMode="auto">
            <a:xfrm>
              <a:off x="10054" y="14514"/>
              <a:ext cx="428" cy="4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0" name="Oval 152"/>
            <p:cNvSpPr>
              <a:spLocks noChangeArrowheads="1"/>
            </p:cNvSpPr>
            <p:nvPr/>
          </p:nvSpPr>
          <p:spPr bwMode="auto">
            <a:xfrm>
              <a:off x="12067" y="17942"/>
              <a:ext cx="260" cy="2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1" name="Oval 153"/>
            <p:cNvSpPr>
              <a:spLocks noChangeArrowheads="1"/>
            </p:cNvSpPr>
            <p:nvPr/>
          </p:nvSpPr>
          <p:spPr bwMode="auto">
            <a:xfrm>
              <a:off x="10099" y="16789"/>
              <a:ext cx="338" cy="3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2" name="Oval 154"/>
            <p:cNvSpPr>
              <a:spLocks noChangeArrowheads="1"/>
            </p:cNvSpPr>
            <p:nvPr/>
          </p:nvSpPr>
          <p:spPr bwMode="auto">
            <a:xfrm>
              <a:off x="12018" y="13436"/>
              <a:ext cx="359" cy="3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3" name="Oval 155"/>
            <p:cNvSpPr>
              <a:spLocks noChangeArrowheads="1"/>
            </p:cNvSpPr>
            <p:nvPr/>
          </p:nvSpPr>
          <p:spPr bwMode="auto">
            <a:xfrm>
              <a:off x="13873" y="16702"/>
              <a:ext cx="510" cy="5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4" name="Oval 156"/>
            <p:cNvSpPr>
              <a:spLocks noChangeArrowheads="1"/>
            </p:cNvSpPr>
            <p:nvPr/>
          </p:nvSpPr>
          <p:spPr bwMode="auto">
            <a:xfrm>
              <a:off x="15912" y="17926"/>
              <a:ext cx="289" cy="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5" name="Oval 157"/>
            <p:cNvSpPr>
              <a:spLocks noChangeArrowheads="1"/>
            </p:cNvSpPr>
            <p:nvPr/>
          </p:nvSpPr>
          <p:spPr bwMode="auto">
            <a:xfrm>
              <a:off x="13875" y="14476"/>
              <a:ext cx="506" cy="50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6" name="Oval 158"/>
            <p:cNvSpPr>
              <a:spLocks noChangeArrowheads="1"/>
            </p:cNvSpPr>
            <p:nvPr/>
          </p:nvSpPr>
          <p:spPr bwMode="auto">
            <a:xfrm>
              <a:off x="17871" y="16841"/>
              <a:ext cx="229" cy="2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7" name="Oval 159"/>
            <p:cNvSpPr>
              <a:spLocks noChangeArrowheads="1"/>
            </p:cNvSpPr>
            <p:nvPr/>
          </p:nvSpPr>
          <p:spPr bwMode="auto">
            <a:xfrm>
              <a:off x="12058" y="20158"/>
              <a:ext cx="279" cy="27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8" name="Oval 160"/>
            <p:cNvSpPr>
              <a:spLocks noChangeArrowheads="1"/>
            </p:cNvSpPr>
            <p:nvPr/>
          </p:nvSpPr>
          <p:spPr bwMode="auto">
            <a:xfrm>
              <a:off x="13856" y="21141"/>
              <a:ext cx="544" cy="5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9" name="Oval 161"/>
            <p:cNvSpPr>
              <a:spLocks noChangeArrowheads="1"/>
            </p:cNvSpPr>
            <p:nvPr/>
          </p:nvSpPr>
          <p:spPr bwMode="auto">
            <a:xfrm>
              <a:off x="15910" y="20151"/>
              <a:ext cx="295" cy="29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0" name="Oval 162"/>
            <p:cNvSpPr>
              <a:spLocks noChangeArrowheads="1"/>
            </p:cNvSpPr>
            <p:nvPr/>
          </p:nvSpPr>
          <p:spPr bwMode="auto">
            <a:xfrm>
              <a:off x="17765" y="21191"/>
              <a:ext cx="442" cy="44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1" name="Oval 163"/>
            <p:cNvSpPr>
              <a:spLocks noChangeArrowheads="1"/>
            </p:cNvSpPr>
            <p:nvPr/>
          </p:nvSpPr>
          <p:spPr bwMode="auto">
            <a:xfrm>
              <a:off x="17692" y="23346"/>
              <a:ext cx="588" cy="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2" name="Freeform 164"/>
            <p:cNvSpPr>
              <a:spLocks/>
            </p:cNvSpPr>
            <p:nvPr/>
          </p:nvSpPr>
          <p:spPr bwMode="auto">
            <a:xfrm>
              <a:off x="1" y="2"/>
              <a:ext cx="4731" cy="3733"/>
            </a:xfrm>
            <a:custGeom>
              <a:avLst/>
              <a:gdLst>
                <a:gd name="T0" fmla="*/ 4710 w 4731"/>
                <a:gd name="T1" fmla="*/ 0 h 3733"/>
                <a:gd name="T2" fmla="*/ 4710 w 4731"/>
                <a:gd name="T3" fmla="*/ 2355 h 3733"/>
                <a:gd name="T4" fmla="*/ 2366 w 4731"/>
                <a:gd name="T5" fmla="*/ 3709 h 3733"/>
                <a:gd name="T6" fmla="*/ 21 w 4731"/>
                <a:gd name="T7" fmla="*/ 2355 h 3733"/>
                <a:gd name="T8" fmla="*/ 21 w 4731"/>
                <a:gd name="T9" fmla="*/ 0 h 3733"/>
                <a:gd name="T10" fmla="*/ 0 w 4731"/>
                <a:gd name="T11" fmla="*/ 0 h 3733"/>
                <a:gd name="T12" fmla="*/ 0 w 4731"/>
                <a:gd name="T13" fmla="*/ 2367 h 3733"/>
                <a:gd name="T14" fmla="*/ 2361 w 4731"/>
                <a:gd name="T15" fmla="*/ 3730 h 3733"/>
                <a:gd name="T16" fmla="*/ 2366 w 4731"/>
                <a:gd name="T17" fmla="*/ 3733 h 3733"/>
                <a:gd name="T18" fmla="*/ 4726 w 4731"/>
                <a:gd name="T19" fmla="*/ 2369 h 3733"/>
                <a:gd name="T20" fmla="*/ 4731 w 4731"/>
                <a:gd name="T21" fmla="*/ 2367 h 3733"/>
                <a:gd name="T22" fmla="*/ 4731 w 4731"/>
                <a:gd name="T23" fmla="*/ 0 h 3733"/>
                <a:gd name="T24" fmla="*/ 4710 w 4731"/>
                <a:gd name="T25" fmla="*/ 0 h 3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31" h="3733">
                  <a:moveTo>
                    <a:pt x="4710" y="0"/>
                  </a:moveTo>
                  <a:lnTo>
                    <a:pt x="4710" y="2355"/>
                  </a:lnTo>
                  <a:lnTo>
                    <a:pt x="2366" y="3709"/>
                  </a:lnTo>
                  <a:lnTo>
                    <a:pt x="21" y="235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367"/>
                  </a:lnTo>
                  <a:lnTo>
                    <a:pt x="2361" y="3730"/>
                  </a:lnTo>
                  <a:lnTo>
                    <a:pt x="2366" y="3733"/>
                  </a:lnTo>
                  <a:lnTo>
                    <a:pt x="4726" y="2369"/>
                  </a:lnTo>
                  <a:lnTo>
                    <a:pt x="4731" y="2367"/>
                  </a:lnTo>
                  <a:lnTo>
                    <a:pt x="4731" y="0"/>
                  </a:lnTo>
                  <a:lnTo>
                    <a:pt x="47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3" name="Freeform 167"/>
            <p:cNvSpPr>
              <a:spLocks/>
            </p:cNvSpPr>
            <p:nvPr/>
          </p:nvSpPr>
          <p:spPr bwMode="auto">
            <a:xfrm>
              <a:off x="14130" y="2"/>
              <a:ext cx="3857" cy="3733"/>
            </a:xfrm>
            <a:custGeom>
              <a:avLst/>
              <a:gdLst>
                <a:gd name="T0" fmla="*/ 22 w 3857"/>
                <a:gd name="T1" fmla="*/ 2355 h 3733"/>
                <a:gd name="T2" fmla="*/ 22 w 3857"/>
                <a:gd name="T3" fmla="*/ 0 h 3733"/>
                <a:gd name="T4" fmla="*/ 0 w 3857"/>
                <a:gd name="T5" fmla="*/ 0 h 3733"/>
                <a:gd name="T6" fmla="*/ 0 w 3857"/>
                <a:gd name="T7" fmla="*/ 2367 h 3733"/>
                <a:gd name="T8" fmla="*/ 2361 w 3857"/>
                <a:gd name="T9" fmla="*/ 3730 h 3733"/>
                <a:gd name="T10" fmla="*/ 2366 w 3857"/>
                <a:gd name="T11" fmla="*/ 3733 h 3733"/>
                <a:gd name="T12" fmla="*/ 3857 w 3857"/>
                <a:gd name="T13" fmla="*/ 2873 h 3733"/>
                <a:gd name="T14" fmla="*/ 3857 w 3857"/>
                <a:gd name="T15" fmla="*/ 2849 h 3733"/>
                <a:gd name="T16" fmla="*/ 2366 w 3857"/>
                <a:gd name="T17" fmla="*/ 3709 h 3733"/>
                <a:gd name="T18" fmla="*/ 22 w 3857"/>
                <a:gd name="T19" fmla="*/ 2355 h 3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57" h="3733">
                  <a:moveTo>
                    <a:pt x="22" y="2355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0" y="2367"/>
                  </a:lnTo>
                  <a:lnTo>
                    <a:pt x="2361" y="3730"/>
                  </a:lnTo>
                  <a:lnTo>
                    <a:pt x="2366" y="3733"/>
                  </a:lnTo>
                  <a:lnTo>
                    <a:pt x="3857" y="2873"/>
                  </a:lnTo>
                  <a:lnTo>
                    <a:pt x="3857" y="2849"/>
                  </a:lnTo>
                  <a:lnTo>
                    <a:pt x="2366" y="3709"/>
                  </a:lnTo>
                  <a:lnTo>
                    <a:pt x="22" y="2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4" name="Freeform 169"/>
            <p:cNvSpPr>
              <a:spLocks noEditPoints="1"/>
            </p:cNvSpPr>
            <p:nvPr/>
          </p:nvSpPr>
          <p:spPr bwMode="auto">
            <a:xfrm>
              <a:off x="13547" y="666"/>
              <a:ext cx="4731" cy="5460"/>
            </a:xfrm>
            <a:custGeom>
              <a:avLst/>
              <a:gdLst>
                <a:gd name="T0" fmla="*/ 2365 w 4731"/>
                <a:gd name="T1" fmla="*/ 5460 h 5460"/>
                <a:gd name="T2" fmla="*/ 2360 w 4731"/>
                <a:gd name="T3" fmla="*/ 5458 h 5460"/>
                <a:gd name="T4" fmla="*/ 0 w 4731"/>
                <a:gd name="T5" fmla="*/ 4094 h 5460"/>
                <a:gd name="T6" fmla="*/ 0 w 4731"/>
                <a:gd name="T7" fmla="*/ 1363 h 5460"/>
                <a:gd name="T8" fmla="*/ 4 w 4731"/>
                <a:gd name="T9" fmla="*/ 1361 h 5460"/>
                <a:gd name="T10" fmla="*/ 2365 w 4731"/>
                <a:gd name="T11" fmla="*/ 0 h 5460"/>
                <a:gd name="T12" fmla="*/ 2370 w 4731"/>
                <a:gd name="T13" fmla="*/ 2 h 5460"/>
                <a:gd name="T14" fmla="*/ 4731 w 4731"/>
                <a:gd name="T15" fmla="*/ 1363 h 5460"/>
                <a:gd name="T16" fmla="*/ 4731 w 4731"/>
                <a:gd name="T17" fmla="*/ 4094 h 5460"/>
                <a:gd name="T18" fmla="*/ 4726 w 4731"/>
                <a:gd name="T19" fmla="*/ 4097 h 5460"/>
                <a:gd name="T20" fmla="*/ 2365 w 4731"/>
                <a:gd name="T21" fmla="*/ 5460 h 5460"/>
                <a:gd name="T22" fmla="*/ 21 w 4731"/>
                <a:gd name="T23" fmla="*/ 4082 h 5460"/>
                <a:gd name="T24" fmla="*/ 2365 w 4731"/>
                <a:gd name="T25" fmla="*/ 5436 h 5460"/>
                <a:gd name="T26" fmla="*/ 4709 w 4731"/>
                <a:gd name="T27" fmla="*/ 4082 h 5460"/>
                <a:gd name="T28" fmla="*/ 4709 w 4731"/>
                <a:gd name="T29" fmla="*/ 1375 h 5460"/>
                <a:gd name="T30" fmla="*/ 2365 w 4731"/>
                <a:gd name="T31" fmla="*/ 23 h 5460"/>
                <a:gd name="T32" fmla="*/ 21 w 4731"/>
                <a:gd name="T33" fmla="*/ 1375 h 5460"/>
                <a:gd name="T34" fmla="*/ 21 w 4731"/>
                <a:gd name="T35" fmla="*/ 4082 h 5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31" h="5460">
                  <a:moveTo>
                    <a:pt x="2365" y="5460"/>
                  </a:moveTo>
                  <a:lnTo>
                    <a:pt x="2360" y="5458"/>
                  </a:lnTo>
                  <a:lnTo>
                    <a:pt x="0" y="4094"/>
                  </a:lnTo>
                  <a:lnTo>
                    <a:pt x="0" y="1363"/>
                  </a:lnTo>
                  <a:lnTo>
                    <a:pt x="4" y="1361"/>
                  </a:lnTo>
                  <a:lnTo>
                    <a:pt x="2365" y="0"/>
                  </a:lnTo>
                  <a:lnTo>
                    <a:pt x="2370" y="2"/>
                  </a:lnTo>
                  <a:lnTo>
                    <a:pt x="4731" y="1363"/>
                  </a:lnTo>
                  <a:lnTo>
                    <a:pt x="4731" y="4094"/>
                  </a:lnTo>
                  <a:lnTo>
                    <a:pt x="4726" y="4097"/>
                  </a:lnTo>
                  <a:lnTo>
                    <a:pt x="2365" y="5460"/>
                  </a:lnTo>
                  <a:close/>
                  <a:moveTo>
                    <a:pt x="21" y="4082"/>
                  </a:moveTo>
                  <a:lnTo>
                    <a:pt x="2365" y="5436"/>
                  </a:lnTo>
                  <a:lnTo>
                    <a:pt x="4709" y="4082"/>
                  </a:lnTo>
                  <a:lnTo>
                    <a:pt x="4709" y="1375"/>
                  </a:lnTo>
                  <a:lnTo>
                    <a:pt x="2365" y="23"/>
                  </a:lnTo>
                  <a:lnTo>
                    <a:pt x="21" y="1375"/>
                  </a:lnTo>
                  <a:lnTo>
                    <a:pt x="21" y="40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5" name="Freeform 170"/>
            <p:cNvSpPr>
              <a:spLocks noEditPoints="1"/>
            </p:cNvSpPr>
            <p:nvPr/>
          </p:nvSpPr>
          <p:spPr bwMode="auto">
            <a:xfrm>
              <a:off x="8435" y="21867"/>
              <a:ext cx="4731" cy="5463"/>
            </a:xfrm>
            <a:custGeom>
              <a:avLst/>
              <a:gdLst>
                <a:gd name="T0" fmla="*/ 2370 w 4731"/>
                <a:gd name="T1" fmla="*/ 2 h 5463"/>
                <a:gd name="T2" fmla="*/ 2366 w 4731"/>
                <a:gd name="T3" fmla="*/ 0 h 5463"/>
                <a:gd name="T4" fmla="*/ 5 w 4731"/>
                <a:gd name="T5" fmla="*/ 1363 h 5463"/>
                <a:gd name="T6" fmla="*/ 0 w 4731"/>
                <a:gd name="T7" fmla="*/ 1365 h 5463"/>
                <a:gd name="T8" fmla="*/ 0 w 4731"/>
                <a:gd name="T9" fmla="*/ 4097 h 5463"/>
                <a:gd name="T10" fmla="*/ 2354 w 4731"/>
                <a:gd name="T11" fmla="*/ 5455 h 5463"/>
                <a:gd name="T12" fmla="*/ 2361 w 4731"/>
                <a:gd name="T13" fmla="*/ 5458 h 5463"/>
                <a:gd name="T14" fmla="*/ 2366 w 4731"/>
                <a:gd name="T15" fmla="*/ 5463 h 5463"/>
                <a:gd name="T16" fmla="*/ 2375 w 4731"/>
                <a:gd name="T17" fmla="*/ 5455 h 5463"/>
                <a:gd name="T18" fmla="*/ 2375 w 4731"/>
                <a:gd name="T19" fmla="*/ 5455 h 5463"/>
                <a:gd name="T20" fmla="*/ 4719 w 4731"/>
                <a:gd name="T21" fmla="*/ 4102 h 5463"/>
                <a:gd name="T22" fmla="*/ 4724 w 4731"/>
                <a:gd name="T23" fmla="*/ 4099 h 5463"/>
                <a:gd name="T24" fmla="*/ 4731 w 4731"/>
                <a:gd name="T25" fmla="*/ 4097 h 5463"/>
                <a:gd name="T26" fmla="*/ 4731 w 4731"/>
                <a:gd name="T27" fmla="*/ 1365 h 5463"/>
                <a:gd name="T28" fmla="*/ 2370 w 4731"/>
                <a:gd name="T29" fmla="*/ 2 h 5463"/>
                <a:gd name="T30" fmla="*/ 2366 w 4731"/>
                <a:gd name="T31" fmla="*/ 5439 h 5463"/>
                <a:gd name="T32" fmla="*/ 19 w 4731"/>
                <a:gd name="T33" fmla="*/ 4085 h 5463"/>
                <a:gd name="T34" fmla="*/ 19 w 4731"/>
                <a:gd name="T35" fmla="*/ 1377 h 5463"/>
                <a:gd name="T36" fmla="*/ 2366 w 4731"/>
                <a:gd name="T37" fmla="*/ 23 h 5463"/>
                <a:gd name="T38" fmla="*/ 4710 w 4731"/>
                <a:gd name="T39" fmla="*/ 1377 h 5463"/>
                <a:gd name="T40" fmla="*/ 4710 w 4731"/>
                <a:gd name="T41" fmla="*/ 4085 h 5463"/>
                <a:gd name="T42" fmla="*/ 2366 w 4731"/>
                <a:gd name="T43" fmla="*/ 5439 h 5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31" h="5463">
                  <a:moveTo>
                    <a:pt x="2370" y="2"/>
                  </a:moveTo>
                  <a:lnTo>
                    <a:pt x="2366" y="0"/>
                  </a:lnTo>
                  <a:lnTo>
                    <a:pt x="5" y="1363"/>
                  </a:lnTo>
                  <a:lnTo>
                    <a:pt x="0" y="1365"/>
                  </a:lnTo>
                  <a:lnTo>
                    <a:pt x="0" y="4097"/>
                  </a:lnTo>
                  <a:lnTo>
                    <a:pt x="2354" y="5455"/>
                  </a:lnTo>
                  <a:lnTo>
                    <a:pt x="2361" y="5458"/>
                  </a:lnTo>
                  <a:lnTo>
                    <a:pt x="2366" y="5463"/>
                  </a:lnTo>
                  <a:lnTo>
                    <a:pt x="2375" y="5455"/>
                  </a:lnTo>
                  <a:lnTo>
                    <a:pt x="2375" y="5455"/>
                  </a:lnTo>
                  <a:lnTo>
                    <a:pt x="4719" y="4102"/>
                  </a:lnTo>
                  <a:lnTo>
                    <a:pt x="4724" y="4099"/>
                  </a:lnTo>
                  <a:lnTo>
                    <a:pt x="4731" y="4097"/>
                  </a:lnTo>
                  <a:lnTo>
                    <a:pt x="4731" y="1365"/>
                  </a:lnTo>
                  <a:lnTo>
                    <a:pt x="2370" y="2"/>
                  </a:lnTo>
                  <a:close/>
                  <a:moveTo>
                    <a:pt x="2366" y="5439"/>
                  </a:moveTo>
                  <a:lnTo>
                    <a:pt x="19" y="4085"/>
                  </a:lnTo>
                  <a:lnTo>
                    <a:pt x="19" y="1377"/>
                  </a:lnTo>
                  <a:lnTo>
                    <a:pt x="2366" y="23"/>
                  </a:lnTo>
                  <a:lnTo>
                    <a:pt x="4710" y="1377"/>
                  </a:lnTo>
                  <a:lnTo>
                    <a:pt x="4710" y="4085"/>
                  </a:lnTo>
                  <a:lnTo>
                    <a:pt x="2366" y="5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6" name="Freeform 171"/>
            <p:cNvSpPr>
              <a:spLocks/>
            </p:cNvSpPr>
            <p:nvPr/>
          </p:nvSpPr>
          <p:spPr bwMode="auto">
            <a:xfrm>
              <a:off x="17919" y="4503"/>
              <a:ext cx="68" cy="3686"/>
            </a:xfrm>
            <a:custGeom>
              <a:avLst/>
              <a:gdLst>
                <a:gd name="T0" fmla="*/ 68 w 68"/>
                <a:gd name="T1" fmla="*/ 0 h 3686"/>
                <a:gd name="T2" fmla="*/ 0 w 68"/>
                <a:gd name="T3" fmla="*/ 40 h 3686"/>
                <a:gd name="T4" fmla="*/ 0 w 68"/>
                <a:gd name="T5" fmla="*/ 3645 h 3686"/>
                <a:gd name="T6" fmla="*/ 68 w 68"/>
                <a:gd name="T7" fmla="*/ 3686 h 3686"/>
                <a:gd name="T8" fmla="*/ 68 w 68"/>
                <a:gd name="T9" fmla="*/ 0 h 3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686">
                  <a:moveTo>
                    <a:pt x="68" y="0"/>
                  </a:moveTo>
                  <a:lnTo>
                    <a:pt x="0" y="40"/>
                  </a:lnTo>
                  <a:lnTo>
                    <a:pt x="0" y="3645"/>
                  </a:lnTo>
                  <a:lnTo>
                    <a:pt x="68" y="3686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7" name="Freeform 172"/>
            <p:cNvSpPr>
              <a:spLocks noEditPoints="1"/>
            </p:cNvSpPr>
            <p:nvPr/>
          </p:nvSpPr>
          <p:spPr bwMode="auto">
            <a:xfrm>
              <a:off x="11779" y="13370"/>
              <a:ext cx="6208" cy="7211"/>
            </a:xfrm>
            <a:custGeom>
              <a:avLst/>
              <a:gdLst>
                <a:gd name="T0" fmla="*/ 6208 w 6208"/>
                <a:gd name="T1" fmla="*/ 1782 h 7211"/>
                <a:gd name="T2" fmla="*/ 3124 w 6208"/>
                <a:gd name="T3" fmla="*/ 0 h 7211"/>
                <a:gd name="T4" fmla="*/ 0 w 6208"/>
                <a:gd name="T5" fmla="*/ 1803 h 7211"/>
                <a:gd name="T6" fmla="*/ 0 w 6208"/>
                <a:gd name="T7" fmla="*/ 5409 h 7211"/>
                <a:gd name="T8" fmla="*/ 3124 w 6208"/>
                <a:gd name="T9" fmla="*/ 7211 h 7211"/>
                <a:gd name="T10" fmla="*/ 6208 w 6208"/>
                <a:gd name="T11" fmla="*/ 5430 h 7211"/>
                <a:gd name="T12" fmla="*/ 6208 w 6208"/>
                <a:gd name="T13" fmla="*/ 1782 h 7211"/>
                <a:gd name="T14" fmla="*/ 3124 w 6208"/>
                <a:gd name="T15" fmla="*/ 7089 h 7211"/>
                <a:gd name="T16" fmla="*/ 106 w 6208"/>
                <a:gd name="T17" fmla="*/ 5347 h 7211"/>
                <a:gd name="T18" fmla="*/ 106 w 6208"/>
                <a:gd name="T19" fmla="*/ 1864 h 7211"/>
                <a:gd name="T20" fmla="*/ 3124 w 6208"/>
                <a:gd name="T21" fmla="*/ 123 h 7211"/>
                <a:gd name="T22" fmla="*/ 6140 w 6208"/>
                <a:gd name="T23" fmla="*/ 1864 h 7211"/>
                <a:gd name="T24" fmla="*/ 6140 w 6208"/>
                <a:gd name="T25" fmla="*/ 5347 h 7211"/>
                <a:gd name="T26" fmla="*/ 3124 w 6208"/>
                <a:gd name="T27" fmla="*/ 7089 h 7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08" h="7211">
                  <a:moveTo>
                    <a:pt x="6208" y="1782"/>
                  </a:moveTo>
                  <a:lnTo>
                    <a:pt x="3124" y="0"/>
                  </a:lnTo>
                  <a:lnTo>
                    <a:pt x="0" y="1803"/>
                  </a:lnTo>
                  <a:lnTo>
                    <a:pt x="0" y="5409"/>
                  </a:lnTo>
                  <a:lnTo>
                    <a:pt x="3124" y="7211"/>
                  </a:lnTo>
                  <a:lnTo>
                    <a:pt x="6208" y="5430"/>
                  </a:lnTo>
                  <a:lnTo>
                    <a:pt x="6208" y="1782"/>
                  </a:lnTo>
                  <a:close/>
                  <a:moveTo>
                    <a:pt x="3124" y="7089"/>
                  </a:moveTo>
                  <a:lnTo>
                    <a:pt x="106" y="5347"/>
                  </a:lnTo>
                  <a:lnTo>
                    <a:pt x="106" y="1864"/>
                  </a:lnTo>
                  <a:lnTo>
                    <a:pt x="3124" y="123"/>
                  </a:lnTo>
                  <a:lnTo>
                    <a:pt x="6140" y="1864"/>
                  </a:lnTo>
                  <a:lnTo>
                    <a:pt x="6140" y="5347"/>
                  </a:lnTo>
                  <a:lnTo>
                    <a:pt x="3124" y="70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8" name="Freeform 173"/>
            <p:cNvSpPr>
              <a:spLocks noEditPoints="1"/>
            </p:cNvSpPr>
            <p:nvPr/>
          </p:nvSpPr>
          <p:spPr bwMode="auto">
            <a:xfrm>
              <a:off x="9565" y="23648"/>
              <a:ext cx="5246" cy="6056"/>
            </a:xfrm>
            <a:custGeom>
              <a:avLst/>
              <a:gdLst>
                <a:gd name="T0" fmla="*/ 2623 w 5246"/>
                <a:gd name="T1" fmla="*/ 6056 h 6056"/>
                <a:gd name="T2" fmla="*/ 0 w 5246"/>
                <a:gd name="T3" fmla="*/ 4542 h 6056"/>
                <a:gd name="T4" fmla="*/ 0 w 5246"/>
                <a:gd name="T5" fmla="*/ 1512 h 6056"/>
                <a:gd name="T6" fmla="*/ 2623 w 5246"/>
                <a:gd name="T7" fmla="*/ 0 h 6056"/>
                <a:gd name="T8" fmla="*/ 5246 w 5246"/>
                <a:gd name="T9" fmla="*/ 1512 h 6056"/>
                <a:gd name="T10" fmla="*/ 5246 w 5246"/>
                <a:gd name="T11" fmla="*/ 4542 h 6056"/>
                <a:gd name="T12" fmla="*/ 2623 w 5246"/>
                <a:gd name="T13" fmla="*/ 6056 h 6056"/>
                <a:gd name="T14" fmla="*/ 90 w 5246"/>
                <a:gd name="T15" fmla="*/ 4490 h 6056"/>
                <a:gd name="T16" fmla="*/ 2623 w 5246"/>
                <a:gd name="T17" fmla="*/ 5952 h 6056"/>
                <a:gd name="T18" fmla="*/ 5156 w 5246"/>
                <a:gd name="T19" fmla="*/ 4490 h 6056"/>
                <a:gd name="T20" fmla="*/ 5156 w 5246"/>
                <a:gd name="T21" fmla="*/ 1564 h 6056"/>
                <a:gd name="T22" fmla="*/ 2623 w 5246"/>
                <a:gd name="T23" fmla="*/ 102 h 6056"/>
                <a:gd name="T24" fmla="*/ 90 w 5246"/>
                <a:gd name="T25" fmla="*/ 1564 h 6056"/>
                <a:gd name="T26" fmla="*/ 90 w 5246"/>
                <a:gd name="T27" fmla="*/ 4490 h 6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46" h="6056">
                  <a:moveTo>
                    <a:pt x="2623" y="6056"/>
                  </a:moveTo>
                  <a:lnTo>
                    <a:pt x="0" y="4542"/>
                  </a:lnTo>
                  <a:lnTo>
                    <a:pt x="0" y="1512"/>
                  </a:lnTo>
                  <a:lnTo>
                    <a:pt x="2623" y="0"/>
                  </a:lnTo>
                  <a:lnTo>
                    <a:pt x="5246" y="1512"/>
                  </a:lnTo>
                  <a:lnTo>
                    <a:pt x="5246" y="4542"/>
                  </a:lnTo>
                  <a:lnTo>
                    <a:pt x="2623" y="6056"/>
                  </a:lnTo>
                  <a:close/>
                  <a:moveTo>
                    <a:pt x="90" y="4490"/>
                  </a:moveTo>
                  <a:lnTo>
                    <a:pt x="2623" y="5952"/>
                  </a:lnTo>
                  <a:lnTo>
                    <a:pt x="5156" y="4490"/>
                  </a:lnTo>
                  <a:lnTo>
                    <a:pt x="5156" y="1564"/>
                  </a:lnTo>
                  <a:lnTo>
                    <a:pt x="2623" y="102"/>
                  </a:lnTo>
                  <a:lnTo>
                    <a:pt x="90" y="1564"/>
                  </a:lnTo>
                  <a:lnTo>
                    <a:pt x="90" y="44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9" name="Freeform 174"/>
            <p:cNvSpPr>
              <a:spLocks/>
            </p:cNvSpPr>
            <p:nvPr/>
          </p:nvSpPr>
          <p:spPr bwMode="auto">
            <a:xfrm>
              <a:off x="14849" y="18686"/>
              <a:ext cx="3138" cy="7212"/>
            </a:xfrm>
            <a:custGeom>
              <a:avLst/>
              <a:gdLst>
                <a:gd name="T0" fmla="*/ 3138 w 3138"/>
                <a:gd name="T1" fmla="*/ 7079 h 7212"/>
                <a:gd name="T2" fmla="*/ 3122 w 3138"/>
                <a:gd name="T3" fmla="*/ 7086 h 7212"/>
                <a:gd name="T4" fmla="*/ 106 w 3138"/>
                <a:gd name="T5" fmla="*/ 5347 h 7212"/>
                <a:gd name="T6" fmla="*/ 106 w 3138"/>
                <a:gd name="T7" fmla="*/ 1865 h 7212"/>
                <a:gd name="T8" fmla="*/ 3122 w 3138"/>
                <a:gd name="T9" fmla="*/ 123 h 7212"/>
                <a:gd name="T10" fmla="*/ 3138 w 3138"/>
                <a:gd name="T11" fmla="*/ 133 h 7212"/>
                <a:gd name="T12" fmla="*/ 3138 w 3138"/>
                <a:gd name="T13" fmla="*/ 10 h 7212"/>
                <a:gd name="T14" fmla="*/ 3122 w 3138"/>
                <a:gd name="T15" fmla="*/ 0 h 7212"/>
                <a:gd name="T16" fmla="*/ 0 w 3138"/>
                <a:gd name="T17" fmla="*/ 1803 h 7212"/>
                <a:gd name="T18" fmla="*/ 0 w 3138"/>
                <a:gd name="T19" fmla="*/ 5409 h 7212"/>
                <a:gd name="T20" fmla="*/ 3122 w 3138"/>
                <a:gd name="T21" fmla="*/ 7212 h 7212"/>
                <a:gd name="T22" fmla="*/ 3138 w 3138"/>
                <a:gd name="T23" fmla="*/ 7202 h 7212"/>
                <a:gd name="T24" fmla="*/ 3138 w 3138"/>
                <a:gd name="T25" fmla="*/ 7079 h 7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8" h="7212">
                  <a:moveTo>
                    <a:pt x="3138" y="7079"/>
                  </a:moveTo>
                  <a:lnTo>
                    <a:pt x="3122" y="7086"/>
                  </a:lnTo>
                  <a:lnTo>
                    <a:pt x="106" y="5347"/>
                  </a:lnTo>
                  <a:lnTo>
                    <a:pt x="106" y="1865"/>
                  </a:lnTo>
                  <a:lnTo>
                    <a:pt x="3122" y="123"/>
                  </a:lnTo>
                  <a:lnTo>
                    <a:pt x="3138" y="133"/>
                  </a:lnTo>
                  <a:lnTo>
                    <a:pt x="3138" y="10"/>
                  </a:lnTo>
                  <a:lnTo>
                    <a:pt x="3122" y="0"/>
                  </a:lnTo>
                  <a:lnTo>
                    <a:pt x="0" y="1803"/>
                  </a:lnTo>
                  <a:lnTo>
                    <a:pt x="0" y="5409"/>
                  </a:lnTo>
                  <a:lnTo>
                    <a:pt x="3122" y="7212"/>
                  </a:lnTo>
                  <a:lnTo>
                    <a:pt x="3138" y="7202"/>
                  </a:lnTo>
                  <a:lnTo>
                    <a:pt x="3138" y="7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0" name="Oval 175"/>
            <p:cNvSpPr>
              <a:spLocks noChangeArrowheads="1"/>
            </p:cNvSpPr>
            <p:nvPr/>
          </p:nvSpPr>
          <p:spPr bwMode="auto">
            <a:xfrm>
              <a:off x="4489" y="2130"/>
              <a:ext cx="465" cy="4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1" name="Oval 177"/>
            <p:cNvSpPr>
              <a:spLocks noChangeArrowheads="1"/>
            </p:cNvSpPr>
            <p:nvPr/>
          </p:nvSpPr>
          <p:spPr bwMode="auto">
            <a:xfrm>
              <a:off x="16368" y="3593"/>
              <a:ext cx="258" cy="2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2" name="Oval 178"/>
            <p:cNvSpPr>
              <a:spLocks noChangeArrowheads="1"/>
            </p:cNvSpPr>
            <p:nvPr/>
          </p:nvSpPr>
          <p:spPr bwMode="auto">
            <a:xfrm>
              <a:off x="13842" y="2064"/>
              <a:ext cx="600" cy="5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3" name="Oval 179"/>
            <p:cNvSpPr>
              <a:spLocks noChangeArrowheads="1"/>
            </p:cNvSpPr>
            <p:nvPr/>
          </p:nvSpPr>
          <p:spPr bwMode="auto">
            <a:xfrm>
              <a:off x="2170" y="3527"/>
              <a:ext cx="393" cy="39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4" name="Oval 180"/>
            <p:cNvSpPr>
              <a:spLocks noChangeArrowheads="1"/>
            </p:cNvSpPr>
            <p:nvPr/>
          </p:nvSpPr>
          <p:spPr bwMode="auto">
            <a:xfrm>
              <a:off x="9274" y="2206"/>
              <a:ext cx="314" cy="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5" name="Oval 182"/>
            <p:cNvSpPr>
              <a:spLocks noChangeArrowheads="1"/>
            </p:cNvSpPr>
            <p:nvPr/>
          </p:nvSpPr>
          <p:spPr bwMode="auto">
            <a:xfrm>
              <a:off x="13833" y="7492"/>
              <a:ext cx="616" cy="6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6" name="Oval 183"/>
            <p:cNvSpPr>
              <a:spLocks noChangeArrowheads="1"/>
            </p:cNvSpPr>
            <p:nvPr/>
          </p:nvSpPr>
          <p:spPr bwMode="auto">
            <a:xfrm>
              <a:off x="10605" y="21682"/>
              <a:ext cx="389" cy="39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7" name="Oval 184"/>
            <p:cNvSpPr>
              <a:spLocks noChangeArrowheads="1"/>
            </p:cNvSpPr>
            <p:nvPr/>
          </p:nvSpPr>
          <p:spPr bwMode="auto">
            <a:xfrm>
              <a:off x="8244" y="23036"/>
              <a:ext cx="404" cy="40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8" name="Oval 185"/>
            <p:cNvSpPr>
              <a:spLocks noChangeArrowheads="1"/>
            </p:cNvSpPr>
            <p:nvPr/>
          </p:nvSpPr>
          <p:spPr bwMode="auto">
            <a:xfrm>
              <a:off x="12932" y="23015"/>
              <a:ext cx="447" cy="4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9" name="Oval 186"/>
            <p:cNvSpPr>
              <a:spLocks noChangeArrowheads="1"/>
            </p:cNvSpPr>
            <p:nvPr/>
          </p:nvSpPr>
          <p:spPr bwMode="auto">
            <a:xfrm>
              <a:off x="8218" y="25730"/>
              <a:ext cx="453" cy="4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0" name="Oval 187"/>
            <p:cNvSpPr>
              <a:spLocks noChangeArrowheads="1"/>
            </p:cNvSpPr>
            <p:nvPr/>
          </p:nvSpPr>
          <p:spPr bwMode="auto">
            <a:xfrm>
              <a:off x="12920" y="25723"/>
              <a:ext cx="471" cy="4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47" name="Right Triangle 346">
            <a:extLst>
              <a:ext uri="{FF2B5EF4-FFF2-40B4-BE49-F238E27FC236}">
                <a16:creationId xmlns:a16="http://schemas.microsoft.com/office/drawing/2014/main" id="{AC5314C5-CCA7-472A-B6D4-8F8688F748D3}"/>
              </a:ext>
            </a:extLst>
          </p:cNvPr>
          <p:cNvSpPr/>
          <p:nvPr/>
        </p:nvSpPr>
        <p:spPr>
          <a:xfrm flipH="1">
            <a:off x="2386963" y="959557"/>
            <a:ext cx="127971" cy="22569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49" name="Right Triangle 348">
            <a:extLst>
              <a:ext uri="{FF2B5EF4-FFF2-40B4-BE49-F238E27FC236}">
                <a16:creationId xmlns:a16="http://schemas.microsoft.com/office/drawing/2014/main" id="{482D39D3-6378-4630-B13B-420AC6E1CF74}"/>
              </a:ext>
            </a:extLst>
          </p:cNvPr>
          <p:cNvSpPr/>
          <p:nvPr/>
        </p:nvSpPr>
        <p:spPr>
          <a:xfrm flipH="1">
            <a:off x="4080762" y="942512"/>
            <a:ext cx="127971" cy="225696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0" name="Right Triangle 349">
            <a:extLst>
              <a:ext uri="{FF2B5EF4-FFF2-40B4-BE49-F238E27FC236}">
                <a16:creationId xmlns:a16="http://schemas.microsoft.com/office/drawing/2014/main" id="{4AC954DB-CED6-422A-A645-D8AB4E27F9D9}"/>
              </a:ext>
            </a:extLst>
          </p:cNvPr>
          <p:cNvSpPr/>
          <p:nvPr/>
        </p:nvSpPr>
        <p:spPr>
          <a:xfrm flipH="1">
            <a:off x="5729734" y="959558"/>
            <a:ext cx="127971" cy="225696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1" name="Right Triangle 350">
            <a:extLst>
              <a:ext uri="{FF2B5EF4-FFF2-40B4-BE49-F238E27FC236}">
                <a16:creationId xmlns:a16="http://schemas.microsoft.com/office/drawing/2014/main" id="{A3911E77-6927-446E-B7EE-D48FA4869C4D}"/>
              </a:ext>
            </a:extLst>
          </p:cNvPr>
          <p:cNvSpPr/>
          <p:nvPr/>
        </p:nvSpPr>
        <p:spPr>
          <a:xfrm flipH="1">
            <a:off x="2386963" y="2489726"/>
            <a:ext cx="127971" cy="225696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3" name="Right Triangle 352">
            <a:extLst>
              <a:ext uri="{FF2B5EF4-FFF2-40B4-BE49-F238E27FC236}">
                <a16:creationId xmlns:a16="http://schemas.microsoft.com/office/drawing/2014/main" id="{9459E70C-9387-45F1-BE4E-4BC7B78BD664}"/>
              </a:ext>
            </a:extLst>
          </p:cNvPr>
          <p:cNvSpPr/>
          <p:nvPr/>
        </p:nvSpPr>
        <p:spPr>
          <a:xfrm flipH="1">
            <a:off x="4018849" y="2489726"/>
            <a:ext cx="127971" cy="22569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354" name="Right Triangle 353">
            <a:extLst>
              <a:ext uri="{FF2B5EF4-FFF2-40B4-BE49-F238E27FC236}">
                <a16:creationId xmlns:a16="http://schemas.microsoft.com/office/drawing/2014/main" id="{95964299-1A28-4345-9A6C-E1EE53F11FD1}"/>
              </a:ext>
            </a:extLst>
          </p:cNvPr>
          <p:cNvSpPr/>
          <p:nvPr/>
        </p:nvSpPr>
        <p:spPr>
          <a:xfrm flipH="1">
            <a:off x="5729734" y="2489726"/>
            <a:ext cx="127971" cy="22569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5" name="Right Triangle 354">
            <a:extLst>
              <a:ext uri="{FF2B5EF4-FFF2-40B4-BE49-F238E27FC236}">
                <a16:creationId xmlns:a16="http://schemas.microsoft.com/office/drawing/2014/main" id="{BBFA24BE-5CDD-4D27-8DF1-4C6EAE026819}"/>
              </a:ext>
            </a:extLst>
          </p:cNvPr>
          <p:cNvSpPr/>
          <p:nvPr/>
        </p:nvSpPr>
        <p:spPr>
          <a:xfrm flipH="1">
            <a:off x="2386963" y="4021227"/>
            <a:ext cx="127971" cy="226017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7" name="Right Triangle 356">
            <a:extLst>
              <a:ext uri="{FF2B5EF4-FFF2-40B4-BE49-F238E27FC236}">
                <a16:creationId xmlns:a16="http://schemas.microsoft.com/office/drawing/2014/main" id="{30F7B1BE-4F9E-48EE-AC16-78EDE8500C46}"/>
              </a:ext>
            </a:extLst>
          </p:cNvPr>
          <p:cNvSpPr/>
          <p:nvPr/>
        </p:nvSpPr>
        <p:spPr>
          <a:xfrm flipH="1">
            <a:off x="4003679" y="3990258"/>
            <a:ext cx="127971" cy="226017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8" name="Right Triangle 357">
            <a:extLst>
              <a:ext uri="{FF2B5EF4-FFF2-40B4-BE49-F238E27FC236}">
                <a16:creationId xmlns:a16="http://schemas.microsoft.com/office/drawing/2014/main" id="{618D9E72-8427-46AC-BD4F-92C524A94EC4}"/>
              </a:ext>
            </a:extLst>
          </p:cNvPr>
          <p:cNvSpPr/>
          <p:nvPr/>
        </p:nvSpPr>
        <p:spPr>
          <a:xfrm flipH="1">
            <a:off x="5729734" y="4021227"/>
            <a:ext cx="127971" cy="226017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0F1A5301-7C59-42F6-8089-38A408E7BDDC}"/>
              </a:ext>
            </a:extLst>
          </p:cNvPr>
          <p:cNvSpPr/>
          <p:nvPr/>
        </p:nvSpPr>
        <p:spPr>
          <a:xfrm rot="16200000">
            <a:off x="2781247" y="-363129"/>
            <a:ext cx="3579019" cy="6573676"/>
          </a:xfrm>
          <a:custGeom>
            <a:avLst/>
            <a:gdLst>
              <a:gd name="connsiteX0" fmla="*/ 3579019 w 3579019"/>
              <a:gd name="connsiteY0" fmla="*/ 870199 h 6573676"/>
              <a:gd name="connsiteX1" fmla="*/ 3579019 w 3579019"/>
              <a:gd name="connsiteY1" fmla="*/ 5548263 h 6573676"/>
              <a:gd name="connsiteX2" fmla="*/ 2553606 w 3579019"/>
              <a:gd name="connsiteY2" fmla="*/ 6573676 h 6573676"/>
              <a:gd name="connsiteX3" fmla="*/ 1528193 w 3579019"/>
              <a:gd name="connsiteY3" fmla="*/ 5548263 h 6573676"/>
              <a:gd name="connsiteX4" fmla="*/ 1528193 w 3579019"/>
              <a:gd name="connsiteY4" fmla="*/ 5399523 h 6573676"/>
              <a:gd name="connsiteX5" fmla="*/ 1528193 w 3579019"/>
              <a:gd name="connsiteY5" fmla="*/ 5399523 h 6573676"/>
              <a:gd name="connsiteX6" fmla="*/ 1528193 w 3579019"/>
              <a:gd name="connsiteY6" fmla="*/ 1025413 h 6573676"/>
              <a:gd name="connsiteX7" fmla="*/ 1025413 w 3579019"/>
              <a:gd name="connsiteY7" fmla="*/ 522633 h 6573676"/>
              <a:gd name="connsiteX8" fmla="*/ 1025413 w 3579019"/>
              <a:gd name="connsiteY8" fmla="*/ 522632 h 6573676"/>
              <a:gd name="connsiteX9" fmla="*/ 522633 w 3579019"/>
              <a:gd name="connsiteY9" fmla="*/ 1025412 h 6573676"/>
              <a:gd name="connsiteX10" fmla="*/ 522632 w 3579019"/>
              <a:gd name="connsiteY10" fmla="*/ 5703477 h 6573676"/>
              <a:gd name="connsiteX11" fmla="*/ 0 w 3579019"/>
              <a:gd name="connsiteY11" fmla="*/ 5703477 h 6573676"/>
              <a:gd name="connsiteX12" fmla="*/ 0 w 3579019"/>
              <a:gd name="connsiteY12" fmla="*/ 1025413 h 6573676"/>
              <a:gd name="connsiteX13" fmla="*/ 1025413 w 3579019"/>
              <a:gd name="connsiteY13" fmla="*/ 0 h 6573676"/>
              <a:gd name="connsiteX14" fmla="*/ 2050826 w 3579019"/>
              <a:gd name="connsiteY14" fmla="*/ 1025413 h 6573676"/>
              <a:gd name="connsiteX15" fmla="*/ 2050826 w 3579019"/>
              <a:gd name="connsiteY15" fmla="*/ 2236525 h 6573676"/>
              <a:gd name="connsiteX16" fmla="*/ 2050826 w 3579019"/>
              <a:gd name="connsiteY16" fmla="*/ 2236525 h 6573676"/>
              <a:gd name="connsiteX17" fmla="*/ 2050826 w 3579019"/>
              <a:gd name="connsiteY17" fmla="*/ 5548263 h 6573676"/>
              <a:gd name="connsiteX18" fmla="*/ 2553606 w 3579019"/>
              <a:gd name="connsiteY18" fmla="*/ 6051043 h 6573676"/>
              <a:gd name="connsiteX19" fmla="*/ 2553606 w 3579019"/>
              <a:gd name="connsiteY19" fmla="*/ 6051044 h 6573676"/>
              <a:gd name="connsiteX20" fmla="*/ 3056386 w 3579019"/>
              <a:gd name="connsiteY20" fmla="*/ 5548264 h 6573676"/>
              <a:gd name="connsiteX21" fmla="*/ 3056387 w 3579019"/>
              <a:gd name="connsiteY21" fmla="*/ 870199 h 657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79019" h="6573676">
                <a:moveTo>
                  <a:pt x="3579019" y="870199"/>
                </a:moveTo>
                <a:lnTo>
                  <a:pt x="3579019" y="5548263"/>
                </a:lnTo>
                <a:cubicBezTo>
                  <a:pt x="3579019" y="6114583"/>
                  <a:pt x="3119926" y="6573676"/>
                  <a:pt x="2553606" y="6573676"/>
                </a:cubicBezTo>
                <a:cubicBezTo>
                  <a:pt x="1987286" y="6573676"/>
                  <a:pt x="1528193" y="6114583"/>
                  <a:pt x="1528193" y="5548263"/>
                </a:cubicBezTo>
                <a:lnTo>
                  <a:pt x="1528193" y="5399523"/>
                </a:lnTo>
                <a:lnTo>
                  <a:pt x="1528193" y="5399523"/>
                </a:lnTo>
                <a:lnTo>
                  <a:pt x="1528193" y="1025413"/>
                </a:lnTo>
                <a:cubicBezTo>
                  <a:pt x="1528193" y="747735"/>
                  <a:pt x="1303091" y="522633"/>
                  <a:pt x="1025413" y="522633"/>
                </a:cubicBezTo>
                <a:lnTo>
                  <a:pt x="1025413" y="522632"/>
                </a:lnTo>
                <a:cubicBezTo>
                  <a:pt x="747735" y="522632"/>
                  <a:pt x="522633" y="747734"/>
                  <a:pt x="522633" y="1025412"/>
                </a:cubicBezTo>
                <a:lnTo>
                  <a:pt x="522632" y="5703477"/>
                </a:lnTo>
                <a:lnTo>
                  <a:pt x="0" y="5703477"/>
                </a:lnTo>
                <a:lnTo>
                  <a:pt x="0" y="1025413"/>
                </a:lnTo>
                <a:cubicBezTo>
                  <a:pt x="0" y="459093"/>
                  <a:pt x="459093" y="0"/>
                  <a:pt x="1025413" y="0"/>
                </a:cubicBezTo>
                <a:cubicBezTo>
                  <a:pt x="1591733" y="0"/>
                  <a:pt x="2050826" y="459093"/>
                  <a:pt x="2050826" y="1025413"/>
                </a:cubicBezTo>
                <a:lnTo>
                  <a:pt x="2050826" y="2236525"/>
                </a:lnTo>
                <a:lnTo>
                  <a:pt x="2050826" y="2236525"/>
                </a:lnTo>
                <a:lnTo>
                  <a:pt x="2050826" y="5548263"/>
                </a:lnTo>
                <a:cubicBezTo>
                  <a:pt x="2050826" y="5825941"/>
                  <a:pt x="2275928" y="6051043"/>
                  <a:pt x="2553606" y="6051043"/>
                </a:cubicBezTo>
                <a:lnTo>
                  <a:pt x="2553606" y="6051044"/>
                </a:lnTo>
                <a:cubicBezTo>
                  <a:pt x="2831284" y="6051044"/>
                  <a:pt x="3056386" y="5825942"/>
                  <a:pt x="3056386" y="5548264"/>
                </a:cubicBezTo>
                <a:lnTo>
                  <a:pt x="3056387" y="87019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26E47F35-49AB-47CD-9637-D87275E13794}"/>
              </a:ext>
            </a:extLst>
          </p:cNvPr>
          <p:cNvSpPr/>
          <p:nvPr/>
        </p:nvSpPr>
        <p:spPr>
          <a:xfrm>
            <a:off x="1332000" y="906287"/>
            <a:ext cx="964098" cy="9640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350" b="1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E4D91BD-09F4-4E1A-A332-F147BD874BFD}"/>
              </a:ext>
            </a:extLst>
          </p:cNvPr>
          <p:cNvSpPr/>
          <p:nvPr/>
        </p:nvSpPr>
        <p:spPr>
          <a:xfrm>
            <a:off x="6847902" y="3969852"/>
            <a:ext cx="964098" cy="9640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500" b="1" dirty="0"/>
          </a:p>
        </p:txBody>
      </p:sp>
      <p:sp>
        <p:nvSpPr>
          <p:cNvPr id="362" name="Round Same Side Corner Rectangle 16">
            <a:extLst>
              <a:ext uri="{FF2B5EF4-FFF2-40B4-BE49-F238E27FC236}">
                <a16:creationId xmlns:a16="http://schemas.microsoft.com/office/drawing/2014/main" id="{71227F58-8DEA-48DD-9A2C-5B424462D8A6}"/>
              </a:ext>
            </a:extLst>
          </p:cNvPr>
          <p:cNvSpPr/>
          <p:nvPr/>
        </p:nvSpPr>
        <p:spPr>
          <a:xfrm rot="10800000">
            <a:off x="2514600" y="960273"/>
            <a:ext cx="571500" cy="857250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ED641C92-DDAC-4946-A528-F0C364C7068E}"/>
              </a:ext>
            </a:extLst>
          </p:cNvPr>
          <p:cNvSpPr/>
          <p:nvPr/>
        </p:nvSpPr>
        <p:spPr>
          <a:xfrm>
            <a:off x="2535179" y="1076672"/>
            <a:ext cx="530340" cy="2308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Ok 1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943D4507-CC54-45AA-A1D7-BE4B42EA5869}"/>
              </a:ext>
            </a:extLst>
          </p:cNvPr>
          <p:cNvSpPr/>
          <p:nvPr/>
        </p:nvSpPr>
        <p:spPr>
          <a:xfrm>
            <a:off x="3143250" y="1216948"/>
            <a:ext cx="422606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700" b="1" i="1" dirty="0" err="1">
                <a:solidFill>
                  <a:schemeClr val="bg1"/>
                </a:solidFill>
              </a:rPr>
              <a:t>Dasturni</a:t>
            </a:r>
            <a:r>
              <a:rPr lang="en-US" sz="700" b="1" i="1" dirty="0">
                <a:solidFill>
                  <a:schemeClr val="bg1"/>
                </a:solidFill>
              </a:rPr>
              <a:t> </a:t>
            </a:r>
            <a:r>
              <a:rPr lang="en-US" sz="700" b="1" i="1" dirty="0" err="1">
                <a:solidFill>
                  <a:schemeClr val="bg1"/>
                </a:solidFill>
              </a:rPr>
              <a:t>ishlsb</a:t>
            </a:r>
            <a:r>
              <a:rPr lang="en-US" sz="700" b="1" i="1" dirty="0">
                <a:solidFill>
                  <a:schemeClr val="bg1"/>
                </a:solidFill>
              </a:rPr>
              <a:t> </a:t>
            </a:r>
            <a:r>
              <a:rPr lang="en-US" sz="700" b="1" i="1" dirty="0" err="1">
                <a:solidFill>
                  <a:schemeClr val="bg1"/>
                </a:solidFill>
              </a:rPr>
              <a:t>chiqish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8C58207-FD16-4676-99FD-9A4E202CF143}"/>
              </a:ext>
            </a:extLst>
          </p:cNvPr>
          <p:cNvCxnSpPr/>
          <p:nvPr/>
        </p:nvCxnSpPr>
        <p:spPr>
          <a:xfrm>
            <a:off x="2592323" y="1388898"/>
            <a:ext cx="416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 Same Side Corner Rectangle 31">
            <a:extLst>
              <a:ext uri="{FF2B5EF4-FFF2-40B4-BE49-F238E27FC236}">
                <a16:creationId xmlns:a16="http://schemas.microsoft.com/office/drawing/2014/main" id="{96A705E0-FB45-41A7-BE25-3B6EBB335B3D}"/>
              </a:ext>
            </a:extLst>
          </p:cNvPr>
          <p:cNvSpPr/>
          <p:nvPr/>
        </p:nvSpPr>
        <p:spPr>
          <a:xfrm rot="10800000">
            <a:off x="4200058" y="951571"/>
            <a:ext cx="571500" cy="857250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54E9CC0E-FF16-472E-B113-D843937E7F83}"/>
              </a:ext>
            </a:extLst>
          </p:cNvPr>
          <p:cNvSpPr/>
          <p:nvPr/>
        </p:nvSpPr>
        <p:spPr>
          <a:xfrm>
            <a:off x="4237456" y="945441"/>
            <a:ext cx="530340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Noy 20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0C47DA0-D020-4AE3-BDC6-3B375C7ED416}"/>
              </a:ext>
            </a:extLst>
          </p:cNvPr>
          <p:cNvSpPr/>
          <p:nvPr/>
        </p:nvSpPr>
        <p:spPr>
          <a:xfrm>
            <a:off x="4851770" y="1157724"/>
            <a:ext cx="552994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700" b="1" i="1" dirty="0" err="1">
                <a:solidFill>
                  <a:schemeClr val="bg1"/>
                </a:solidFill>
              </a:rPr>
              <a:t>Ichki</a:t>
            </a:r>
            <a:r>
              <a:rPr lang="en-US" sz="700" b="1" i="1" dirty="0">
                <a:solidFill>
                  <a:schemeClr val="bg1"/>
                </a:solidFill>
              </a:rPr>
              <a:t> </a:t>
            </a:r>
            <a:r>
              <a:rPr lang="en-US" sz="700" b="1" i="1" dirty="0" err="1">
                <a:solidFill>
                  <a:schemeClr val="bg1"/>
                </a:solidFill>
              </a:rPr>
              <a:t>testlash</a:t>
            </a:r>
            <a:r>
              <a:rPr lang="en-US" sz="700" b="1" i="1" dirty="0">
                <a:solidFill>
                  <a:schemeClr val="bg1"/>
                </a:solidFill>
              </a:rPr>
              <a:t> </a:t>
            </a:r>
            <a:r>
              <a:rPr lang="en-US" sz="700" b="1" i="1" dirty="0" err="1">
                <a:solidFill>
                  <a:schemeClr val="bg1"/>
                </a:solidFill>
              </a:rPr>
              <a:t>va</a:t>
            </a:r>
            <a:r>
              <a:rPr lang="en-US" sz="700" b="1" i="1" dirty="0">
                <a:solidFill>
                  <a:schemeClr val="bg1"/>
                </a:solidFill>
              </a:rPr>
              <a:t> </a:t>
            </a:r>
            <a:r>
              <a:rPr lang="en-US" sz="700" b="1" i="1" dirty="0" err="1">
                <a:solidFill>
                  <a:schemeClr val="bg1"/>
                </a:solidFill>
              </a:rPr>
              <a:t>kamchiliklarni</a:t>
            </a:r>
            <a:r>
              <a:rPr lang="en-US" sz="700" b="1" i="1" dirty="0">
                <a:solidFill>
                  <a:schemeClr val="bg1"/>
                </a:solidFill>
              </a:rPr>
              <a:t> </a:t>
            </a:r>
            <a:r>
              <a:rPr lang="en-US" sz="700" b="1" i="1" dirty="0" err="1">
                <a:solidFill>
                  <a:schemeClr val="bg1"/>
                </a:solidFill>
              </a:rPr>
              <a:t>bartaraf</a:t>
            </a:r>
            <a:r>
              <a:rPr lang="en-US" sz="700" b="1" i="1" dirty="0">
                <a:solidFill>
                  <a:schemeClr val="bg1"/>
                </a:solidFill>
              </a:rPr>
              <a:t> </a:t>
            </a:r>
            <a:r>
              <a:rPr lang="en-US" sz="700" b="1" i="1" dirty="0" err="1">
                <a:solidFill>
                  <a:schemeClr val="bg1"/>
                </a:solidFill>
              </a:rPr>
              <a:t>etish</a:t>
            </a:r>
            <a:endParaRPr lang="en-US" sz="700" b="1" dirty="0">
              <a:solidFill>
                <a:schemeClr val="bg1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C88CECD8-4CA6-4A85-B734-224A177A77A4}"/>
              </a:ext>
            </a:extLst>
          </p:cNvPr>
          <p:cNvCxnSpPr/>
          <p:nvPr/>
        </p:nvCxnSpPr>
        <p:spPr>
          <a:xfrm>
            <a:off x="4279817" y="1417899"/>
            <a:ext cx="416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ound Same Side Corner Rectangle 37">
            <a:extLst>
              <a:ext uri="{FF2B5EF4-FFF2-40B4-BE49-F238E27FC236}">
                <a16:creationId xmlns:a16="http://schemas.microsoft.com/office/drawing/2014/main" id="{97B60D0B-25E1-4393-A3E9-5D4E6E983546}"/>
              </a:ext>
            </a:extLst>
          </p:cNvPr>
          <p:cNvSpPr/>
          <p:nvPr/>
        </p:nvSpPr>
        <p:spPr>
          <a:xfrm rot="10800000">
            <a:off x="5857371" y="960273"/>
            <a:ext cx="571500" cy="857250"/>
          </a:xfrm>
          <a:prstGeom prst="round2Same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157D7A9-EC20-4608-AB44-93F7B67F5CDD}"/>
              </a:ext>
            </a:extLst>
          </p:cNvPr>
          <p:cNvSpPr/>
          <p:nvPr/>
        </p:nvSpPr>
        <p:spPr>
          <a:xfrm>
            <a:off x="5877950" y="1076672"/>
            <a:ext cx="530340" cy="2308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 1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D36C0E4-F80E-4AB2-8B6E-5BFA38BB0267}"/>
              </a:ext>
            </a:extLst>
          </p:cNvPr>
          <p:cNvSpPr/>
          <p:nvPr/>
        </p:nvSpPr>
        <p:spPr>
          <a:xfrm>
            <a:off x="6486020" y="1255420"/>
            <a:ext cx="483579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800" b="1" i="1" dirty="0" err="1">
                <a:solidFill>
                  <a:schemeClr val="bg1"/>
                </a:solidFill>
              </a:rPr>
              <a:t>Birlamchi</a:t>
            </a:r>
            <a:r>
              <a:rPr lang="en-US" sz="800" b="1" i="1" dirty="0">
                <a:solidFill>
                  <a:schemeClr val="bg1"/>
                </a:solidFill>
              </a:rPr>
              <a:t> test</a:t>
            </a:r>
            <a:endParaRPr lang="en-US" sz="900" b="1" dirty="0">
              <a:solidFill>
                <a:schemeClr val="bg1"/>
              </a:solidFill>
            </a:endParaRP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8824F2FA-8EC0-44E2-8B6E-893F4B663ACF}"/>
              </a:ext>
            </a:extLst>
          </p:cNvPr>
          <p:cNvCxnSpPr/>
          <p:nvPr/>
        </p:nvCxnSpPr>
        <p:spPr>
          <a:xfrm>
            <a:off x="5935094" y="1388898"/>
            <a:ext cx="416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ound Same Side Corner Rectangle 44">
            <a:extLst>
              <a:ext uri="{FF2B5EF4-FFF2-40B4-BE49-F238E27FC236}">
                <a16:creationId xmlns:a16="http://schemas.microsoft.com/office/drawing/2014/main" id="{7B21F6B1-3DC7-4A1B-A0F0-609F9273D306}"/>
              </a:ext>
            </a:extLst>
          </p:cNvPr>
          <p:cNvSpPr/>
          <p:nvPr/>
        </p:nvSpPr>
        <p:spPr>
          <a:xfrm rot="10800000">
            <a:off x="2514600" y="2490441"/>
            <a:ext cx="571500" cy="857250"/>
          </a:xfrm>
          <a:prstGeom prst="round2Same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E87E0CA0-3954-4368-9E27-B88FD830C9EF}"/>
              </a:ext>
            </a:extLst>
          </p:cNvPr>
          <p:cNvSpPr/>
          <p:nvPr/>
        </p:nvSpPr>
        <p:spPr>
          <a:xfrm>
            <a:off x="2535179" y="2606840"/>
            <a:ext cx="530340" cy="2308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 9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6DF74D89-0851-44C2-8048-111BCAFA2D3A}"/>
              </a:ext>
            </a:extLst>
          </p:cNvPr>
          <p:cNvSpPr/>
          <p:nvPr/>
        </p:nvSpPr>
        <p:spPr>
          <a:xfrm>
            <a:off x="1920716" y="2724033"/>
            <a:ext cx="53292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i="1" dirty="0" err="1">
                <a:solidFill>
                  <a:schemeClr val="bg1"/>
                </a:solidFill>
              </a:rPr>
              <a:t>kamchiliklarni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bartaraf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etish</a:t>
            </a:r>
            <a:r>
              <a:rPr lang="en-US" sz="800" i="1" dirty="0">
                <a:solidFill>
                  <a:schemeClr val="bg1"/>
                </a:solidFill>
              </a:rPr>
              <a:t>.</a:t>
            </a:r>
            <a:endParaRPr lang="en-US" sz="900" b="1" dirty="0">
              <a:solidFill>
                <a:schemeClr val="bg1"/>
              </a:solidFill>
            </a:endParaRP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0A64BA0C-DDA3-4845-B24E-1AB37EA6877A}"/>
              </a:ext>
            </a:extLst>
          </p:cNvPr>
          <p:cNvCxnSpPr/>
          <p:nvPr/>
        </p:nvCxnSpPr>
        <p:spPr>
          <a:xfrm>
            <a:off x="2592323" y="2919066"/>
            <a:ext cx="416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ound Same Side Corner Rectangle 54">
            <a:extLst>
              <a:ext uri="{FF2B5EF4-FFF2-40B4-BE49-F238E27FC236}">
                <a16:creationId xmlns:a16="http://schemas.microsoft.com/office/drawing/2014/main" id="{5F749A7E-75C9-4A76-B8FD-DB06400C3E0D}"/>
              </a:ext>
            </a:extLst>
          </p:cNvPr>
          <p:cNvSpPr/>
          <p:nvPr/>
        </p:nvSpPr>
        <p:spPr>
          <a:xfrm rot="10800000">
            <a:off x="4144476" y="2490441"/>
            <a:ext cx="571500" cy="857250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C321A1C2-1143-45DC-A66F-F77AE0F4D6A1}"/>
              </a:ext>
            </a:extLst>
          </p:cNvPr>
          <p:cNvSpPr/>
          <p:nvPr/>
        </p:nvSpPr>
        <p:spPr>
          <a:xfrm>
            <a:off x="4169074" y="2606840"/>
            <a:ext cx="530340" cy="2308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 6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B15F66D-7809-4EDB-9DE6-EFC90C1D5762}"/>
              </a:ext>
            </a:extLst>
          </p:cNvPr>
          <p:cNvSpPr/>
          <p:nvPr/>
        </p:nvSpPr>
        <p:spPr>
          <a:xfrm>
            <a:off x="3396838" y="2706350"/>
            <a:ext cx="539470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i="1" dirty="0" err="1">
                <a:solidFill>
                  <a:schemeClr val="bg1"/>
                </a:solidFill>
              </a:rPr>
              <a:t>Serverga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integratsiya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qilish</a:t>
            </a:r>
            <a:r>
              <a:rPr lang="en-US" sz="800" i="1" dirty="0">
                <a:solidFill>
                  <a:schemeClr val="bg1"/>
                </a:solidFill>
              </a:rPr>
              <a:t>.</a:t>
            </a:r>
            <a:endParaRPr lang="en-US" sz="900" b="1" dirty="0">
              <a:solidFill>
                <a:schemeClr val="bg1"/>
              </a:solidFill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E07CBA31-E69C-449C-B9D7-FF6911373386}"/>
              </a:ext>
            </a:extLst>
          </p:cNvPr>
          <p:cNvCxnSpPr/>
          <p:nvPr/>
        </p:nvCxnSpPr>
        <p:spPr>
          <a:xfrm>
            <a:off x="4216508" y="2933910"/>
            <a:ext cx="416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 Same Side Corner Rectangle 59">
            <a:extLst>
              <a:ext uri="{FF2B5EF4-FFF2-40B4-BE49-F238E27FC236}">
                <a16:creationId xmlns:a16="http://schemas.microsoft.com/office/drawing/2014/main" id="{E3E4E822-565E-42CA-9312-27535068E28B}"/>
              </a:ext>
            </a:extLst>
          </p:cNvPr>
          <p:cNvSpPr/>
          <p:nvPr/>
        </p:nvSpPr>
        <p:spPr>
          <a:xfrm rot="10800000">
            <a:off x="5857371" y="2490441"/>
            <a:ext cx="571500" cy="857250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179BE1F5-B47E-47CE-944A-47C7A6A8C506}"/>
              </a:ext>
            </a:extLst>
          </p:cNvPr>
          <p:cNvSpPr/>
          <p:nvPr/>
        </p:nvSpPr>
        <p:spPr>
          <a:xfrm>
            <a:off x="5877950" y="2606840"/>
            <a:ext cx="530340" cy="2308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 3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EF44646D-FE9D-4CBF-9CDA-B053C0CA2BD5}"/>
              </a:ext>
            </a:extLst>
          </p:cNvPr>
          <p:cNvSpPr/>
          <p:nvPr/>
        </p:nvSpPr>
        <p:spPr>
          <a:xfrm>
            <a:off x="5226551" y="2662478"/>
            <a:ext cx="569865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i="1" dirty="0" err="1">
                <a:solidFill>
                  <a:schemeClr val="bg1"/>
                </a:solidFill>
              </a:rPr>
              <a:t>Xato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va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kamchiliklarni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bartaraf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etish</a:t>
            </a:r>
            <a:r>
              <a:rPr lang="en-US" sz="800" i="1" dirty="0">
                <a:solidFill>
                  <a:schemeClr val="bg1"/>
                </a:solidFill>
              </a:rPr>
              <a:t>.</a:t>
            </a:r>
            <a:endParaRPr lang="en-US" sz="900" b="1" dirty="0">
              <a:solidFill>
                <a:schemeClr val="bg1"/>
              </a:solidFill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2F5F2509-CAD4-44DC-AC3E-DAC93323B29A}"/>
              </a:ext>
            </a:extLst>
          </p:cNvPr>
          <p:cNvCxnSpPr/>
          <p:nvPr/>
        </p:nvCxnSpPr>
        <p:spPr>
          <a:xfrm>
            <a:off x="5935094" y="2919066"/>
            <a:ext cx="416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ound Same Side Corner Rectangle 66">
            <a:extLst>
              <a:ext uri="{FF2B5EF4-FFF2-40B4-BE49-F238E27FC236}">
                <a16:creationId xmlns:a16="http://schemas.microsoft.com/office/drawing/2014/main" id="{F43D6010-5719-40B5-AE2B-A2C2ECAA9B29}"/>
              </a:ext>
            </a:extLst>
          </p:cNvPr>
          <p:cNvSpPr/>
          <p:nvPr/>
        </p:nvSpPr>
        <p:spPr>
          <a:xfrm rot="10800000">
            <a:off x="2514600" y="4022189"/>
            <a:ext cx="571500" cy="857250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CCEAD7B9-F0F0-4B4B-9FEF-9E94737D904C}"/>
              </a:ext>
            </a:extLst>
          </p:cNvPr>
          <p:cNvSpPr/>
          <p:nvPr/>
        </p:nvSpPr>
        <p:spPr>
          <a:xfrm>
            <a:off x="2535179" y="4138588"/>
            <a:ext cx="530340" cy="2308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 12</a:t>
            </a: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06EA143D-F6E7-4C8B-93FE-AB77F2581CF5}"/>
              </a:ext>
            </a:extLst>
          </p:cNvPr>
          <p:cNvCxnSpPr/>
          <p:nvPr/>
        </p:nvCxnSpPr>
        <p:spPr>
          <a:xfrm>
            <a:off x="2592323" y="4450814"/>
            <a:ext cx="416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57BB93C-AB23-4846-8D79-3FFF97CE9CB0}"/>
              </a:ext>
            </a:extLst>
          </p:cNvPr>
          <p:cNvSpPr/>
          <p:nvPr/>
        </p:nvSpPr>
        <p:spPr>
          <a:xfrm>
            <a:off x="3145296" y="4317336"/>
            <a:ext cx="299581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i="1" dirty="0" err="1">
                <a:solidFill>
                  <a:schemeClr val="bg1"/>
                </a:solidFill>
              </a:rPr>
              <a:t>Tizimli</a:t>
            </a:r>
            <a:r>
              <a:rPr lang="en-US" sz="800" i="1" dirty="0">
                <a:solidFill>
                  <a:schemeClr val="bg1"/>
                </a:solidFill>
              </a:rPr>
              <a:t> test.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2" name="Round Same Side Corner Rectangle 76">
            <a:extLst>
              <a:ext uri="{FF2B5EF4-FFF2-40B4-BE49-F238E27FC236}">
                <a16:creationId xmlns:a16="http://schemas.microsoft.com/office/drawing/2014/main" id="{7B44A822-5D1E-4EDA-88AB-DE7F53D023EB}"/>
              </a:ext>
            </a:extLst>
          </p:cNvPr>
          <p:cNvSpPr/>
          <p:nvPr/>
        </p:nvSpPr>
        <p:spPr>
          <a:xfrm rot="10800000">
            <a:off x="4121493" y="3990258"/>
            <a:ext cx="571500" cy="857250"/>
          </a:xfrm>
          <a:prstGeom prst="round2Same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B28CC689-C079-4C68-99F8-9190D44DF1A8}"/>
              </a:ext>
            </a:extLst>
          </p:cNvPr>
          <p:cNvSpPr/>
          <p:nvPr/>
        </p:nvSpPr>
        <p:spPr>
          <a:xfrm>
            <a:off x="4149901" y="4097625"/>
            <a:ext cx="530340" cy="2308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 17</a:t>
            </a:r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B1AC9CF-AC42-4AC1-8B2E-34F6E10014AD}"/>
              </a:ext>
            </a:extLst>
          </p:cNvPr>
          <p:cNvCxnSpPr/>
          <p:nvPr/>
        </p:nvCxnSpPr>
        <p:spPr>
          <a:xfrm>
            <a:off x="4212655" y="4418883"/>
            <a:ext cx="416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ound Same Side Corner Rectangle 81">
            <a:extLst>
              <a:ext uri="{FF2B5EF4-FFF2-40B4-BE49-F238E27FC236}">
                <a16:creationId xmlns:a16="http://schemas.microsoft.com/office/drawing/2014/main" id="{6B9DD289-DC5B-41BC-9588-D39CD81F3171}"/>
              </a:ext>
            </a:extLst>
          </p:cNvPr>
          <p:cNvSpPr/>
          <p:nvPr/>
        </p:nvSpPr>
        <p:spPr>
          <a:xfrm rot="10800000">
            <a:off x="5857371" y="4022189"/>
            <a:ext cx="571500" cy="857250"/>
          </a:xfrm>
          <a:prstGeom prst="round2Same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9367387-8025-4CA9-8ACA-C3BABA23EE23}"/>
              </a:ext>
            </a:extLst>
          </p:cNvPr>
          <p:cNvSpPr/>
          <p:nvPr/>
        </p:nvSpPr>
        <p:spPr>
          <a:xfrm>
            <a:off x="5877950" y="4138588"/>
            <a:ext cx="530340" cy="2308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 20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269660E-743C-487F-89B6-C0FD48350EA0}"/>
              </a:ext>
            </a:extLst>
          </p:cNvPr>
          <p:cNvSpPr/>
          <p:nvPr/>
        </p:nvSpPr>
        <p:spPr>
          <a:xfrm>
            <a:off x="4784404" y="4315559"/>
            <a:ext cx="630303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800" i="1" dirty="0" err="1">
                <a:solidFill>
                  <a:schemeClr val="bg1"/>
                </a:solidFill>
              </a:rPr>
              <a:t>Kamchiliklarni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bartaraf</a:t>
            </a:r>
            <a:r>
              <a:rPr lang="en-US" sz="800" i="1" dirty="0">
                <a:solidFill>
                  <a:schemeClr val="bg1"/>
                </a:solidFill>
              </a:rPr>
              <a:t> </a:t>
            </a:r>
            <a:r>
              <a:rPr lang="en-US" sz="800" i="1" dirty="0" err="1">
                <a:solidFill>
                  <a:schemeClr val="bg1"/>
                </a:solidFill>
              </a:rPr>
              <a:t>etish</a:t>
            </a:r>
            <a:r>
              <a:rPr lang="en-US" sz="800" i="1" dirty="0">
                <a:solidFill>
                  <a:schemeClr val="bg1"/>
                </a:solidFill>
              </a:rPr>
              <a:t>.</a:t>
            </a:r>
            <a:endParaRPr lang="en-US" sz="900" b="1" dirty="0">
              <a:solidFill>
                <a:schemeClr val="bg1"/>
              </a:solidFill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FEFEE4AD-54C0-40AD-94D7-55F7176D54DA}"/>
              </a:ext>
            </a:extLst>
          </p:cNvPr>
          <p:cNvCxnSpPr/>
          <p:nvPr/>
        </p:nvCxnSpPr>
        <p:spPr>
          <a:xfrm>
            <a:off x="5935094" y="4450814"/>
            <a:ext cx="416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1B60C82A-A237-4923-9789-7C8A38C4A5BB}"/>
              </a:ext>
            </a:extLst>
          </p:cNvPr>
          <p:cNvGrpSpPr/>
          <p:nvPr/>
        </p:nvGrpSpPr>
        <p:grpSpPr>
          <a:xfrm>
            <a:off x="6008674" y="4538879"/>
            <a:ext cx="268895" cy="268554"/>
            <a:chOff x="793750" y="522288"/>
            <a:chExt cx="1254125" cy="1252538"/>
          </a:xfrm>
          <a:solidFill>
            <a:schemeClr val="bg1"/>
          </a:solidFill>
        </p:grpSpPr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8D0CB083-91FE-4674-B981-7FDDA101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513" y="890588"/>
              <a:ext cx="49213" cy="49213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1 h 80"/>
                <a:gd name="T4" fmla="*/ 0 w 80"/>
                <a:gd name="T5" fmla="*/ 40 h 80"/>
                <a:gd name="T6" fmla="*/ 12 w 80"/>
                <a:gd name="T7" fmla="*/ 68 h 80"/>
                <a:gd name="T8" fmla="*/ 40 w 80"/>
                <a:gd name="T9" fmla="*/ 80 h 80"/>
                <a:gd name="T10" fmla="*/ 68 w 80"/>
                <a:gd name="T11" fmla="*/ 68 h 80"/>
                <a:gd name="T12" fmla="*/ 80 w 80"/>
                <a:gd name="T13" fmla="*/ 40 h 80"/>
                <a:gd name="T14" fmla="*/ 68 w 80"/>
                <a:gd name="T15" fmla="*/ 11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30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0"/>
                    <a:pt x="12" y="68"/>
                  </a:cubicBezTo>
                  <a:cubicBezTo>
                    <a:pt x="19" y="75"/>
                    <a:pt x="30" y="80"/>
                    <a:pt x="40" y="80"/>
                  </a:cubicBezTo>
                  <a:cubicBezTo>
                    <a:pt x="51" y="80"/>
                    <a:pt x="61" y="75"/>
                    <a:pt x="68" y="68"/>
                  </a:cubicBezTo>
                  <a:cubicBezTo>
                    <a:pt x="76" y="60"/>
                    <a:pt x="80" y="50"/>
                    <a:pt x="80" y="40"/>
                  </a:cubicBezTo>
                  <a:cubicBezTo>
                    <a:pt x="80" y="29"/>
                    <a:pt x="76" y="19"/>
                    <a:pt x="68" y="11"/>
                  </a:cubicBezTo>
                  <a:cubicBezTo>
                    <a:pt x="61" y="4"/>
                    <a:pt x="51" y="0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0A0DF5F6-590E-4870-8359-F4AD89714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890588"/>
              <a:ext cx="933450" cy="884238"/>
            </a:xfrm>
            <a:custGeom>
              <a:avLst/>
              <a:gdLst>
                <a:gd name="T0" fmla="*/ 1495 w 1529"/>
                <a:gd name="T1" fmla="*/ 28 h 1448"/>
                <a:gd name="T2" fmla="*/ 1456 w 1529"/>
                <a:gd name="T3" fmla="*/ 0 h 1448"/>
                <a:gd name="T4" fmla="*/ 1026 w 1529"/>
                <a:gd name="T5" fmla="*/ 0 h 1448"/>
                <a:gd name="T6" fmla="*/ 986 w 1529"/>
                <a:gd name="T7" fmla="*/ 40 h 1448"/>
                <a:gd name="T8" fmla="*/ 1026 w 1529"/>
                <a:gd name="T9" fmla="*/ 80 h 1448"/>
                <a:gd name="T10" fmla="*/ 1426 w 1529"/>
                <a:gd name="T11" fmla="*/ 80 h 1448"/>
                <a:gd name="T12" fmla="*/ 1446 w 1529"/>
                <a:gd name="T13" fmla="*/ 227 h 1448"/>
                <a:gd name="T14" fmla="*/ 1331 w 1529"/>
                <a:gd name="T15" fmla="*/ 647 h 1448"/>
                <a:gd name="T16" fmla="*/ 1243 w 1529"/>
                <a:gd name="T17" fmla="*/ 1036 h 1448"/>
                <a:gd name="T18" fmla="*/ 1278 w 1529"/>
                <a:gd name="T19" fmla="*/ 1368 h 1448"/>
                <a:gd name="T20" fmla="*/ 758 w 1529"/>
                <a:gd name="T21" fmla="*/ 1368 h 1448"/>
                <a:gd name="T22" fmla="*/ 758 w 1529"/>
                <a:gd name="T23" fmla="*/ 1256 h 1448"/>
                <a:gd name="T24" fmla="*/ 688 w 1529"/>
                <a:gd name="T25" fmla="*/ 1088 h 1448"/>
                <a:gd name="T26" fmla="*/ 521 w 1529"/>
                <a:gd name="T27" fmla="*/ 1019 h 1448"/>
                <a:gd name="T28" fmla="*/ 519 w 1529"/>
                <a:gd name="T29" fmla="*/ 1019 h 1448"/>
                <a:gd name="T30" fmla="*/ 350 w 1529"/>
                <a:gd name="T31" fmla="*/ 949 h 1448"/>
                <a:gd name="T32" fmla="*/ 280 w 1529"/>
                <a:gd name="T33" fmla="*/ 778 h 1448"/>
                <a:gd name="T34" fmla="*/ 281 w 1529"/>
                <a:gd name="T35" fmla="*/ 648 h 1448"/>
                <a:gd name="T36" fmla="*/ 269 w 1529"/>
                <a:gd name="T37" fmla="*/ 620 h 1448"/>
                <a:gd name="T38" fmla="*/ 241 w 1529"/>
                <a:gd name="T39" fmla="*/ 608 h 1448"/>
                <a:gd name="T40" fmla="*/ 103 w 1529"/>
                <a:gd name="T41" fmla="*/ 608 h 1448"/>
                <a:gd name="T42" fmla="*/ 208 w 1529"/>
                <a:gd name="T43" fmla="*/ 237 h 1448"/>
                <a:gd name="T44" fmla="*/ 228 w 1529"/>
                <a:gd name="T45" fmla="*/ 80 h 1448"/>
                <a:gd name="T46" fmla="*/ 720 w 1529"/>
                <a:gd name="T47" fmla="*/ 80 h 1448"/>
                <a:gd name="T48" fmla="*/ 760 w 1529"/>
                <a:gd name="T49" fmla="*/ 40 h 1448"/>
                <a:gd name="T50" fmla="*/ 720 w 1529"/>
                <a:gd name="T51" fmla="*/ 0 h 1448"/>
                <a:gd name="T52" fmla="*/ 198 w 1529"/>
                <a:gd name="T53" fmla="*/ 0 h 1448"/>
                <a:gd name="T54" fmla="*/ 160 w 1529"/>
                <a:gd name="T55" fmla="*/ 28 h 1448"/>
                <a:gd name="T56" fmla="*/ 128 w 1529"/>
                <a:gd name="T57" fmla="*/ 237 h 1448"/>
                <a:gd name="T58" fmla="*/ 6 w 1529"/>
                <a:gd name="T59" fmla="*/ 630 h 1448"/>
                <a:gd name="T60" fmla="*/ 8 w 1529"/>
                <a:gd name="T61" fmla="*/ 669 h 1448"/>
                <a:gd name="T62" fmla="*/ 42 w 1529"/>
                <a:gd name="T63" fmla="*/ 688 h 1448"/>
                <a:gd name="T64" fmla="*/ 201 w 1529"/>
                <a:gd name="T65" fmla="*/ 688 h 1448"/>
                <a:gd name="T66" fmla="*/ 200 w 1529"/>
                <a:gd name="T67" fmla="*/ 778 h 1448"/>
                <a:gd name="T68" fmla="*/ 293 w 1529"/>
                <a:gd name="T69" fmla="*/ 1005 h 1448"/>
                <a:gd name="T70" fmla="*/ 519 w 1529"/>
                <a:gd name="T71" fmla="*/ 1099 h 1448"/>
                <a:gd name="T72" fmla="*/ 521 w 1529"/>
                <a:gd name="T73" fmla="*/ 1099 h 1448"/>
                <a:gd name="T74" fmla="*/ 632 w 1529"/>
                <a:gd name="T75" fmla="*/ 1145 h 1448"/>
                <a:gd name="T76" fmla="*/ 678 w 1529"/>
                <a:gd name="T77" fmla="*/ 1256 h 1448"/>
                <a:gd name="T78" fmla="*/ 678 w 1529"/>
                <a:gd name="T79" fmla="*/ 1408 h 1448"/>
                <a:gd name="T80" fmla="*/ 718 w 1529"/>
                <a:gd name="T81" fmla="*/ 1448 h 1448"/>
                <a:gd name="T82" fmla="*/ 1323 w 1529"/>
                <a:gd name="T83" fmla="*/ 1448 h 1448"/>
                <a:gd name="T84" fmla="*/ 1352 w 1529"/>
                <a:gd name="T85" fmla="*/ 1434 h 1448"/>
                <a:gd name="T86" fmla="*/ 1362 w 1529"/>
                <a:gd name="T87" fmla="*/ 1403 h 1448"/>
                <a:gd name="T88" fmla="*/ 1323 w 1529"/>
                <a:gd name="T89" fmla="*/ 1027 h 1448"/>
                <a:gd name="T90" fmla="*/ 1400 w 1529"/>
                <a:gd name="T91" fmla="*/ 689 h 1448"/>
                <a:gd name="T92" fmla="*/ 1526 w 1529"/>
                <a:gd name="T93" fmla="*/ 225 h 1448"/>
                <a:gd name="T94" fmla="*/ 1495 w 1529"/>
                <a:gd name="T95" fmla="*/ 28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9" h="1448">
                  <a:moveTo>
                    <a:pt x="1495" y="28"/>
                  </a:moveTo>
                  <a:cubicBezTo>
                    <a:pt x="1489" y="11"/>
                    <a:pt x="1474" y="0"/>
                    <a:pt x="1456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04" y="0"/>
                    <a:pt x="986" y="18"/>
                    <a:pt x="986" y="40"/>
                  </a:cubicBezTo>
                  <a:cubicBezTo>
                    <a:pt x="986" y="62"/>
                    <a:pt x="1004" y="80"/>
                    <a:pt x="1026" y="80"/>
                  </a:cubicBezTo>
                  <a:cubicBezTo>
                    <a:pt x="1426" y="80"/>
                    <a:pt x="1426" y="80"/>
                    <a:pt x="1426" y="80"/>
                  </a:cubicBezTo>
                  <a:cubicBezTo>
                    <a:pt x="1439" y="127"/>
                    <a:pt x="1445" y="177"/>
                    <a:pt x="1446" y="227"/>
                  </a:cubicBezTo>
                  <a:cubicBezTo>
                    <a:pt x="1449" y="366"/>
                    <a:pt x="1404" y="527"/>
                    <a:pt x="1331" y="647"/>
                  </a:cubicBezTo>
                  <a:cubicBezTo>
                    <a:pt x="1261" y="763"/>
                    <a:pt x="1229" y="901"/>
                    <a:pt x="1243" y="1036"/>
                  </a:cubicBezTo>
                  <a:cubicBezTo>
                    <a:pt x="1278" y="1368"/>
                    <a:pt x="1278" y="1368"/>
                    <a:pt x="1278" y="1368"/>
                  </a:cubicBezTo>
                  <a:cubicBezTo>
                    <a:pt x="758" y="1368"/>
                    <a:pt x="758" y="1368"/>
                    <a:pt x="758" y="1368"/>
                  </a:cubicBezTo>
                  <a:cubicBezTo>
                    <a:pt x="758" y="1256"/>
                    <a:pt x="758" y="1256"/>
                    <a:pt x="758" y="1256"/>
                  </a:cubicBezTo>
                  <a:cubicBezTo>
                    <a:pt x="758" y="1192"/>
                    <a:pt x="733" y="1133"/>
                    <a:pt x="688" y="1088"/>
                  </a:cubicBezTo>
                  <a:cubicBezTo>
                    <a:pt x="643" y="1043"/>
                    <a:pt x="584" y="1019"/>
                    <a:pt x="521" y="1019"/>
                  </a:cubicBezTo>
                  <a:cubicBezTo>
                    <a:pt x="520" y="1019"/>
                    <a:pt x="519" y="1019"/>
                    <a:pt x="519" y="1019"/>
                  </a:cubicBezTo>
                  <a:cubicBezTo>
                    <a:pt x="455" y="1019"/>
                    <a:pt x="395" y="994"/>
                    <a:pt x="350" y="949"/>
                  </a:cubicBezTo>
                  <a:cubicBezTo>
                    <a:pt x="304" y="903"/>
                    <a:pt x="280" y="843"/>
                    <a:pt x="280" y="778"/>
                  </a:cubicBezTo>
                  <a:cubicBezTo>
                    <a:pt x="281" y="648"/>
                    <a:pt x="281" y="648"/>
                    <a:pt x="281" y="648"/>
                  </a:cubicBezTo>
                  <a:cubicBezTo>
                    <a:pt x="281" y="637"/>
                    <a:pt x="277" y="627"/>
                    <a:pt x="269" y="620"/>
                  </a:cubicBezTo>
                  <a:cubicBezTo>
                    <a:pt x="262" y="612"/>
                    <a:pt x="252" y="608"/>
                    <a:pt x="241" y="608"/>
                  </a:cubicBezTo>
                  <a:cubicBezTo>
                    <a:pt x="103" y="608"/>
                    <a:pt x="103" y="608"/>
                    <a:pt x="103" y="608"/>
                  </a:cubicBezTo>
                  <a:cubicBezTo>
                    <a:pt x="144" y="507"/>
                    <a:pt x="208" y="327"/>
                    <a:pt x="208" y="237"/>
                  </a:cubicBezTo>
                  <a:cubicBezTo>
                    <a:pt x="208" y="184"/>
                    <a:pt x="215" y="131"/>
                    <a:pt x="228" y="80"/>
                  </a:cubicBezTo>
                  <a:cubicBezTo>
                    <a:pt x="720" y="80"/>
                    <a:pt x="720" y="80"/>
                    <a:pt x="720" y="80"/>
                  </a:cubicBezTo>
                  <a:cubicBezTo>
                    <a:pt x="742" y="80"/>
                    <a:pt x="760" y="62"/>
                    <a:pt x="760" y="40"/>
                  </a:cubicBezTo>
                  <a:cubicBezTo>
                    <a:pt x="760" y="18"/>
                    <a:pt x="742" y="0"/>
                    <a:pt x="72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1" y="0"/>
                    <a:pt x="165" y="11"/>
                    <a:pt x="160" y="28"/>
                  </a:cubicBezTo>
                  <a:cubicBezTo>
                    <a:pt x="139" y="95"/>
                    <a:pt x="128" y="166"/>
                    <a:pt x="128" y="237"/>
                  </a:cubicBezTo>
                  <a:cubicBezTo>
                    <a:pt x="128" y="325"/>
                    <a:pt x="43" y="553"/>
                    <a:pt x="6" y="630"/>
                  </a:cubicBezTo>
                  <a:cubicBezTo>
                    <a:pt x="0" y="643"/>
                    <a:pt x="1" y="657"/>
                    <a:pt x="8" y="669"/>
                  </a:cubicBezTo>
                  <a:cubicBezTo>
                    <a:pt x="16" y="681"/>
                    <a:pt x="28" y="688"/>
                    <a:pt x="42" y="688"/>
                  </a:cubicBezTo>
                  <a:cubicBezTo>
                    <a:pt x="201" y="688"/>
                    <a:pt x="201" y="688"/>
                    <a:pt x="201" y="688"/>
                  </a:cubicBezTo>
                  <a:cubicBezTo>
                    <a:pt x="200" y="778"/>
                    <a:pt x="200" y="778"/>
                    <a:pt x="200" y="778"/>
                  </a:cubicBezTo>
                  <a:cubicBezTo>
                    <a:pt x="199" y="864"/>
                    <a:pt x="232" y="944"/>
                    <a:pt x="293" y="1005"/>
                  </a:cubicBezTo>
                  <a:cubicBezTo>
                    <a:pt x="353" y="1066"/>
                    <a:pt x="433" y="1099"/>
                    <a:pt x="519" y="1099"/>
                  </a:cubicBezTo>
                  <a:cubicBezTo>
                    <a:pt x="519" y="1099"/>
                    <a:pt x="520" y="1099"/>
                    <a:pt x="521" y="1099"/>
                  </a:cubicBezTo>
                  <a:cubicBezTo>
                    <a:pt x="563" y="1099"/>
                    <a:pt x="602" y="1115"/>
                    <a:pt x="632" y="1145"/>
                  </a:cubicBezTo>
                  <a:cubicBezTo>
                    <a:pt x="661" y="1174"/>
                    <a:pt x="678" y="1214"/>
                    <a:pt x="678" y="1256"/>
                  </a:cubicBezTo>
                  <a:cubicBezTo>
                    <a:pt x="678" y="1408"/>
                    <a:pt x="678" y="1408"/>
                    <a:pt x="678" y="1408"/>
                  </a:cubicBezTo>
                  <a:cubicBezTo>
                    <a:pt x="678" y="1430"/>
                    <a:pt x="696" y="1448"/>
                    <a:pt x="718" y="1448"/>
                  </a:cubicBezTo>
                  <a:cubicBezTo>
                    <a:pt x="1323" y="1448"/>
                    <a:pt x="1323" y="1448"/>
                    <a:pt x="1323" y="1448"/>
                  </a:cubicBezTo>
                  <a:cubicBezTo>
                    <a:pt x="1334" y="1448"/>
                    <a:pt x="1345" y="1443"/>
                    <a:pt x="1352" y="1434"/>
                  </a:cubicBezTo>
                  <a:cubicBezTo>
                    <a:pt x="1360" y="1426"/>
                    <a:pt x="1364" y="1415"/>
                    <a:pt x="1362" y="1403"/>
                  </a:cubicBezTo>
                  <a:cubicBezTo>
                    <a:pt x="1323" y="1027"/>
                    <a:pt x="1323" y="1027"/>
                    <a:pt x="1323" y="1027"/>
                  </a:cubicBezTo>
                  <a:cubicBezTo>
                    <a:pt x="1311" y="910"/>
                    <a:pt x="1338" y="790"/>
                    <a:pt x="1400" y="689"/>
                  </a:cubicBezTo>
                  <a:cubicBezTo>
                    <a:pt x="1481" y="554"/>
                    <a:pt x="1529" y="381"/>
                    <a:pt x="1526" y="225"/>
                  </a:cubicBezTo>
                  <a:cubicBezTo>
                    <a:pt x="1525" y="158"/>
                    <a:pt x="1514" y="91"/>
                    <a:pt x="1495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ED5A0A20-718C-427B-B950-5BDD8077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800" y="523875"/>
              <a:ext cx="152400" cy="168275"/>
            </a:xfrm>
            <a:custGeom>
              <a:avLst/>
              <a:gdLst>
                <a:gd name="T0" fmla="*/ 40 w 248"/>
                <a:gd name="T1" fmla="*/ 164 h 274"/>
                <a:gd name="T2" fmla="*/ 80 w 248"/>
                <a:gd name="T3" fmla="*/ 124 h 274"/>
                <a:gd name="T4" fmla="*/ 124 w 248"/>
                <a:gd name="T5" fmla="*/ 80 h 274"/>
                <a:gd name="T6" fmla="*/ 168 w 248"/>
                <a:gd name="T7" fmla="*/ 124 h 274"/>
                <a:gd name="T8" fmla="*/ 124 w 248"/>
                <a:gd name="T9" fmla="*/ 168 h 274"/>
                <a:gd name="T10" fmla="*/ 84 w 248"/>
                <a:gd name="T11" fmla="*/ 208 h 274"/>
                <a:gd name="T12" fmla="*/ 84 w 248"/>
                <a:gd name="T13" fmla="*/ 234 h 274"/>
                <a:gd name="T14" fmla="*/ 124 w 248"/>
                <a:gd name="T15" fmla="*/ 274 h 274"/>
                <a:gd name="T16" fmla="*/ 163 w 248"/>
                <a:gd name="T17" fmla="*/ 242 h 274"/>
                <a:gd name="T18" fmla="*/ 248 w 248"/>
                <a:gd name="T19" fmla="*/ 124 h 274"/>
                <a:gd name="T20" fmla="*/ 124 w 248"/>
                <a:gd name="T21" fmla="*/ 0 h 274"/>
                <a:gd name="T22" fmla="*/ 0 w 248"/>
                <a:gd name="T23" fmla="*/ 124 h 274"/>
                <a:gd name="T24" fmla="*/ 40 w 248"/>
                <a:gd name="T25" fmla="*/ 16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8" h="274">
                  <a:moveTo>
                    <a:pt x="40" y="164"/>
                  </a:moveTo>
                  <a:cubicBezTo>
                    <a:pt x="62" y="164"/>
                    <a:pt x="80" y="146"/>
                    <a:pt x="80" y="124"/>
                  </a:cubicBezTo>
                  <a:cubicBezTo>
                    <a:pt x="80" y="100"/>
                    <a:pt x="99" y="80"/>
                    <a:pt x="124" y="80"/>
                  </a:cubicBezTo>
                  <a:cubicBezTo>
                    <a:pt x="148" y="80"/>
                    <a:pt x="168" y="100"/>
                    <a:pt x="168" y="124"/>
                  </a:cubicBezTo>
                  <a:cubicBezTo>
                    <a:pt x="168" y="148"/>
                    <a:pt x="148" y="168"/>
                    <a:pt x="124" y="168"/>
                  </a:cubicBezTo>
                  <a:cubicBezTo>
                    <a:pt x="102" y="168"/>
                    <a:pt x="84" y="186"/>
                    <a:pt x="84" y="208"/>
                  </a:cubicBezTo>
                  <a:cubicBezTo>
                    <a:pt x="84" y="234"/>
                    <a:pt x="84" y="234"/>
                    <a:pt x="84" y="234"/>
                  </a:cubicBezTo>
                  <a:cubicBezTo>
                    <a:pt x="84" y="256"/>
                    <a:pt x="102" y="274"/>
                    <a:pt x="124" y="274"/>
                  </a:cubicBezTo>
                  <a:cubicBezTo>
                    <a:pt x="143" y="274"/>
                    <a:pt x="159" y="260"/>
                    <a:pt x="163" y="242"/>
                  </a:cubicBezTo>
                  <a:cubicBezTo>
                    <a:pt x="212" y="226"/>
                    <a:pt x="248" y="179"/>
                    <a:pt x="248" y="124"/>
                  </a:cubicBezTo>
                  <a:cubicBezTo>
                    <a:pt x="248" y="55"/>
                    <a:pt x="192" y="0"/>
                    <a:pt x="124" y="0"/>
                  </a:cubicBezTo>
                  <a:cubicBezTo>
                    <a:pt x="55" y="0"/>
                    <a:pt x="0" y="55"/>
                    <a:pt x="0" y="124"/>
                  </a:cubicBezTo>
                  <a:cubicBezTo>
                    <a:pt x="0" y="146"/>
                    <a:pt x="17" y="164"/>
                    <a:pt x="40" y="1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1C471FF3-6A94-4EC0-99C0-B5D92832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188" y="717550"/>
              <a:ext cx="47625" cy="47625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1 h 80"/>
                <a:gd name="T4" fmla="*/ 0 w 80"/>
                <a:gd name="T5" fmla="*/ 40 h 80"/>
                <a:gd name="T6" fmla="*/ 12 w 80"/>
                <a:gd name="T7" fmla="*/ 68 h 80"/>
                <a:gd name="T8" fmla="*/ 40 w 80"/>
                <a:gd name="T9" fmla="*/ 80 h 80"/>
                <a:gd name="T10" fmla="*/ 68 w 80"/>
                <a:gd name="T11" fmla="*/ 68 h 80"/>
                <a:gd name="T12" fmla="*/ 80 w 80"/>
                <a:gd name="T13" fmla="*/ 40 h 80"/>
                <a:gd name="T14" fmla="*/ 68 w 80"/>
                <a:gd name="T15" fmla="*/ 11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4"/>
                    <a:pt x="12" y="11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0" y="50"/>
                    <a:pt x="4" y="60"/>
                    <a:pt x="12" y="68"/>
                  </a:cubicBezTo>
                  <a:cubicBezTo>
                    <a:pt x="19" y="75"/>
                    <a:pt x="29" y="80"/>
                    <a:pt x="40" y="80"/>
                  </a:cubicBezTo>
                  <a:cubicBezTo>
                    <a:pt x="50" y="80"/>
                    <a:pt x="61" y="75"/>
                    <a:pt x="68" y="68"/>
                  </a:cubicBezTo>
                  <a:cubicBezTo>
                    <a:pt x="76" y="60"/>
                    <a:pt x="80" y="50"/>
                    <a:pt x="80" y="40"/>
                  </a:cubicBezTo>
                  <a:cubicBezTo>
                    <a:pt x="80" y="29"/>
                    <a:pt x="76" y="19"/>
                    <a:pt x="68" y="11"/>
                  </a:cubicBezTo>
                  <a:cubicBezTo>
                    <a:pt x="61" y="4"/>
                    <a:pt x="50" y="0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622F7903-A230-4E4A-B21D-7A113120A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750" y="522288"/>
              <a:ext cx="387350" cy="384175"/>
            </a:xfrm>
            <a:custGeom>
              <a:avLst/>
              <a:gdLst>
                <a:gd name="T0" fmla="*/ 442 w 633"/>
                <a:gd name="T1" fmla="*/ 499 h 629"/>
                <a:gd name="T2" fmla="*/ 499 w 633"/>
                <a:gd name="T3" fmla="*/ 499 h 629"/>
                <a:gd name="T4" fmla="*/ 499 w 633"/>
                <a:gd name="T5" fmla="*/ 499 h 629"/>
                <a:gd name="T6" fmla="*/ 499 w 633"/>
                <a:gd name="T7" fmla="*/ 499 h 629"/>
                <a:gd name="T8" fmla="*/ 511 w 633"/>
                <a:gd name="T9" fmla="*/ 471 h 629"/>
                <a:gd name="T10" fmla="*/ 499 w 633"/>
                <a:gd name="T11" fmla="*/ 442 h 629"/>
                <a:gd name="T12" fmla="*/ 494 w 633"/>
                <a:gd name="T13" fmla="*/ 430 h 629"/>
                <a:gd name="T14" fmla="*/ 499 w 633"/>
                <a:gd name="T15" fmla="*/ 418 h 629"/>
                <a:gd name="T16" fmla="*/ 617 w 633"/>
                <a:gd name="T17" fmla="*/ 300 h 629"/>
                <a:gd name="T18" fmla="*/ 617 w 633"/>
                <a:gd name="T19" fmla="*/ 244 h 629"/>
                <a:gd name="T20" fmla="*/ 389 w 633"/>
                <a:gd name="T21" fmla="*/ 15 h 629"/>
                <a:gd name="T22" fmla="*/ 332 w 633"/>
                <a:gd name="T23" fmla="*/ 15 h 629"/>
                <a:gd name="T24" fmla="*/ 215 w 633"/>
                <a:gd name="T25" fmla="*/ 133 h 629"/>
                <a:gd name="T26" fmla="*/ 187 w 633"/>
                <a:gd name="T27" fmla="*/ 187 h 629"/>
                <a:gd name="T28" fmla="*/ 133 w 633"/>
                <a:gd name="T29" fmla="*/ 215 h 629"/>
                <a:gd name="T30" fmla="*/ 16 w 633"/>
                <a:gd name="T31" fmla="*/ 332 h 629"/>
                <a:gd name="T32" fmla="*/ 16 w 633"/>
                <a:gd name="T33" fmla="*/ 389 h 629"/>
                <a:gd name="T34" fmla="*/ 244 w 633"/>
                <a:gd name="T35" fmla="*/ 617 h 629"/>
                <a:gd name="T36" fmla="*/ 272 w 633"/>
                <a:gd name="T37" fmla="*/ 629 h 629"/>
                <a:gd name="T38" fmla="*/ 300 w 633"/>
                <a:gd name="T39" fmla="*/ 617 h 629"/>
                <a:gd name="T40" fmla="*/ 418 w 633"/>
                <a:gd name="T41" fmla="*/ 499 h 629"/>
                <a:gd name="T42" fmla="*/ 430 w 633"/>
                <a:gd name="T43" fmla="*/ 494 h 629"/>
                <a:gd name="T44" fmla="*/ 442 w 633"/>
                <a:gd name="T45" fmla="*/ 499 h 629"/>
                <a:gd name="T46" fmla="*/ 271 w 633"/>
                <a:gd name="T47" fmla="*/ 190 h 629"/>
                <a:gd name="T48" fmla="*/ 361 w 633"/>
                <a:gd name="T49" fmla="*/ 100 h 629"/>
                <a:gd name="T50" fmla="*/ 532 w 633"/>
                <a:gd name="T51" fmla="*/ 272 h 629"/>
                <a:gd name="T52" fmla="*/ 443 w 633"/>
                <a:gd name="T53" fmla="*/ 361 h 629"/>
                <a:gd name="T54" fmla="*/ 432 w 633"/>
                <a:gd name="T55" fmla="*/ 375 h 629"/>
                <a:gd name="T56" fmla="*/ 271 w 633"/>
                <a:gd name="T57" fmla="*/ 214 h 629"/>
                <a:gd name="T58" fmla="*/ 266 w 633"/>
                <a:gd name="T59" fmla="*/ 202 h 629"/>
                <a:gd name="T60" fmla="*/ 271 w 633"/>
                <a:gd name="T61" fmla="*/ 190 h 629"/>
                <a:gd name="T62" fmla="*/ 361 w 633"/>
                <a:gd name="T63" fmla="*/ 443 h 629"/>
                <a:gd name="T64" fmla="*/ 272 w 633"/>
                <a:gd name="T65" fmla="*/ 532 h 629"/>
                <a:gd name="T66" fmla="*/ 101 w 633"/>
                <a:gd name="T67" fmla="*/ 360 h 629"/>
                <a:gd name="T68" fmla="*/ 190 w 633"/>
                <a:gd name="T69" fmla="*/ 271 h 629"/>
                <a:gd name="T70" fmla="*/ 202 w 633"/>
                <a:gd name="T71" fmla="*/ 266 h 629"/>
                <a:gd name="T72" fmla="*/ 214 w 633"/>
                <a:gd name="T73" fmla="*/ 271 h 629"/>
                <a:gd name="T74" fmla="*/ 375 w 633"/>
                <a:gd name="T75" fmla="*/ 432 h 629"/>
                <a:gd name="T76" fmla="*/ 361 w 633"/>
                <a:gd name="T77" fmla="*/ 443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3" h="629">
                  <a:moveTo>
                    <a:pt x="442" y="499"/>
                  </a:moveTo>
                  <a:cubicBezTo>
                    <a:pt x="458" y="515"/>
                    <a:pt x="483" y="515"/>
                    <a:pt x="499" y="499"/>
                  </a:cubicBezTo>
                  <a:cubicBezTo>
                    <a:pt x="499" y="499"/>
                    <a:pt x="499" y="499"/>
                    <a:pt x="499" y="499"/>
                  </a:cubicBezTo>
                  <a:cubicBezTo>
                    <a:pt x="499" y="499"/>
                    <a:pt x="499" y="499"/>
                    <a:pt x="499" y="499"/>
                  </a:cubicBezTo>
                  <a:cubicBezTo>
                    <a:pt x="507" y="491"/>
                    <a:pt x="511" y="481"/>
                    <a:pt x="511" y="471"/>
                  </a:cubicBezTo>
                  <a:cubicBezTo>
                    <a:pt x="511" y="460"/>
                    <a:pt x="507" y="450"/>
                    <a:pt x="499" y="442"/>
                  </a:cubicBezTo>
                  <a:cubicBezTo>
                    <a:pt x="495" y="438"/>
                    <a:pt x="494" y="433"/>
                    <a:pt x="494" y="430"/>
                  </a:cubicBezTo>
                  <a:cubicBezTo>
                    <a:pt x="494" y="427"/>
                    <a:pt x="495" y="422"/>
                    <a:pt x="499" y="418"/>
                  </a:cubicBezTo>
                  <a:cubicBezTo>
                    <a:pt x="617" y="300"/>
                    <a:pt x="617" y="300"/>
                    <a:pt x="617" y="300"/>
                  </a:cubicBezTo>
                  <a:cubicBezTo>
                    <a:pt x="633" y="284"/>
                    <a:pt x="633" y="259"/>
                    <a:pt x="617" y="244"/>
                  </a:cubicBezTo>
                  <a:cubicBezTo>
                    <a:pt x="389" y="15"/>
                    <a:pt x="389" y="15"/>
                    <a:pt x="389" y="15"/>
                  </a:cubicBezTo>
                  <a:cubicBezTo>
                    <a:pt x="373" y="0"/>
                    <a:pt x="348" y="0"/>
                    <a:pt x="332" y="15"/>
                  </a:cubicBezTo>
                  <a:cubicBezTo>
                    <a:pt x="215" y="133"/>
                    <a:pt x="215" y="133"/>
                    <a:pt x="215" y="133"/>
                  </a:cubicBezTo>
                  <a:cubicBezTo>
                    <a:pt x="200" y="148"/>
                    <a:pt x="190" y="167"/>
                    <a:pt x="187" y="187"/>
                  </a:cubicBezTo>
                  <a:cubicBezTo>
                    <a:pt x="167" y="190"/>
                    <a:pt x="148" y="200"/>
                    <a:pt x="133" y="215"/>
                  </a:cubicBezTo>
                  <a:cubicBezTo>
                    <a:pt x="16" y="332"/>
                    <a:pt x="16" y="332"/>
                    <a:pt x="16" y="332"/>
                  </a:cubicBezTo>
                  <a:cubicBezTo>
                    <a:pt x="0" y="348"/>
                    <a:pt x="0" y="373"/>
                    <a:pt x="16" y="389"/>
                  </a:cubicBezTo>
                  <a:cubicBezTo>
                    <a:pt x="244" y="617"/>
                    <a:pt x="244" y="617"/>
                    <a:pt x="244" y="617"/>
                  </a:cubicBezTo>
                  <a:cubicBezTo>
                    <a:pt x="252" y="625"/>
                    <a:pt x="262" y="629"/>
                    <a:pt x="272" y="629"/>
                  </a:cubicBezTo>
                  <a:cubicBezTo>
                    <a:pt x="282" y="629"/>
                    <a:pt x="293" y="625"/>
                    <a:pt x="300" y="617"/>
                  </a:cubicBezTo>
                  <a:cubicBezTo>
                    <a:pt x="418" y="499"/>
                    <a:pt x="418" y="499"/>
                    <a:pt x="418" y="499"/>
                  </a:cubicBezTo>
                  <a:cubicBezTo>
                    <a:pt x="422" y="495"/>
                    <a:pt x="427" y="494"/>
                    <a:pt x="430" y="494"/>
                  </a:cubicBezTo>
                  <a:cubicBezTo>
                    <a:pt x="433" y="494"/>
                    <a:pt x="438" y="495"/>
                    <a:pt x="442" y="499"/>
                  </a:cubicBezTo>
                  <a:moveTo>
                    <a:pt x="271" y="190"/>
                  </a:moveTo>
                  <a:cubicBezTo>
                    <a:pt x="361" y="100"/>
                    <a:pt x="361" y="100"/>
                    <a:pt x="361" y="100"/>
                  </a:cubicBezTo>
                  <a:cubicBezTo>
                    <a:pt x="532" y="272"/>
                    <a:pt x="532" y="272"/>
                    <a:pt x="532" y="272"/>
                  </a:cubicBezTo>
                  <a:cubicBezTo>
                    <a:pt x="443" y="361"/>
                    <a:pt x="443" y="361"/>
                    <a:pt x="443" y="361"/>
                  </a:cubicBezTo>
                  <a:cubicBezTo>
                    <a:pt x="439" y="365"/>
                    <a:pt x="435" y="370"/>
                    <a:pt x="432" y="375"/>
                  </a:cubicBezTo>
                  <a:cubicBezTo>
                    <a:pt x="271" y="214"/>
                    <a:pt x="271" y="214"/>
                    <a:pt x="271" y="214"/>
                  </a:cubicBezTo>
                  <a:cubicBezTo>
                    <a:pt x="267" y="210"/>
                    <a:pt x="266" y="205"/>
                    <a:pt x="266" y="202"/>
                  </a:cubicBezTo>
                  <a:cubicBezTo>
                    <a:pt x="266" y="199"/>
                    <a:pt x="267" y="194"/>
                    <a:pt x="271" y="190"/>
                  </a:cubicBezTo>
                  <a:moveTo>
                    <a:pt x="361" y="443"/>
                  </a:moveTo>
                  <a:cubicBezTo>
                    <a:pt x="272" y="532"/>
                    <a:pt x="272" y="532"/>
                    <a:pt x="272" y="532"/>
                  </a:cubicBezTo>
                  <a:cubicBezTo>
                    <a:pt x="101" y="360"/>
                    <a:pt x="101" y="360"/>
                    <a:pt x="101" y="360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4" y="267"/>
                    <a:pt x="199" y="266"/>
                    <a:pt x="202" y="266"/>
                  </a:cubicBezTo>
                  <a:cubicBezTo>
                    <a:pt x="205" y="266"/>
                    <a:pt x="210" y="267"/>
                    <a:pt x="214" y="271"/>
                  </a:cubicBezTo>
                  <a:cubicBezTo>
                    <a:pt x="375" y="432"/>
                    <a:pt x="375" y="432"/>
                    <a:pt x="375" y="432"/>
                  </a:cubicBezTo>
                  <a:cubicBezTo>
                    <a:pt x="370" y="435"/>
                    <a:pt x="365" y="439"/>
                    <a:pt x="361" y="4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F76DDB64-B0CF-4490-AE94-2D1FA4ACD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925" y="722313"/>
              <a:ext cx="136525" cy="136525"/>
            </a:xfrm>
            <a:custGeom>
              <a:avLst/>
              <a:gdLst>
                <a:gd name="T0" fmla="*/ 40 w 224"/>
                <a:gd name="T1" fmla="*/ 152 h 224"/>
                <a:gd name="T2" fmla="*/ 72 w 224"/>
                <a:gd name="T3" fmla="*/ 152 h 224"/>
                <a:gd name="T4" fmla="*/ 72 w 224"/>
                <a:gd name="T5" fmla="*/ 184 h 224"/>
                <a:gd name="T6" fmla="*/ 112 w 224"/>
                <a:gd name="T7" fmla="*/ 224 h 224"/>
                <a:gd name="T8" fmla="*/ 152 w 224"/>
                <a:gd name="T9" fmla="*/ 184 h 224"/>
                <a:gd name="T10" fmla="*/ 152 w 224"/>
                <a:gd name="T11" fmla="*/ 152 h 224"/>
                <a:gd name="T12" fmla="*/ 184 w 224"/>
                <a:gd name="T13" fmla="*/ 152 h 224"/>
                <a:gd name="T14" fmla="*/ 224 w 224"/>
                <a:gd name="T15" fmla="*/ 112 h 224"/>
                <a:gd name="T16" fmla="*/ 184 w 224"/>
                <a:gd name="T17" fmla="*/ 72 h 224"/>
                <a:gd name="T18" fmla="*/ 152 w 224"/>
                <a:gd name="T19" fmla="*/ 72 h 224"/>
                <a:gd name="T20" fmla="*/ 152 w 224"/>
                <a:gd name="T21" fmla="*/ 40 h 224"/>
                <a:gd name="T22" fmla="*/ 112 w 224"/>
                <a:gd name="T23" fmla="*/ 0 h 224"/>
                <a:gd name="T24" fmla="*/ 72 w 224"/>
                <a:gd name="T25" fmla="*/ 40 h 224"/>
                <a:gd name="T26" fmla="*/ 72 w 224"/>
                <a:gd name="T27" fmla="*/ 72 h 224"/>
                <a:gd name="T28" fmla="*/ 40 w 224"/>
                <a:gd name="T29" fmla="*/ 72 h 224"/>
                <a:gd name="T30" fmla="*/ 0 w 224"/>
                <a:gd name="T31" fmla="*/ 112 h 224"/>
                <a:gd name="T32" fmla="*/ 40 w 224"/>
                <a:gd name="T33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224">
                  <a:moveTo>
                    <a:pt x="40" y="152"/>
                  </a:moveTo>
                  <a:cubicBezTo>
                    <a:pt x="72" y="152"/>
                    <a:pt x="72" y="152"/>
                    <a:pt x="72" y="152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72" y="206"/>
                    <a:pt x="90" y="224"/>
                    <a:pt x="112" y="224"/>
                  </a:cubicBezTo>
                  <a:cubicBezTo>
                    <a:pt x="134" y="224"/>
                    <a:pt x="152" y="206"/>
                    <a:pt x="152" y="184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207" y="152"/>
                    <a:pt x="224" y="134"/>
                    <a:pt x="224" y="112"/>
                  </a:cubicBezTo>
                  <a:cubicBezTo>
                    <a:pt x="224" y="90"/>
                    <a:pt x="207" y="72"/>
                    <a:pt x="184" y="72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7"/>
                    <a:pt x="134" y="0"/>
                    <a:pt x="112" y="0"/>
                  </a:cubicBezTo>
                  <a:cubicBezTo>
                    <a:pt x="90" y="0"/>
                    <a:pt x="72" y="17"/>
                    <a:pt x="72" y="40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18" y="72"/>
                    <a:pt x="0" y="90"/>
                    <a:pt x="0" y="112"/>
                  </a:cubicBezTo>
                  <a:cubicBezTo>
                    <a:pt x="0" y="134"/>
                    <a:pt x="18" y="152"/>
                    <a:pt x="40" y="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F3EAFB2D-AA01-451D-ACA7-2250782DC6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000" y="639763"/>
              <a:ext cx="142875" cy="141288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16 w 232"/>
                <a:gd name="T11" fmla="*/ 152 h 232"/>
                <a:gd name="T12" fmla="*/ 80 w 232"/>
                <a:gd name="T13" fmla="*/ 116 h 232"/>
                <a:gd name="T14" fmla="*/ 116 w 232"/>
                <a:gd name="T15" fmla="*/ 80 h 232"/>
                <a:gd name="T16" fmla="*/ 152 w 232"/>
                <a:gd name="T17" fmla="*/ 116 h 232"/>
                <a:gd name="T18" fmla="*/ 116 w 232"/>
                <a:gd name="T19" fmla="*/ 15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moveTo>
                    <a:pt x="116" y="152"/>
                  </a:moveTo>
                  <a:cubicBezTo>
                    <a:pt x="96" y="152"/>
                    <a:pt x="80" y="136"/>
                    <a:pt x="80" y="116"/>
                  </a:cubicBezTo>
                  <a:cubicBezTo>
                    <a:pt x="80" y="96"/>
                    <a:pt x="96" y="80"/>
                    <a:pt x="116" y="80"/>
                  </a:cubicBezTo>
                  <a:cubicBezTo>
                    <a:pt x="136" y="80"/>
                    <a:pt x="152" y="96"/>
                    <a:pt x="152" y="116"/>
                  </a:cubicBezTo>
                  <a:cubicBezTo>
                    <a:pt x="152" y="136"/>
                    <a:pt x="136" y="152"/>
                    <a:pt x="116" y="1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A7E7D576-0023-4FBB-8D9C-1C87772F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025" y="522288"/>
              <a:ext cx="93663" cy="182563"/>
            </a:xfrm>
            <a:custGeom>
              <a:avLst/>
              <a:gdLst>
                <a:gd name="T0" fmla="*/ 72 w 154"/>
                <a:gd name="T1" fmla="*/ 140 h 299"/>
                <a:gd name="T2" fmla="*/ 74 w 154"/>
                <a:gd name="T3" fmla="*/ 139 h 299"/>
                <a:gd name="T4" fmla="*/ 74 w 154"/>
                <a:gd name="T5" fmla="*/ 259 h 299"/>
                <a:gd name="T6" fmla="*/ 114 w 154"/>
                <a:gd name="T7" fmla="*/ 299 h 299"/>
                <a:gd name="T8" fmla="*/ 154 w 154"/>
                <a:gd name="T9" fmla="*/ 259 h 299"/>
                <a:gd name="T10" fmla="*/ 154 w 154"/>
                <a:gd name="T11" fmla="*/ 43 h 299"/>
                <a:gd name="T12" fmla="*/ 129 w 154"/>
                <a:gd name="T13" fmla="*/ 6 h 299"/>
                <a:gd name="T14" fmla="*/ 86 w 154"/>
                <a:gd name="T15" fmla="*/ 14 h 299"/>
                <a:gd name="T16" fmla="*/ 16 w 154"/>
                <a:gd name="T17" fmla="*/ 84 h 299"/>
                <a:gd name="T18" fmla="*/ 16 w 154"/>
                <a:gd name="T19" fmla="*/ 140 h 299"/>
                <a:gd name="T20" fmla="*/ 72 w 154"/>
                <a:gd name="T21" fmla="*/ 14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299">
                  <a:moveTo>
                    <a:pt x="72" y="140"/>
                  </a:moveTo>
                  <a:cubicBezTo>
                    <a:pt x="74" y="139"/>
                    <a:pt x="74" y="139"/>
                    <a:pt x="74" y="139"/>
                  </a:cubicBezTo>
                  <a:cubicBezTo>
                    <a:pt x="74" y="259"/>
                    <a:pt x="74" y="259"/>
                    <a:pt x="74" y="259"/>
                  </a:cubicBezTo>
                  <a:cubicBezTo>
                    <a:pt x="74" y="281"/>
                    <a:pt x="92" y="299"/>
                    <a:pt x="114" y="299"/>
                  </a:cubicBezTo>
                  <a:cubicBezTo>
                    <a:pt x="136" y="299"/>
                    <a:pt x="154" y="281"/>
                    <a:pt x="154" y="259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4" y="27"/>
                    <a:pt x="144" y="12"/>
                    <a:pt x="129" y="6"/>
                  </a:cubicBezTo>
                  <a:cubicBezTo>
                    <a:pt x="114" y="0"/>
                    <a:pt x="97" y="3"/>
                    <a:pt x="86" y="1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0" y="99"/>
                    <a:pt x="0" y="124"/>
                    <a:pt x="16" y="140"/>
                  </a:cubicBezTo>
                  <a:cubicBezTo>
                    <a:pt x="31" y="156"/>
                    <a:pt x="57" y="156"/>
                    <a:pt x="72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29556795-F999-4CA7-8F47-3D5391945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7613" y="604838"/>
              <a:ext cx="249238" cy="249238"/>
            </a:xfrm>
            <a:custGeom>
              <a:avLst/>
              <a:gdLst>
                <a:gd name="T0" fmla="*/ 204 w 408"/>
                <a:gd name="T1" fmla="*/ 408 h 408"/>
                <a:gd name="T2" fmla="*/ 408 w 408"/>
                <a:gd name="T3" fmla="*/ 204 h 408"/>
                <a:gd name="T4" fmla="*/ 204 w 408"/>
                <a:gd name="T5" fmla="*/ 0 h 408"/>
                <a:gd name="T6" fmla="*/ 0 w 408"/>
                <a:gd name="T7" fmla="*/ 204 h 408"/>
                <a:gd name="T8" fmla="*/ 204 w 408"/>
                <a:gd name="T9" fmla="*/ 408 h 408"/>
                <a:gd name="T10" fmla="*/ 204 w 408"/>
                <a:gd name="T11" fmla="*/ 80 h 408"/>
                <a:gd name="T12" fmla="*/ 328 w 408"/>
                <a:gd name="T13" fmla="*/ 204 h 408"/>
                <a:gd name="T14" fmla="*/ 204 w 408"/>
                <a:gd name="T15" fmla="*/ 328 h 408"/>
                <a:gd name="T16" fmla="*/ 80 w 408"/>
                <a:gd name="T17" fmla="*/ 204 h 408"/>
                <a:gd name="T18" fmla="*/ 204 w 408"/>
                <a:gd name="T19" fmla="*/ 8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8" h="408">
                  <a:moveTo>
                    <a:pt x="204" y="408"/>
                  </a:moveTo>
                  <a:cubicBezTo>
                    <a:pt x="317" y="408"/>
                    <a:pt x="408" y="317"/>
                    <a:pt x="408" y="204"/>
                  </a:cubicBezTo>
                  <a:cubicBezTo>
                    <a:pt x="408" y="91"/>
                    <a:pt x="317" y="0"/>
                    <a:pt x="204" y="0"/>
                  </a:cubicBezTo>
                  <a:cubicBezTo>
                    <a:pt x="91" y="0"/>
                    <a:pt x="0" y="91"/>
                    <a:pt x="0" y="204"/>
                  </a:cubicBezTo>
                  <a:cubicBezTo>
                    <a:pt x="0" y="317"/>
                    <a:pt x="91" y="408"/>
                    <a:pt x="204" y="408"/>
                  </a:cubicBezTo>
                  <a:moveTo>
                    <a:pt x="204" y="80"/>
                  </a:moveTo>
                  <a:cubicBezTo>
                    <a:pt x="272" y="80"/>
                    <a:pt x="328" y="135"/>
                    <a:pt x="328" y="204"/>
                  </a:cubicBezTo>
                  <a:cubicBezTo>
                    <a:pt x="328" y="272"/>
                    <a:pt x="272" y="328"/>
                    <a:pt x="204" y="328"/>
                  </a:cubicBezTo>
                  <a:cubicBezTo>
                    <a:pt x="135" y="328"/>
                    <a:pt x="80" y="272"/>
                    <a:pt x="80" y="204"/>
                  </a:cubicBezTo>
                  <a:cubicBezTo>
                    <a:pt x="80" y="135"/>
                    <a:pt x="135" y="80"/>
                    <a:pt x="204" y="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CACACD-D895-488B-BE60-8DCE4BD19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625" y="660400"/>
              <a:ext cx="63500" cy="93663"/>
            </a:xfrm>
            <a:custGeom>
              <a:avLst/>
              <a:gdLst>
                <a:gd name="T0" fmla="*/ 40 w 105"/>
                <a:gd name="T1" fmla="*/ 153 h 153"/>
                <a:gd name="T2" fmla="*/ 65 w 105"/>
                <a:gd name="T3" fmla="*/ 153 h 153"/>
                <a:gd name="T4" fmla="*/ 105 w 105"/>
                <a:gd name="T5" fmla="*/ 113 h 153"/>
                <a:gd name="T6" fmla="*/ 80 w 105"/>
                <a:gd name="T7" fmla="*/ 76 h 153"/>
                <a:gd name="T8" fmla="*/ 80 w 105"/>
                <a:gd name="T9" fmla="*/ 40 h 153"/>
                <a:gd name="T10" fmla="*/ 40 w 105"/>
                <a:gd name="T11" fmla="*/ 0 h 153"/>
                <a:gd name="T12" fmla="*/ 0 w 105"/>
                <a:gd name="T13" fmla="*/ 40 h 153"/>
                <a:gd name="T14" fmla="*/ 0 w 105"/>
                <a:gd name="T15" fmla="*/ 113 h 153"/>
                <a:gd name="T16" fmla="*/ 40 w 105"/>
                <a:gd name="T1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53">
                  <a:moveTo>
                    <a:pt x="40" y="153"/>
                  </a:moveTo>
                  <a:cubicBezTo>
                    <a:pt x="65" y="153"/>
                    <a:pt x="65" y="153"/>
                    <a:pt x="65" y="153"/>
                  </a:cubicBezTo>
                  <a:cubicBezTo>
                    <a:pt x="88" y="153"/>
                    <a:pt x="105" y="135"/>
                    <a:pt x="105" y="113"/>
                  </a:cubicBezTo>
                  <a:cubicBezTo>
                    <a:pt x="105" y="96"/>
                    <a:pt x="95" y="81"/>
                    <a:pt x="80" y="76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35"/>
                    <a:pt x="18" y="153"/>
                    <a:pt x="40" y="1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6A5B6513-5896-4EF7-89AE-5AB13F123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1004888"/>
              <a:ext cx="95250" cy="236538"/>
            </a:xfrm>
            <a:custGeom>
              <a:avLst/>
              <a:gdLst>
                <a:gd name="T0" fmla="*/ 29 w 156"/>
                <a:gd name="T1" fmla="*/ 385 h 388"/>
                <a:gd name="T2" fmla="*/ 45 w 156"/>
                <a:gd name="T3" fmla="*/ 388 h 388"/>
                <a:gd name="T4" fmla="*/ 82 w 156"/>
                <a:gd name="T5" fmla="*/ 364 h 388"/>
                <a:gd name="T6" fmla="*/ 155 w 156"/>
                <a:gd name="T7" fmla="*/ 39 h 388"/>
                <a:gd name="T8" fmla="*/ 115 w 156"/>
                <a:gd name="T9" fmla="*/ 0 h 388"/>
                <a:gd name="T10" fmla="*/ 114 w 156"/>
                <a:gd name="T11" fmla="*/ 0 h 388"/>
                <a:gd name="T12" fmla="*/ 75 w 156"/>
                <a:gd name="T13" fmla="*/ 41 h 388"/>
                <a:gd name="T14" fmla="*/ 9 w 156"/>
                <a:gd name="T15" fmla="*/ 332 h 388"/>
                <a:gd name="T16" fmla="*/ 29 w 156"/>
                <a:gd name="T17" fmla="*/ 38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88">
                  <a:moveTo>
                    <a:pt x="29" y="385"/>
                  </a:moveTo>
                  <a:cubicBezTo>
                    <a:pt x="34" y="387"/>
                    <a:pt x="40" y="388"/>
                    <a:pt x="45" y="388"/>
                  </a:cubicBezTo>
                  <a:cubicBezTo>
                    <a:pt x="61" y="388"/>
                    <a:pt x="75" y="379"/>
                    <a:pt x="82" y="364"/>
                  </a:cubicBezTo>
                  <a:cubicBezTo>
                    <a:pt x="131" y="252"/>
                    <a:pt x="156" y="140"/>
                    <a:pt x="155" y="39"/>
                  </a:cubicBezTo>
                  <a:cubicBezTo>
                    <a:pt x="154" y="17"/>
                    <a:pt x="136" y="0"/>
                    <a:pt x="115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92" y="0"/>
                    <a:pt x="74" y="18"/>
                    <a:pt x="75" y="41"/>
                  </a:cubicBezTo>
                  <a:cubicBezTo>
                    <a:pt x="76" y="130"/>
                    <a:pt x="53" y="231"/>
                    <a:pt x="9" y="332"/>
                  </a:cubicBezTo>
                  <a:cubicBezTo>
                    <a:pt x="0" y="352"/>
                    <a:pt x="9" y="376"/>
                    <a:pt x="29" y="3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3B2465E7-36CC-449C-B1CA-4C079C6E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1262063"/>
              <a:ext cx="55563" cy="53975"/>
            </a:xfrm>
            <a:custGeom>
              <a:avLst/>
              <a:gdLst>
                <a:gd name="T0" fmla="*/ 12 w 92"/>
                <a:gd name="T1" fmla="*/ 25 h 87"/>
                <a:gd name="T2" fmla="*/ 12 w 92"/>
                <a:gd name="T3" fmla="*/ 26 h 87"/>
                <a:gd name="T4" fmla="*/ 25 w 92"/>
                <a:gd name="T5" fmla="*/ 81 h 87"/>
                <a:gd name="T6" fmla="*/ 46 w 92"/>
                <a:gd name="T7" fmla="*/ 87 h 87"/>
                <a:gd name="T8" fmla="*/ 80 w 92"/>
                <a:gd name="T9" fmla="*/ 67 h 87"/>
                <a:gd name="T10" fmla="*/ 81 w 92"/>
                <a:gd name="T11" fmla="*/ 66 h 87"/>
                <a:gd name="T12" fmla="*/ 67 w 92"/>
                <a:gd name="T13" fmla="*/ 11 h 87"/>
                <a:gd name="T14" fmla="*/ 12 w 92"/>
                <a:gd name="T15" fmla="*/ 2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7">
                  <a:moveTo>
                    <a:pt x="12" y="25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0" y="45"/>
                    <a:pt x="6" y="69"/>
                    <a:pt x="25" y="81"/>
                  </a:cubicBezTo>
                  <a:cubicBezTo>
                    <a:pt x="32" y="85"/>
                    <a:pt x="39" y="87"/>
                    <a:pt x="46" y="87"/>
                  </a:cubicBezTo>
                  <a:cubicBezTo>
                    <a:pt x="59" y="87"/>
                    <a:pt x="73" y="80"/>
                    <a:pt x="80" y="67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92" y="47"/>
                    <a:pt x="86" y="23"/>
                    <a:pt x="67" y="11"/>
                  </a:cubicBezTo>
                  <a:cubicBezTo>
                    <a:pt x="48" y="0"/>
                    <a:pt x="24" y="6"/>
                    <a:pt x="1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6C113B07-368D-4F51-A154-62A226240D2F}"/>
              </a:ext>
            </a:extLst>
          </p:cNvPr>
          <p:cNvGrpSpPr/>
          <p:nvPr/>
        </p:nvGrpSpPr>
        <p:grpSpPr>
          <a:xfrm>
            <a:off x="2668707" y="1480951"/>
            <a:ext cx="263285" cy="263285"/>
            <a:chOff x="2897188" y="561975"/>
            <a:chExt cx="1173162" cy="1173163"/>
          </a:xfrm>
          <a:solidFill>
            <a:schemeClr val="bg1"/>
          </a:solidFill>
        </p:grpSpPr>
        <p:sp>
          <p:nvSpPr>
            <p:cNvPr id="446" name="Freeform 21">
              <a:extLst>
                <a:ext uri="{FF2B5EF4-FFF2-40B4-BE49-F238E27FC236}">
                  <a16:creationId xmlns:a16="http://schemas.microsoft.com/office/drawing/2014/main" id="{6508B25E-5387-42B1-9DC6-2D940CE83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7188" y="914400"/>
              <a:ext cx="606425" cy="820738"/>
            </a:xfrm>
            <a:custGeom>
              <a:avLst/>
              <a:gdLst>
                <a:gd name="T0" fmla="*/ 0 w 992"/>
                <a:gd name="T1" fmla="*/ 1312 h 1344"/>
                <a:gd name="T2" fmla="*/ 32 w 992"/>
                <a:gd name="T3" fmla="*/ 1344 h 1344"/>
                <a:gd name="T4" fmla="*/ 32 w 992"/>
                <a:gd name="T5" fmla="*/ 1344 h 1344"/>
                <a:gd name="T6" fmla="*/ 384 w 992"/>
                <a:gd name="T7" fmla="*/ 1344 h 1344"/>
                <a:gd name="T8" fmla="*/ 416 w 992"/>
                <a:gd name="T9" fmla="*/ 1312 h 1344"/>
                <a:gd name="T10" fmla="*/ 416 w 992"/>
                <a:gd name="T11" fmla="*/ 1312 h 1344"/>
                <a:gd name="T12" fmla="*/ 416 w 992"/>
                <a:gd name="T13" fmla="*/ 1088 h 1344"/>
                <a:gd name="T14" fmla="*/ 832 w 992"/>
                <a:gd name="T15" fmla="*/ 1088 h 1344"/>
                <a:gd name="T16" fmla="*/ 864 w 992"/>
                <a:gd name="T17" fmla="*/ 1056 h 1344"/>
                <a:gd name="T18" fmla="*/ 864 w 992"/>
                <a:gd name="T19" fmla="*/ 1056 h 1344"/>
                <a:gd name="T20" fmla="*/ 864 w 992"/>
                <a:gd name="T21" fmla="*/ 832 h 1344"/>
                <a:gd name="T22" fmla="*/ 960 w 992"/>
                <a:gd name="T23" fmla="*/ 832 h 1344"/>
                <a:gd name="T24" fmla="*/ 992 w 992"/>
                <a:gd name="T25" fmla="*/ 800 h 1344"/>
                <a:gd name="T26" fmla="*/ 987 w 992"/>
                <a:gd name="T27" fmla="*/ 782 h 1344"/>
                <a:gd name="T28" fmla="*/ 864 w 992"/>
                <a:gd name="T29" fmla="*/ 598 h 1344"/>
                <a:gd name="T30" fmla="*/ 864 w 992"/>
                <a:gd name="T31" fmla="*/ 432 h 1344"/>
                <a:gd name="T32" fmla="*/ 432 w 992"/>
                <a:gd name="T33" fmla="*/ 0 h 1344"/>
                <a:gd name="T34" fmla="*/ 0 w 992"/>
                <a:gd name="T35" fmla="*/ 432 h 1344"/>
                <a:gd name="T36" fmla="*/ 0 w 992"/>
                <a:gd name="T37" fmla="*/ 1312 h 1344"/>
                <a:gd name="T38" fmla="*/ 64 w 992"/>
                <a:gd name="T39" fmla="*/ 432 h 1344"/>
                <a:gd name="T40" fmla="*/ 432 w 992"/>
                <a:gd name="T41" fmla="*/ 64 h 1344"/>
                <a:gd name="T42" fmla="*/ 800 w 992"/>
                <a:gd name="T43" fmla="*/ 432 h 1344"/>
                <a:gd name="T44" fmla="*/ 800 w 992"/>
                <a:gd name="T45" fmla="*/ 608 h 1344"/>
                <a:gd name="T46" fmla="*/ 805 w 992"/>
                <a:gd name="T47" fmla="*/ 625 h 1344"/>
                <a:gd name="T48" fmla="*/ 900 w 992"/>
                <a:gd name="T49" fmla="*/ 768 h 1344"/>
                <a:gd name="T50" fmla="*/ 832 w 992"/>
                <a:gd name="T51" fmla="*/ 768 h 1344"/>
                <a:gd name="T52" fmla="*/ 800 w 992"/>
                <a:gd name="T53" fmla="*/ 800 h 1344"/>
                <a:gd name="T54" fmla="*/ 800 w 992"/>
                <a:gd name="T55" fmla="*/ 800 h 1344"/>
                <a:gd name="T56" fmla="*/ 800 w 992"/>
                <a:gd name="T57" fmla="*/ 1024 h 1344"/>
                <a:gd name="T58" fmla="*/ 384 w 992"/>
                <a:gd name="T59" fmla="*/ 1024 h 1344"/>
                <a:gd name="T60" fmla="*/ 352 w 992"/>
                <a:gd name="T61" fmla="*/ 1056 h 1344"/>
                <a:gd name="T62" fmla="*/ 352 w 992"/>
                <a:gd name="T63" fmla="*/ 1056 h 1344"/>
                <a:gd name="T64" fmla="*/ 352 w 992"/>
                <a:gd name="T65" fmla="*/ 1280 h 1344"/>
                <a:gd name="T66" fmla="*/ 64 w 992"/>
                <a:gd name="T67" fmla="*/ 1280 h 1344"/>
                <a:gd name="T68" fmla="*/ 64 w 992"/>
                <a:gd name="T69" fmla="*/ 43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92" h="1344">
                  <a:moveTo>
                    <a:pt x="0" y="1312"/>
                  </a:moveTo>
                  <a:cubicBezTo>
                    <a:pt x="0" y="1329"/>
                    <a:pt x="14" y="1344"/>
                    <a:pt x="32" y="1344"/>
                  </a:cubicBezTo>
                  <a:cubicBezTo>
                    <a:pt x="32" y="1344"/>
                    <a:pt x="32" y="1344"/>
                    <a:pt x="32" y="1344"/>
                  </a:cubicBezTo>
                  <a:cubicBezTo>
                    <a:pt x="384" y="1344"/>
                    <a:pt x="384" y="1344"/>
                    <a:pt x="384" y="1344"/>
                  </a:cubicBezTo>
                  <a:cubicBezTo>
                    <a:pt x="402" y="1344"/>
                    <a:pt x="416" y="1329"/>
                    <a:pt x="416" y="1312"/>
                  </a:cubicBezTo>
                  <a:cubicBezTo>
                    <a:pt x="416" y="1312"/>
                    <a:pt x="416" y="1312"/>
                    <a:pt x="416" y="1312"/>
                  </a:cubicBezTo>
                  <a:cubicBezTo>
                    <a:pt x="416" y="1088"/>
                    <a:pt x="416" y="1088"/>
                    <a:pt x="416" y="1088"/>
                  </a:cubicBezTo>
                  <a:cubicBezTo>
                    <a:pt x="832" y="1088"/>
                    <a:pt x="832" y="1088"/>
                    <a:pt x="832" y="1088"/>
                  </a:cubicBezTo>
                  <a:cubicBezTo>
                    <a:pt x="850" y="1088"/>
                    <a:pt x="864" y="1073"/>
                    <a:pt x="864" y="1056"/>
                  </a:cubicBezTo>
                  <a:cubicBezTo>
                    <a:pt x="864" y="1056"/>
                    <a:pt x="864" y="1056"/>
                    <a:pt x="864" y="1056"/>
                  </a:cubicBezTo>
                  <a:cubicBezTo>
                    <a:pt x="864" y="832"/>
                    <a:pt x="864" y="832"/>
                    <a:pt x="864" y="832"/>
                  </a:cubicBezTo>
                  <a:cubicBezTo>
                    <a:pt x="960" y="832"/>
                    <a:pt x="960" y="832"/>
                    <a:pt x="960" y="832"/>
                  </a:cubicBezTo>
                  <a:cubicBezTo>
                    <a:pt x="978" y="832"/>
                    <a:pt x="992" y="817"/>
                    <a:pt x="992" y="800"/>
                  </a:cubicBezTo>
                  <a:cubicBezTo>
                    <a:pt x="992" y="793"/>
                    <a:pt x="990" y="787"/>
                    <a:pt x="987" y="782"/>
                  </a:cubicBezTo>
                  <a:cubicBezTo>
                    <a:pt x="864" y="598"/>
                    <a:pt x="864" y="598"/>
                    <a:pt x="864" y="598"/>
                  </a:cubicBezTo>
                  <a:cubicBezTo>
                    <a:pt x="864" y="432"/>
                    <a:pt x="864" y="432"/>
                    <a:pt x="864" y="432"/>
                  </a:cubicBezTo>
                  <a:cubicBezTo>
                    <a:pt x="864" y="193"/>
                    <a:pt x="671" y="0"/>
                    <a:pt x="432" y="0"/>
                  </a:cubicBezTo>
                  <a:cubicBezTo>
                    <a:pt x="193" y="0"/>
                    <a:pt x="0" y="193"/>
                    <a:pt x="0" y="432"/>
                  </a:cubicBezTo>
                  <a:lnTo>
                    <a:pt x="0" y="1312"/>
                  </a:lnTo>
                  <a:close/>
                  <a:moveTo>
                    <a:pt x="64" y="432"/>
                  </a:moveTo>
                  <a:cubicBezTo>
                    <a:pt x="64" y="228"/>
                    <a:pt x="229" y="64"/>
                    <a:pt x="432" y="64"/>
                  </a:cubicBezTo>
                  <a:cubicBezTo>
                    <a:pt x="635" y="64"/>
                    <a:pt x="800" y="228"/>
                    <a:pt x="800" y="432"/>
                  </a:cubicBezTo>
                  <a:cubicBezTo>
                    <a:pt x="800" y="608"/>
                    <a:pt x="800" y="608"/>
                    <a:pt x="800" y="608"/>
                  </a:cubicBezTo>
                  <a:cubicBezTo>
                    <a:pt x="800" y="614"/>
                    <a:pt x="802" y="620"/>
                    <a:pt x="805" y="625"/>
                  </a:cubicBezTo>
                  <a:cubicBezTo>
                    <a:pt x="900" y="768"/>
                    <a:pt x="900" y="768"/>
                    <a:pt x="900" y="768"/>
                  </a:cubicBezTo>
                  <a:cubicBezTo>
                    <a:pt x="832" y="768"/>
                    <a:pt x="832" y="768"/>
                    <a:pt x="832" y="768"/>
                  </a:cubicBezTo>
                  <a:cubicBezTo>
                    <a:pt x="814" y="768"/>
                    <a:pt x="800" y="782"/>
                    <a:pt x="800" y="800"/>
                  </a:cubicBezTo>
                  <a:cubicBezTo>
                    <a:pt x="800" y="800"/>
                    <a:pt x="800" y="800"/>
                    <a:pt x="800" y="800"/>
                  </a:cubicBezTo>
                  <a:cubicBezTo>
                    <a:pt x="800" y="1024"/>
                    <a:pt x="800" y="1024"/>
                    <a:pt x="800" y="1024"/>
                  </a:cubicBezTo>
                  <a:cubicBezTo>
                    <a:pt x="384" y="1024"/>
                    <a:pt x="384" y="1024"/>
                    <a:pt x="384" y="1024"/>
                  </a:cubicBezTo>
                  <a:cubicBezTo>
                    <a:pt x="366" y="1024"/>
                    <a:pt x="352" y="1038"/>
                    <a:pt x="352" y="1056"/>
                  </a:cubicBezTo>
                  <a:cubicBezTo>
                    <a:pt x="352" y="1056"/>
                    <a:pt x="352" y="1056"/>
                    <a:pt x="352" y="1056"/>
                  </a:cubicBezTo>
                  <a:cubicBezTo>
                    <a:pt x="352" y="1280"/>
                    <a:pt x="352" y="1280"/>
                    <a:pt x="352" y="1280"/>
                  </a:cubicBezTo>
                  <a:cubicBezTo>
                    <a:pt x="64" y="1280"/>
                    <a:pt x="64" y="1280"/>
                    <a:pt x="64" y="1280"/>
                  </a:cubicBezTo>
                  <a:lnTo>
                    <a:pt x="64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7" name="Freeform 22">
              <a:extLst>
                <a:ext uri="{FF2B5EF4-FFF2-40B4-BE49-F238E27FC236}">
                  <a16:creationId xmlns:a16="http://schemas.microsoft.com/office/drawing/2014/main" id="{171429D5-EEDD-490F-BADE-AF1F782D7B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088" y="1090613"/>
              <a:ext cx="117475" cy="117475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3"/>
                    <a:pt x="114" y="128"/>
                    <a:pt x="96" y="128"/>
                  </a:cubicBezTo>
                  <a:cubicBezTo>
                    <a:pt x="78" y="128"/>
                    <a:pt x="64" y="113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8" name="Freeform 23">
              <a:extLst>
                <a:ext uri="{FF2B5EF4-FFF2-40B4-BE49-F238E27FC236}">
                  <a16:creationId xmlns:a16="http://schemas.microsoft.com/office/drawing/2014/main" id="{ED733E47-75A7-4ED2-B471-991691741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6250" y="993775"/>
              <a:ext cx="311150" cy="309563"/>
            </a:xfrm>
            <a:custGeom>
              <a:avLst/>
              <a:gdLst>
                <a:gd name="T0" fmla="*/ 196 w 508"/>
                <a:gd name="T1" fmla="*/ 490 h 507"/>
                <a:gd name="T2" fmla="*/ 284 w 508"/>
                <a:gd name="T3" fmla="*/ 507 h 507"/>
                <a:gd name="T4" fmla="*/ 332 w 508"/>
                <a:gd name="T5" fmla="*/ 453 h 507"/>
                <a:gd name="T6" fmla="*/ 380 w 508"/>
                <a:gd name="T7" fmla="*/ 462 h 507"/>
                <a:gd name="T8" fmla="*/ 458 w 508"/>
                <a:gd name="T9" fmla="*/ 408 h 507"/>
                <a:gd name="T10" fmla="*/ 450 w 508"/>
                <a:gd name="T11" fmla="*/ 340 h 507"/>
                <a:gd name="T12" fmla="*/ 490 w 508"/>
                <a:gd name="T13" fmla="*/ 312 h 507"/>
                <a:gd name="T14" fmla="*/ 508 w 508"/>
                <a:gd name="T15" fmla="*/ 224 h 507"/>
                <a:gd name="T16" fmla="*/ 453 w 508"/>
                <a:gd name="T17" fmla="*/ 176 h 507"/>
                <a:gd name="T18" fmla="*/ 463 w 508"/>
                <a:gd name="T19" fmla="*/ 128 h 507"/>
                <a:gd name="T20" fmla="*/ 409 w 508"/>
                <a:gd name="T21" fmla="*/ 50 h 507"/>
                <a:gd name="T22" fmla="*/ 340 w 508"/>
                <a:gd name="T23" fmla="*/ 58 h 507"/>
                <a:gd name="T24" fmla="*/ 312 w 508"/>
                <a:gd name="T25" fmla="*/ 17 h 507"/>
                <a:gd name="T26" fmla="*/ 224 w 508"/>
                <a:gd name="T27" fmla="*/ 0 h 507"/>
                <a:gd name="T28" fmla="*/ 176 w 508"/>
                <a:gd name="T29" fmla="*/ 54 h 507"/>
                <a:gd name="T30" fmla="*/ 128 w 508"/>
                <a:gd name="T31" fmla="*/ 45 h 507"/>
                <a:gd name="T32" fmla="*/ 51 w 508"/>
                <a:gd name="T33" fmla="*/ 99 h 507"/>
                <a:gd name="T34" fmla="*/ 58 w 508"/>
                <a:gd name="T35" fmla="*/ 167 h 507"/>
                <a:gd name="T36" fmla="*/ 18 w 508"/>
                <a:gd name="T37" fmla="*/ 195 h 507"/>
                <a:gd name="T38" fmla="*/ 0 w 508"/>
                <a:gd name="T39" fmla="*/ 284 h 507"/>
                <a:gd name="T40" fmla="*/ 55 w 508"/>
                <a:gd name="T41" fmla="*/ 331 h 507"/>
                <a:gd name="T42" fmla="*/ 45 w 508"/>
                <a:gd name="T43" fmla="*/ 379 h 507"/>
                <a:gd name="T44" fmla="*/ 99 w 508"/>
                <a:gd name="T45" fmla="*/ 457 h 507"/>
                <a:gd name="T46" fmla="*/ 168 w 508"/>
                <a:gd name="T47" fmla="*/ 449 h 507"/>
                <a:gd name="T48" fmla="*/ 125 w 508"/>
                <a:gd name="T49" fmla="*/ 396 h 507"/>
                <a:gd name="T50" fmla="*/ 123 w 508"/>
                <a:gd name="T51" fmla="*/ 347 h 507"/>
                <a:gd name="T52" fmla="*/ 111 w 508"/>
                <a:gd name="T53" fmla="*/ 299 h 507"/>
                <a:gd name="T54" fmla="*/ 64 w 508"/>
                <a:gd name="T55" fmla="*/ 264 h 507"/>
                <a:gd name="T56" fmla="*/ 95 w 508"/>
                <a:gd name="T57" fmla="*/ 227 h 507"/>
                <a:gd name="T58" fmla="*/ 121 w 508"/>
                <a:gd name="T59" fmla="*/ 185 h 507"/>
                <a:gd name="T60" fmla="*/ 112 w 508"/>
                <a:gd name="T61" fmla="*/ 125 h 507"/>
                <a:gd name="T62" fmla="*/ 161 w 508"/>
                <a:gd name="T63" fmla="*/ 123 h 507"/>
                <a:gd name="T64" fmla="*/ 209 w 508"/>
                <a:gd name="T65" fmla="*/ 111 h 507"/>
                <a:gd name="T66" fmla="*/ 243 w 508"/>
                <a:gd name="T67" fmla="*/ 64 h 507"/>
                <a:gd name="T68" fmla="*/ 280 w 508"/>
                <a:gd name="T69" fmla="*/ 95 h 507"/>
                <a:gd name="T70" fmla="*/ 323 w 508"/>
                <a:gd name="T71" fmla="*/ 120 h 507"/>
                <a:gd name="T72" fmla="*/ 383 w 508"/>
                <a:gd name="T73" fmla="*/ 111 h 507"/>
                <a:gd name="T74" fmla="*/ 385 w 508"/>
                <a:gd name="T75" fmla="*/ 160 h 507"/>
                <a:gd name="T76" fmla="*/ 397 w 508"/>
                <a:gd name="T77" fmla="*/ 208 h 507"/>
                <a:gd name="T78" fmla="*/ 444 w 508"/>
                <a:gd name="T79" fmla="*/ 243 h 507"/>
                <a:gd name="T80" fmla="*/ 413 w 508"/>
                <a:gd name="T81" fmla="*/ 280 h 507"/>
                <a:gd name="T82" fmla="*/ 387 w 508"/>
                <a:gd name="T83" fmla="*/ 323 h 507"/>
                <a:gd name="T84" fmla="*/ 396 w 508"/>
                <a:gd name="T85" fmla="*/ 382 h 507"/>
                <a:gd name="T86" fmla="*/ 348 w 508"/>
                <a:gd name="T87" fmla="*/ 385 h 507"/>
                <a:gd name="T88" fmla="*/ 299 w 508"/>
                <a:gd name="T89" fmla="*/ 397 h 507"/>
                <a:gd name="T90" fmla="*/ 265 w 508"/>
                <a:gd name="T91" fmla="*/ 443 h 507"/>
                <a:gd name="T92" fmla="*/ 228 w 508"/>
                <a:gd name="T93" fmla="*/ 412 h 507"/>
                <a:gd name="T94" fmla="*/ 185 w 508"/>
                <a:gd name="T95" fmla="*/ 387 h 507"/>
                <a:gd name="T96" fmla="*/ 125 w 508"/>
                <a:gd name="T97" fmla="*/ 39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8" h="507">
                  <a:moveTo>
                    <a:pt x="176" y="453"/>
                  </a:moveTo>
                  <a:cubicBezTo>
                    <a:pt x="196" y="490"/>
                    <a:pt x="196" y="490"/>
                    <a:pt x="196" y="490"/>
                  </a:cubicBezTo>
                  <a:cubicBezTo>
                    <a:pt x="201" y="501"/>
                    <a:pt x="212" y="507"/>
                    <a:pt x="224" y="507"/>
                  </a:cubicBezTo>
                  <a:cubicBezTo>
                    <a:pt x="284" y="507"/>
                    <a:pt x="284" y="507"/>
                    <a:pt x="284" y="507"/>
                  </a:cubicBezTo>
                  <a:cubicBezTo>
                    <a:pt x="296" y="507"/>
                    <a:pt x="307" y="501"/>
                    <a:pt x="312" y="490"/>
                  </a:cubicBezTo>
                  <a:cubicBezTo>
                    <a:pt x="332" y="453"/>
                    <a:pt x="332" y="453"/>
                    <a:pt x="332" y="453"/>
                  </a:cubicBezTo>
                  <a:cubicBezTo>
                    <a:pt x="334" y="452"/>
                    <a:pt x="337" y="451"/>
                    <a:pt x="340" y="449"/>
                  </a:cubicBezTo>
                  <a:cubicBezTo>
                    <a:pt x="380" y="462"/>
                    <a:pt x="380" y="462"/>
                    <a:pt x="380" y="462"/>
                  </a:cubicBezTo>
                  <a:cubicBezTo>
                    <a:pt x="390" y="465"/>
                    <a:pt x="401" y="463"/>
                    <a:pt x="409" y="457"/>
                  </a:cubicBezTo>
                  <a:cubicBezTo>
                    <a:pt x="427" y="443"/>
                    <a:pt x="444" y="427"/>
                    <a:pt x="458" y="408"/>
                  </a:cubicBezTo>
                  <a:cubicBezTo>
                    <a:pt x="464" y="400"/>
                    <a:pt x="466" y="389"/>
                    <a:pt x="463" y="379"/>
                  </a:cubicBezTo>
                  <a:cubicBezTo>
                    <a:pt x="450" y="340"/>
                    <a:pt x="450" y="340"/>
                    <a:pt x="450" y="340"/>
                  </a:cubicBezTo>
                  <a:cubicBezTo>
                    <a:pt x="451" y="337"/>
                    <a:pt x="452" y="334"/>
                    <a:pt x="453" y="331"/>
                  </a:cubicBezTo>
                  <a:cubicBezTo>
                    <a:pt x="490" y="312"/>
                    <a:pt x="490" y="312"/>
                    <a:pt x="490" y="312"/>
                  </a:cubicBezTo>
                  <a:cubicBezTo>
                    <a:pt x="501" y="307"/>
                    <a:pt x="508" y="296"/>
                    <a:pt x="508" y="284"/>
                  </a:cubicBezTo>
                  <a:cubicBezTo>
                    <a:pt x="508" y="224"/>
                    <a:pt x="508" y="224"/>
                    <a:pt x="508" y="224"/>
                  </a:cubicBezTo>
                  <a:cubicBezTo>
                    <a:pt x="508" y="212"/>
                    <a:pt x="501" y="201"/>
                    <a:pt x="490" y="195"/>
                  </a:cubicBezTo>
                  <a:cubicBezTo>
                    <a:pt x="453" y="176"/>
                    <a:pt x="453" y="176"/>
                    <a:pt x="453" y="176"/>
                  </a:cubicBezTo>
                  <a:cubicBezTo>
                    <a:pt x="452" y="173"/>
                    <a:pt x="451" y="170"/>
                    <a:pt x="450" y="167"/>
                  </a:cubicBezTo>
                  <a:cubicBezTo>
                    <a:pt x="463" y="128"/>
                    <a:pt x="463" y="128"/>
                    <a:pt x="463" y="128"/>
                  </a:cubicBezTo>
                  <a:cubicBezTo>
                    <a:pt x="466" y="118"/>
                    <a:pt x="464" y="107"/>
                    <a:pt x="458" y="99"/>
                  </a:cubicBezTo>
                  <a:cubicBezTo>
                    <a:pt x="444" y="80"/>
                    <a:pt x="427" y="64"/>
                    <a:pt x="409" y="50"/>
                  </a:cubicBezTo>
                  <a:cubicBezTo>
                    <a:pt x="401" y="44"/>
                    <a:pt x="390" y="42"/>
                    <a:pt x="380" y="45"/>
                  </a:cubicBezTo>
                  <a:cubicBezTo>
                    <a:pt x="340" y="58"/>
                    <a:pt x="340" y="58"/>
                    <a:pt x="340" y="58"/>
                  </a:cubicBezTo>
                  <a:cubicBezTo>
                    <a:pt x="337" y="56"/>
                    <a:pt x="334" y="55"/>
                    <a:pt x="332" y="54"/>
                  </a:cubicBezTo>
                  <a:cubicBezTo>
                    <a:pt x="312" y="17"/>
                    <a:pt x="312" y="17"/>
                    <a:pt x="312" y="17"/>
                  </a:cubicBezTo>
                  <a:cubicBezTo>
                    <a:pt x="307" y="7"/>
                    <a:pt x="296" y="0"/>
                    <a:pt x="28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12" y="0"/>
                    <a:pt x="201" y="7"/>
                    <a:pt x="196" y="17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4" y="55"/>
                    <a:pt x="171" y="56"/>
                    <a:pt x="168" y="58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18" y="42"/>
                    <a:pt x="107" y="44"/>
                    <a:pt x="99" y="50"/>
                  </a:cubicBezTo>
                  <a:cubicBezTo>
                    <a:pt x="81" y="64"/>
                    <a:pt x="64" y="80"/>
                    <a:pt x="51" y="99"/>
                  </a:cubicBezTo>
                  <a:cubicBezTo>
                    <a:pt x="44" y="107"/>
                    <a:pt x="42" y="118"/>
                    <a:pt x="45" y="128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7" y="170"/>
                    <a:pt x="56" y="173"/>
                    <a:pt x="55" y="176"/>
                  </a:cubicBezTo>
                  <a:cubicBezTo>
                    <a:pt x="18" y="195"/>
                    <a:pt x="18" y="195"/>
                    <a:pt x="18" y="195"/>
                  </a:cubicBezTo>
                  <a:cubicBezTo>
                    <a:pt x="7" y="201"/>
                    <a:pt x="0" y="212"/>
                    <a:pt x="0" y="22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96"/>
                    <a:pt x="7" y="307"/>
                    <a:pt x="18" y="312"/>
                  </a:cubicBezTo>
                  <a:cubicBezTo>
                    <a:pt x="55" y="331"/>
                    <a:pt x="55" y="331"/>
                    <a:pt x="55" y="331"/>
                  </a:cubicBezTo>
                  <a:cubicBezTo>
                    <a:pt x="56" y="334"/>
                    <a:pt x="57" y="337"/>
                    <a:pt x="58" y="340"/>
                  </a:cubicBezTo>
                  <a:cubicBezTo>
                    <a:pt x="45" y="379"/>
                    <a:pt x="45" y="379"/>
                    <a:pt x="45" y="379"/>
                  </a:cubicBezTo>
                  <a:cubicBezTo>
                    <a:pt x="42" y="389"/>
                    <a:pt x="44" y="400"/>
                    <a:pt x="51" y="408"/>
                  </a:cubicBezTo>
                  <a:cubicBezTo>
                    <a:pt x="64" y="427"/>
                    <a:pt x="81" y="443"/>
                    <a:pt x="99" y="457"/>
                  </a:cubicBezTo>
                  <a:cubicBezTo>
                    <a:pt x="107" y="463"/>
                    <a:pt x="118" y="465"/>
                    <a:pt x="128" y="462"/>
                  </a:cubicBezTo>
                  <a:cubicBezTo>
                    <a:pt x="168" y="449"/>
                    <a:pt x="168" y="449"/>
                    <a:pt x="168" y="449"/>
                  </a:cubicBezTo>
                  <a:cubicBezTo>
                    <a:pt x="171" y="451"/>
                    <a:pt x="174" y="452"/>
                    <a:pt x="176" y="453"/>
                  </a:cubicBezTo>
                  <a:moveTo>
                    <a:pt x="125" y="396"/>
                  </a:moveTo>
                  <a:cubicBezTo>
                    <a:pt x="121" y="391"/>
                    <a:pt x="116" y="387"/>
                    <a:pt x="112" y="382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6" y="339"/>
                    <a:pt x="125" y="330"/>
                    <a:pt x="121" y="323"/>
                  </a:cubicBezTo>
                  <a:cubicBezTo>
                    <a:pt x="117" y="315"/>
                    <a:pt x="114" y="307"/>
                    <a:pt x="111" y="299"/>
                  </a:cubicBezTo>
                  <a:cubicBezTo>
                    <a:pt x="108" y="291"/>
                    <a:pt x="103" y="284"/>
                    <a:pt x="95" y="280"/>
                  </a:cubicBezTo>
                  <a:cubicBezTo>
                    <a:pt x="64" y="264"/>
                    <a:pt x="64" y="264"/>
                    <a:pt x="64" y="264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103" y="223"/>
                    <a:pt x="108" y="216"/>
                    <a:pt x="111" y="208"/>
                  </a:cubicBezTo>
                  <a:cubicBezTo>
                    <a:pt x="114" y="200"/>
                    <a:pt x="117" y="192"/>
                    <a:pt x="121" y="185"/>
                  </a:cubicBezTo>
                  <a:cubicBezTo>
                    <a:pt x="125" y="177"/>
                    <a:pt x="126" y="168"/>
                    <a:pt x="123" y="160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6" y="120"/>
                    <a:pt x="121" y="116"/>
                    <a:pt x="125" y="111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69" y="125"/>
                    <a:pt x="177" y="124"/>
                    <a:pt x="185" y="120"/>
                  </a:cubicBezTo>
                  <a:cubicBezTo>
                    <a:pt x="193" y="116"/>
                    <a:pt x="201" y="113"/>
                    <a:pt x="209" y="111"/>
                  </a:cubicBezTo>
                  <a:cubicBezTo>
                    <a:pt x="217" y="108"/>
                    <a:pt x="224" y="102"/>
                    <a:pt x="228" y="95"/>
                  </a:cubicBezTo>
                  <a:cubicBezTo>
                    <a:pt x="243" y="64"/>
                    <a:pt x="243" y="64"/>
                    <a:pt x="243" y="64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4" y="102"/>
                    <a:pt x="291" y="108"/>
                    <a:pt x="299" y="111"/>
                  </a:cubicBezTo>
                  <a:cubicBezTo>
                    <a:pt x="307" y="113"/>
                    <a:pt x="315" y="116"/>
                    <a:pt x="323" y="120"/>
                  </a:cubicBezTo>
                  <a:cubicBezTo>
                    <a:pt x="331" y="124"/>
                    <a:pt x="339" y="125"/>
                    <a:pt x="348" y="123"/>
                  </a:cubicBezTo>
                  <a:cubicBezTo>
                    <a:pt x="383" y="111"/>
                    <a:pt x="383" y="111"/>
                    <a:pt x="383" y="111"/>
                  </a:cubicBezTo>
                  <a:cubicBezTo>
                    <a:pt x="387" y="116"/>
                    <a:pt x="392" y="120"/>
                    <a:pt x="396" y="125"/>
                  </a:cubicBezTo>
                  <a:cubicBezTo>
                    <a:pt x="385" y="160"/>
                    <a:pt x="385" y="160"/>
                    <a:pt x="385" y="160"/>
                  </a:cubicBezTo>
                  <a:cubicBezTo>
                    <a:pt x="382" y="168"/>
                    <a:pt x="383" y="177"/>
                    <a:pt x="387" y="185"/>
                  </a:cubicBezTo>
                  <a:cubicBezTo>
                    <a:pt x="391" y="192"/>
                    <a:pt x="394" y="200"/>
                    <a:pt x="397" y="208"/>
                  </a:cubicBezTo>
                  <a:cubicBezTo>
                    <a:pt x="400" y="216"/>
                    <a:pt x="405" y="223"/>
                    <a:pt x="413" y="227"/>
                  </a:cubicBezTo>
                  <a:cubicBezTo>
                    <a:pt x="444" y="243"/>
                    <a:pt x="444" y="243"/>
                    <a:pt x="444" y="243"/>
                  </a:cubicBezTo>
                  <a:cubicBezTo>
                    <a:pt x="444" y="264"/>
                    <a:pt x="444" y="264"/>
                    <a:pt x="444" y="264"/>
                  </a:cubicBezTo>
                  <a:cubicBezTo>
                    <a:pt x="413" y="280"/>
                    <a:pt x="413" y="280"/>
                    <a:pt x="413" y="280"/>
                  </a:cubicBezTo>
                  <a:cubicBezTo>
                    <a:pt x="405" y="284"/>
                    <a:pt x="400" y="291"/>
                    <a:pt x="397" y="299"/>
                  </a:cubicBezTo>
                  <a:cubicBezTo>
                    <a:pt x="394" y="307"/>
                    <a:pt x="391" y="315"/>
                    <a:pt x="387" y="323"/>
                  </a:cubicBezTo>
                  <a:cubicBezTo>
                    <a:pt x="383" y="330"/>
                    <a:pt x="382" y="339"/>
                    <a:pt x="385" y="347"/>
                  </a:cubicBezTo>
                  <a:cubicBezTo>
                    <a:pt x="396" y="382"/>
                    <a:pt x="396" y="382"/>
                    <a:pt x="396" y="382"/>
                  </a:cubicBezTo>
                  <a:cubicBezTo>
                    <a:pt x="392" y="387"/>
                    <a:pt x="387" y="391"/>
                    <a:pt x="383" y="396"/>
                  </a:cubicBezTo>
                  <a:cubicBezTo>
                    <a:pt x="348" y="385"/>
                    <a:pt x="348" y="385"/>
                    <a:pt x="348" y="385"/>
                  </a:cubicBezTo>
                  <a:cubicBezTo>
                    <a:pt x="339" y="382"/>
                    <a:pt x="331" y="383"/>
                    <a:pt x="323" y="387"/>
                  </a:cubicBezTo>
                  <a:cubicBezTo>
                    <a:pt x="315" y="391"/>
                    <a:pt x="307" y="394"/>
                    <a:pt x="299" y="397"/>
                  </a:cubicBezTo>
                  <a:cubicBezTo>
                    <a:pt x="291" y="399"/>
                    <a:pt x="284" y="405"/>
                    <a:pt x="280" y="412"/>
                  </a:cubicBezTo>
                  <a:cubicBezTo>
                    <a:pt x="265" y="443"/>
                    <a:pt x="265" y="443"/>
                    <a:pt x="265" y="443"/>
                  </a:cubicBezTo>
                  <a:cubicBezTo>
                    <a:pt x="243" y="443"/>
                    <a:pt x="243" y="443"/>
                    <a:pt x="243" y="443"/>
                  </a:cubicBezTo>
                  <a:cubicBezTo>
                    <a:pt x="228" y="412"/>
                    <a:pt x="228" y="412"/>
                    <a:pt x="228" y="412"/>
                  </a:cubicBezTo>
                  <a:cubicBezTo>
                    <a:pt x="224" y="405"/>
                    <a:pt x="217" y="399"/>
                    <a:pt x="209" y="397"/>
                  </a:cubicBezTo>
                  <a:cubicBezTo>
                    <a:pt x="201" y="394"/>
                    <a:pt x="193" y="391"/>
                    <a:pt x="185" y="387"/>
                  </a:cubicBezTo>
                  <a:cubicBezTo>
                    <a:pt x="177" y="383"/>
                    <a:pt x="169" y="382"/>
                    <a:pt x="161" y="385"/>
                  </a:cubicBezTo>
                  <a:lnTo>
                    <a:pt x="125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49" name="Freeform 24">
              <a:extLst>
                <a:ext uri="{FF2B5EF4-FFF2-40B4-BE49-F238E27FC236}">
                  <a16:creationId xmlns:a16="http://schemas.microsoft.com/office/drawing/2014/main" id="{4789CB54-C6ED-48E4-93A6-28249CA81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2988" y="660400"/>
              <a:ext cx="390525" cy="644525"/>
            </a:xfrm>
            <a:custGeom>
              <a:avLst/>
              <a:gdLst>
                <a:gd name="T0" fmla="*/ 0 w 641"/>
                <a:gd name="T1" fmla="*/ 352 h 1056"/>
                <a:gd name="T2" fmla="*/ 66 w 641"/>
                <a:gd name="T3" fmla="*/ 566 h 1056"/>
                <a:gd name="T4" fmla="*/ 126 w 641"/>
                <a:gd name="T5" fmla="*/ 762 h 1056"/>
                <a:gd name="T6" fmla="*/ 121 w 641"/>
                <a:gd name="T7" fmla="*/ 896 h 1056"/>
                <a:gd name="T8" fmla="*/ 127 w 641"/>
                <a:gd name="T9" fmla="*/ 1031 h 1056"/>
                <a:gd name="T10" fmla="*/ 192 w 641"/>
                <a:gd name="T11" fmla="*/ 1056 h 1056"/>
                <a:gd name="T12" fmla="*/ 448 w 641"/>
                <a:gd name="T13" fmla="*/ 1056 h 1056"/>
                <a:gd name="T14" fmla="*/ 544 w 641"/>
                <a:gd name="T15" fmla="*/ 960 h 1056"/>
                <a:gd name="T16" fmla="*/ 519 w 641"/>
                <a:gd name="T17" fmla="*/ 896 h 1056"/>
                <a:gd name="T18" fmla="*/ 514 w 641"/>
                <a:gd name="T19" fmla="*/ 762 h 1056"/>
                <a:gd name="T20" fmla="*/ 574 w 641"/>
                <a:gd name="T21" fmla="*/ 566 h 1056"/>
                <a:gd name="T22" fmla="*/ 640 w 641"/>
                <a:gd name="T23" fmla="*/ 352 h 1056"/>
                <a:gd name="T24" fmla="*/ 320 w 641"/>
                <a:gd name="T25" fmla="*/ 0 h 1056"/>
                <a:gd name="T26" fmla="*/ 0 w 641"/>
                <a:gd name="T27" fmla="*/ 352 h 1056"/>
                <a:gd name="T28" fmla="*/ 480 w 641"/>
                <a:gd name="T29" fmla="*/ 832 h 1056"/>
                <a:gd name="T30" fmla="*/ 448 w 641"/>
                <a:gd name="T31" fmla="*/ 864 h 1056"/>
                <a:gd name="T32" fmla="*/ 192 w 641"/>
                <a:gd name="T33" fmla="*/ 864 h 1056"/>
                <a:gd name="T34" fmla="*/ 160 w 641"/>
                <a:gd name="T35" fmla="*/ 832 h 1056"/>
                <a:gd name="T36" fmla="*/ 192 w 641"/>
                <a:gd name="T37" fmla="*/ 800 h 1056"/>
                <a:gd name="T38" fmla="*/ 448 w 641"/>
                <a:gd name="T39" fmla="*/ 800 h 1056"/>
                <a:gd name="T40" fmla="*/ 480 w 641"/>
                <a:gd name="T41" fmla="*/ 832 h 1056"/>
                <a:gd name="T42" fmla="*/ 448 w 641"/>
                <a:gd name="T43" fmla="*/ 992 h 1056"/>
                <a:gd name="T44" fmla="*/ 192 w 641"/>
                <a:gd name="T45" fmla="*/ 992 h 1056"/>
                <a:gd name="T46" fmla="*/ 160 w 641"/>
                <a:gd name="T47" fmla="*/ 960 h 1056"/>
                <a:gd name="T48" fmla="*/ 192 w 641"/>
                <a:gd name="T49" fmla="*/ 928 h 1056"/>
                <a:gd name="T50" fmla="*/ 448 w 641"/>
                <a:gd name="T51" fmla="*/ 928 h 1056"/>
                <a:gd name="T52" fmla="*/ 480 w 641"/>
                <a:gd name="T53" fmla="*/ 960 h 1056"/>
                <a:gd name="T54" fmla="*/ 448 w 641"/>
                <a:gd name="T55" fmla="*/ 992 h 1056"/>
                <a:gd name="T56" fmla="*/ 320 w 641"/>
                <a:gd name="T57" fmla="*/ 64 h 1056"/>
                <a:gd name="T58" fmla="*/ 576 w 641"/>
                <a:gd name="T59" fmla="*/ 352 h 1056"/>
                <a:gd name="T60" fmla="*/ 521 w 641"/>
                <a:gd name="T61" fmla="*/ 529 h 1056"/>
                <a:gd name="T62" fmla="*/ 453 w 641"/>
                <a:gd name="T63" fmla="*/ 736 h 1056"/>
                <a:gd name="T64" fmla="*/ 448 w 641"/>
                <a:gd name="T65" fmla="*/ 736 h 1056"/>
                <a:gd name="T66" fmla="*/ 192 w 641"/>
                <a:gd name="T67" fmla="*/ 736 h 1056"/>
                <a:gd name="T68" fmla="*/ 187 w 641"/>
                <a:gd name="T69" fmla="*/ 736 h 1056"/>
                <a:gd name="T70" fmla="*/ 119 w 641"/>
                <a:gd name="T71" fmla="*/ 529 h 1056"/>
                <a:gd name="T72" fmla="*/ 64 w 641"/>
                <a:gd name="T73" fmla="*/ 352 h 1056"/>
                <a:gd name="T74" fmla="*/ 320 w 641"/>
                <a:gd name="T75" fmla="*/ 64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1" h="1056">
                  <a:moveTo>
                    <a:pt x="0" y="352"/>
                  </a:moveTo>
                  <a:cubicBezTo>
                    <a:pt x="0" y="428"/>
                    <a:pt x="23" y="503"/>
                    <a:pt x="66" y="566"/>
                  </a:cubicBezTo>
                  <a:cubicBezTo>
                    <a:pt x="100" y="626"/>
                    <a:pt x="120" y="693"/>
                    <a:pt x="126" y="762"/>
                  </a:cubicBezTo>
                  <a:cubicBezTo>
                    <a:pt x="88" y="798"/>
                    <a:pt x="86" y="857"/>
                    <a:pt x="121" y="896"/>
                  </a:cubicBezTo>
                  <a:cubicBezTo>
                    <a:pt x="85" y="935"/>
                    <a:pt x="88" y="995"/>
                    <a:pt x="127" y="1031"/>
                  </a:cubicBezTo>
                  <a:cubicBezTo>
                    <a:pt x="145" y="1047"/>
                    <a:pt x="168" y="1056"/>
                    <a:pt x="192" y="1056"/>
                  </a:cubicBezTo>
                  <a:cubicBezTo>
                    <a:pt x="448" y="1056"/>
                    <a:pt x="448" y="1056"/>
                    <a:pt x="448" y="1056"/>
                  </a:cubicBezTo>
                  <a:cubicBezTo>
                    <a:pt x="501" y="1056"/>
                    <a:pt x="544" y="1013"/>
                    <a:pt x="544" y="960"/>
                  </a:cubicBezTo>
                  <a:cubicBezTo>
                    <a:pt x="544" y="936"/>
                    <a:pt x="535" y="913"/>
                    <a:pt x="519" y="896"/>
                  </a:cubicBezTo>
                  <a:cubicBezTo>
                    <a:pt x="554" y="857"/>
                    <a:pt x="552" y="798"/>
                    <a:pt x="514" y="762"/>
                  </a:cubicBezTo>
                  <a:cubicBezTo>
                    <a:pt x="520" y="693"/>
                    <a:pt x="540" y="626"/>
                    <a:pt x="574" y="566"/>
                  </a:cubicBezTo>
                  <a:cubicBezTo>
                    <a:pt x="617" y="503"/>
                    <a:pt x="641" y="428"/>
                    <a:pt x="640" y="352"/>
                  </a:cubicBezTo>
                  <a:cubicBezTo>
                    <a:pt x="640" y="157"/>
                    <a:pt x="496" y="0"/>
                    <a:pt x="320" y="0"/>
                  </a:cubicBezTo>
                  <a:cubicBezTo>
                    <a:pt x="144" y="0"/>
                    <a:pt x="0" y="157"/>
                    <a:pt x="0" y="352"/>
                  </a:cubicBezTo>
                  <a:moveTo>
                    <a:pt x="480" y="832"/>
                  </a:moveTo>
                  <a:cubicBezTo>
                    <a:pt x="480" y="849"/>
                    <a:pt x="466" y="864"/>
                    <a:pt x="448" y="864"/>
                  </a:cubicBezTo>
                  <a:cubicBezTo>
                    <a:pt x="192" y="864"/>
                    <a:pt x="192" y="864"/>
                    <a:pt x="192" y="864"/>
                  </a:cubicBezTo>
                  <a:cubicBezTo>
                    <a:pt x="174" y="864"/>
                    <a:pt x="160" y="849"/>
                    <a:pt x="160" y="832"/>
                  </a:cubicBezTo>
                  <a:cubicBezTo>
                    <a:pt x="160" y="814"/>
                    <a:pt x="174" y="800"/>
                    <a:pt x="192" y="800"/>
                  </a:cubicBezTo>
                  <a:cubicBezTo>
                    <a:pt x="448" y="800"/>
                    <a:pt x="448" y="800"/>
                    <a:pt x="448" y="800"/>
                  </a:cubicBezTo>
                  <a:cubicBezTo>
                    <a:pt x="466" y="800"/>
                    <a:pt x="480" y="814"/>
                    <a:pt x="480" y="832"/>
                  </a:cubicBezTo>
                  <a:moveTo>
                    <a:pt x="448" y="992"/>
                  </a:moveTo>
                  <a:cubicBezTo>
                    <a:pt x="192" y="992"/>
                    <a:pt x="192" y="992"/>
                    <a:pt x="192" y="992"/>
                  </a:cubicBezTo>
                  <a:cubicBezTo>
                    <a:pt x="174" y="992"/>
                    <a:pt x="160" y="977"/>
                    <a:pt x="160" y="960"/>
                  </a:cubicBezTo>
                  <a:cubicBezTo>
                    <a:pt x="160" y="942"/>
                    <a:pt x="174" y="928"/>
                    <a:pt x="192" y="928"/>
                  </a:cubicBezTo>
                  <a:cubicBezTo>
                    <a:pt x="448" y="928"/>
                    <a:pt x="448" y="928"/>
                    <a:pt x="448" y="928"/>
                  </a:cubicBezTo>
                  <a:cubicBezTo>
                    <a:pt x="466" y="928"/>
                    <a:pt x="480" y="942"/>
                    <a:pt x="480" y="960"/>
                  </a:cubicBezTo>
                  <a:cubicBezTo>
                    <a:pt x="480" y="977"/>
                    <a:pt x="466" y="992"/>
                    <a:pt x="448" y="992"/>
                  </a:cubicBezTo>
                  <a:moveTo>
                    <a:pt x="320" y="64"/>
                  </a:moveTo>
                  <a:cubicBezTo>
                    <a:pt x="461" y="64"/>
                    <a:pt x="576" y="193"/>
                    <a:pt x="576" y="352"/>
                  </a:cubicBezTo>
                  <a:cubicBezTo>
                    <a:pt x="576" y="415"/>
                    <a:pt x="557" y="477"/>
                    <a:pt x="521" y="529"/>
                  </a:cubicBezTo>
                  <a:cubicBezTo>
                    <a:pt x="484" y="593"/>
                    <a:pt x="461" y="663"/>
                    <a:pt x="453" y="736"/>
                  </a:cubicBezTo>
                  <a:cubicBezTo>
                    <a:pt x="451" y="736"/>
                    <a:pt x="450" y="736"/>
                    <a:pt x="448" y="736"/>
                  </a:cubicBezTo>
                  <a:cubicBezTo>
                    <a:pt x="192" y="736"/>
                    <a:pt x="192" y="736"/>
                    <a:pt x="192" y="736"/>
                  </a:cubicBezTo>
                  <a:cubicBezTo>
                    <a:pt x="190" y="736"/>
                    <a:pt x="189" y="736"/>
                    <a:pt x="187" y="736"/>
                  </a:cubicBezTo>
                  <a:cubicBezTo>
                    <a:pt x="179" y="663"/>
                    <a:pt x="156" y="593"/>
                    <a:pt x="119" y="529"/>
                  </a:cubicBezTo>
                  <a:cubicBezTo>
                    <a:pt x="83" y="477"/>
                    <a:pt x="64" y="415"/>
                    <a:pt x="64" y="352"/>
                  </a:cubicBezTo>
                  <a:cubicBezTo>
                    <a:pt x="64" y="193"/>
                    <a:pt x="179" y="64"/>
                    <a:pt x="320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0" name="Freeform 25">
              <a:extLst>
                <a:ext uri="{FF2B5EF4-FFF2-40B4-BE49-F238E27FC236}">
                  <a16:creationId xmlns:a16="http://schemas.microsoft.com/office/drawing/2014/main" id="{B46C7FA0-E5D5-454A-AEB6-E80A36FE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738188"/>
              <a:ext cx="117475" cy="117475"/>
            </a:xfrm>
            <a:custGeom>
              <a:avLst/>
              <a:gdLst>
                <a:gd name="T0" fmla="*/ 192 w 192"/>
                <a:gd name="T1" fmla="*/ 64 h 192"/>
                <a:gd name="T2" fmla="*/ 192 w 192"/>
                <a:gd name="T3" fmla="*/ 0 h 192"/>
                <a:gd name="T4" fmla="*/ 0 w 192"/>
                <a:gd name="T5" fmla="*/ 192 h 192"/>
                <a:gd name="T6" fmla="*/ 64 w 192"/>
                <a:gd name="T7" fmla="*/ 192 h 192"/>
                <a:gd name="T8" fmla="*/ 192 w 192"/>
                <a:gd name="T9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192" y="64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1" name="Rectangle 26">
              <a:extLst>
                <a:ext uri="{FF2B5EF4-FFF2-40B4-BE49-F238E27FC236}">
                  <a16:creationId xmlns:a16="http://schemas.microsoft.com/office/drawing/2014/main" id="{DB7031AA-4DAD-46EC-826F-4A46FDB75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561975"/>
              <a:ext cx="39687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2" name="Rectangle 27">
              <a:extLst>
                <a:ext uri="{FF2B5EF4-FFF2-40B4-BE49-F238E27FC236}">
                  <a16:creationId xmlns:a16="http://schemas.microsoft.com/office/drawing/2014/main" id="{BE9D0213-878B-41F0-AA7E-3BA6E4E5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796925"/>
              <a:ext cx="5873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3" name="Rectangle 28">
              <a:extLst>
                <a:ext uri="{FF2B5EF4-FFF2-40B4-BE49-F238E27FC236}">
                  <a16:creationId xmlns:a16="http://schemas.microsoft.com/office/drawing/2014/main" id="{A9954E0E-16EA-4F78-88A3-46F6E90BD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3" y="796925"/>
              <a:ext cx="5873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4" name="Freeform 29">
              <a:extLst>
                <a:ext uri="{FF2B5EF4-FFF2-40B4-BE49-F238E27FC236}">
                  <a16:creationId xmlns:a16="http://schemas.microsoft.com/office/drawing/2014/main" id="{35ACE01D-6E60-4DB3-BF0F-114F548F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635000"/>
              <a:ext cx="69850" cy="68263"/>
            </a:xfrm>
            <a:custGeom>
              <a:avLst/>
              <a:gdLst>
                <a:gd name="T0" fmla="*/ 0 w 44"/>
                <a:gd name="T1" fmla="*/ 17 h 43"/>
                <a:gd name="T2" fmla="*/ 18 w 44"/>
                <a:gd name="T3" fmla="*/ 0 h 43"/>
                <a:gd name="T4" fmla="*/ 44 w 44"/>
                <a:gd name="T5" fmla="*/ 26 h 43"/>
                <a:gd name="T6" fmla="*/ 27 w 44"/>
                <a:gd name="T7" fmla="*/ 43 h 43"/>
                <a:gd name="T8" fmla="*/ 0 w 44"/>
                <a:gd name="T9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0" y="17"/>
                  </a:moveTo>
                  <a:lnTo>
                    <a:pt x="18" y="0"/>
                  </a:lnTo>
                  <a:lnTo>
                    <a:pt x="44" y="26"/>
                  </a:lnTo>
                  <a:lnTo>
                    <a:pt x="27" y="43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5" name="Freeform 30">
              <a:extLst>
                <a:ext uri="{FF2B5EF4-FFF2-40B4-BE49-F238E27FC236}">
                  <a16:creationId xmlns:a16="http://schemas.microsoft.com/office/drawing/2014/main" id="{34115801-481C-4D7C-8F9F-9E90A4390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650" y="635000"/>
              <a:ext cx="68262" cy="68263"/>
            </a:xfrm>
            <a:custGeom>
              <a:avLst/>
              <a:gdLst>
                <a:gd name="T0" fmla="*/ 0 w 43"/>
                <a:gd name="T1" fmla="*/ 26 h 43"/>
                <a:gd name="T2" fmla="*/ 26 w 43"/>
                <a:gd name="T3" fmla="*/ 0 h 43"/>
                <a:gd name="T4" fmla="*/ 43 w 43"/>
                <a:gd name="T5" fmla="*/ 17 h 43"/>
                <a:gd name="T6" fmla="*/ 17 w 43"/>
                <a:gd name="T7" fmla="*/ 43 h 43"/>
                <a:gd name="T8" fmla="*/ 0 w 43"/>
                <a:gd name="T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26"/>
                  </a:moveTo>
                  <a:lnTo>
                    <a:pt x="26" y="0"/>
                  </a:lnTo>
                  <a:lnTo>
                    <a:pt x="43" y="17"/>
                  </a:lnTo>
                  <a:lnTo>
                    <a:pt x="17" y="43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6" name="Rectangle 31">
              <a:extLst>
                <a:ext uri="{FF2B5EF4-FFF2-40B4-BE49-F238E27FC236}">
                  <a16:creationId xmlns:a16="http://schemas.microsoft.com/office/drawing/2014/main" id="{550012C2-27C4-4464-A176-559348E3D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513" y="1130300"/>
              <a:ext cx="381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7" name="Rectangle 32">
              <a:extLst>
                <a:ext uri="{FF2B5EF4-FFF2-40B4-BE49-F238E27FC236}">
                  <a16:creationId xmlns:a16="http://schemas.microsoft.com/office/drawing/2014/main" id="{3E36AF4E-18EA-41AE-A217-2514A28F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1130300"/>
              <a:ext cx="39687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8" name="Rectangle 33">
              <a:extLst>
                <a:ext uri="{FF2B5EF4-FFF2-40B4-BE49-F238E27FC236}">
                  <a16:creationId xmlns:a16="http://schemas.microsoft.com/office/drawing/2014/main" id="{5A087230-1461-4BA5-8629-F6C46AACB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1208088"/>
              <a:ext cx="3968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59" name="Rectangle 34">
              <a:extLst>
                <a:ext uri="{FF2B5EF4-FFF2-40B4-BE49-F238E27FC236}">
                  <a16:creationId xmlns:a16="http://schemas.microsoft.com/office/drawing/2014/main" id="{2A940234-B7CF-4EDA-8541-16197C37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1285875"/>
              <a:ext cx="3968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0" name="Rectangle 35">
              <a:extLst>
                <a:ext uri="{FF2B5EF4-FFF2-40B4-BE49-F238E27FC236}">
                  <a16:creationId xmlns:a16="http://schemas.microsoft.com/office/drawing/2014/main" id="{E2B250EB-E1A7-45AD-B26F-E6455ED1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1363663"/>
              <a:ext cx="3968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1" name="Rectangle 36">
              <a:extLst>
                <a:ext uri="{FF2B5EF4-FFF2-40B4-BE49-F238E27FC236}">
                  <a16:creationId xmlns:a16="http://schemas.microsoft.com/office/drawing/2014/main" id="{E3882513-7D10-48E6-A5DB-AC8003FDE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1443038"/>
              <a:ext cx="39687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2" name="Rectangle 37">
              <a:extLst>
                <a:ext uri="{FF2B5EF4-FFF2-40B4-BE49-F238E27FC236}">
                  <a16:creationId xmlns:a16="http://schemas.microsoft.com/office/drawing/2014/main" id="{81406735-3AA6-4D3F-B925-BE60C5A40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1520825"/>
              <a:ext cx="3968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3" name="Rectangle 38">
              <a:extLst>
                <a:ext uri="{FF2B5EF4-FFF2-40B4-BE49-F238E27FC236}">
                  <a16:creationId xmlns:a16="http://schemas.microsoft.com/office/drawing/2014/main" id="{B240D06F-6A93-40E2-BC3E-468F0B87A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0" y="1363663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4" name="Rectangle 39">
              <a:extLst>
                <a:ext uri="{FF2B5EF4-FFF2-40B4-BE49-F238E27FC236}">
                  <a16:creationId xmlns:a16="http://schemas.microsoft.com/office/drawing/2014/main" id="{AD9087FC-2FA6-4F33-A360-51624A33F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0" y="1443038"/>
              <a:ext cx="381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5" name="Rectangle 40">
              <a:extLst>
                <a:ext uri="{FF2B5EF4-FFF2-40B4-BE49-F238E27FC236}">
                  <a16:creationId xmlns:a16="http://schemas.microsoft.com/office/drawing/2014/main" id="{ECE7926C-13DC-4DA8-9E0E-0F211B302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0" y="1520825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6" name="Rectangle 41">
              <a:extLst>
                <a:ext uri="{FF2B5EF4-FFF2-40B4-BE49-F238E27FC236}">
                  <a16:creationId xmlns:a16="http://schemas.microsoft.com/office/drawing/2014/main" id="{8549A860-CC0A-461E-BE97-FEA2570C4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88" y="1520825"/>
              <a:ext cx="3968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7" name="Rectangle 42">
              <a:extLst>
                <a:ext uri="{FF2B5EF4-FFF2-40B4-BE49-F238E27FC236}">
                  <a16:creationId xmlns:a16="http://schemas.microsoft.com/office/drawing/2014/main" id="{74A15F4F-3478-4D4E-A50E-DBD45884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1520825"/>
              <a:ext cx="39687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38DE061C-D380-4293-A986-E0CC6FC12A0E}"/>
              </a:ext>
            </a:extLst>
          </p:cNvPr>
          <p:cNvGrpSpPr/>
          <p:nvPr/>
        </p:nvGrpSpPr>
        <p:grpSpPr>
          <a:xfrm>
            <a:off x="4300248" y="4509310"/>
            <a:ext cx="251535" cy="251535"/>
            <a:chOff x="9224963" y="561975"/>
            <a:chExt cx="1173162" cy="1173163"/>
          </a:xfrm>
          <a:solidFill>
            <a:schemeClr val="bg1"/>
          </a:solidFill>
        </p:grpSpPr>
        <p:sp>
          <p:nvSpPr>
            <p:cNvPr id="482" name="Freeform 71">
              <a:extLst>
                <a:ext uri="{FF2B5EF4-FFF2-40B4-BE49-F238E27FC236}">
                  <a16:creationId xmlns:a16="http://schemas.microsoft.com/office/drawing/2014/main" id="{A1ED3114-02DB-4ED2-B931-07E68E5E5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4963" y="561975"/>
              <a:ext cx="958850" cy="1173163"/>
            </a:xfrm>
            <a:custGeom>
              <a:avLst/>
              <a:gdLst>
                <a:gd name="T0" fmla="*/ 1472 w 1568"/>
                <a:gd name="T1" fmla="*/ 1196 h 1920"/>
                <a:gd name="T2" fmla="*/ 1536 w 1568"/>
                <a:gd name="T3" fmla="*/ 1120 h 1920"/>
                <a:gd name="T4" fmla="*/ 1440 w 1568"/>
                <a:gd name="T5" fmla="*/ 800 h 1920"/>
                <a:gd name="T6" fmla="*/ 1184 w 1568"/>
                <a:gd name="T7" fmla="*/ 576 h 1920"/>
                <a:gd name="T8" fmla="*/ 608 w 1568"/>
                <a:gd name="T9" fmla="*/ 0 h 1920"/>
                <a:gd name="T10" fmla="*/ 32 w 1568"/>
                <a:gd name="T11" fmla="*/ 576 h 1920"/>
                <a:gd name="T12" fmla="*/ 0 w 1568"/>
                <a:gd name="T13" fmla="*/ 992 h 1920"/>
                <a:gd name="T14" fmla="*/ 0 w 1568"/>
                <a:gd name="T15" fmla="*/ 1472 h 1920"/>
                <a:gd name="T16" fmla="*/ 687 w 1568"/>
                <a:gd name="T17" fmla="*/ 1728 h 1920"/>
                <a:gd name="T18" fmla="*/ 975 w 1568"/>
                <a:gd name="T19" fmla="*/ 1916 h 1920"/>
                <a:gd name="T20" fmla="*/ 1344 w 1568"/>
                <a:gd name="T21" fmla="*/ 1696 h 1920"/>
                <a:gd name="T22" fmla="*/ 1568 w 1568"/>
                <a:gd name="T23" fmla="*/ 1728 h 1920"/>
                <a:gd name="T24" fmla="*/ 1504 w 1568"/>
                <a:gd name="T25" fmla="*/ 1650 h 1920"/>
                <a:gd name="T26" fmla="*/ 1281 w 1568"/>
                <a:gd name="T27" fmla="*/ 1427 h 1920"/>
                <a:gd name="T28" fmla="*/ 1408 w 1568"/>
                <a:gd name="T29" fmla="*/ 1196 h 1920"/>
                <a:gd name="T30" fmla="*/ 930 w 1568"/>
                <a:gd name="T31" fmla="*/ 1139 h 1920"/>
                <a:gd name="T32" fmla="*/ 960 w 1568"/>
                <a:gd name="T33" fmla="*/ 1691 h 1920"/>
                <a:gd name="T34" fmla="*/ 1280 w 1568"/>
                <a:gd name="T35" fmla="*/ 992 h 1920"/>
                <a:gd name="T36" fmla="*/ 1278 w 1568"/>
                <a:gd name="T37" fmla="*/ 1184 h 1920"/>
                <a:gd name="T38" fmla="*/ 192 w 1568"/>
                <a:gd name="T39" fmla="*/ 480 h 1920"/>
                <a:gd name="T40" fmla="*/ 1024 w 1568"/>
                <a:gd name="T41" fmla="*/ 576 h 1920"/>
                <a:gd name="T42" fmla="*/ 608 w 1568"/>
                <a:gd name="T43" fmla="*/ 160 h 1920"/>
                <a:gd name="T44" fmla="*/ 192 w 1568"/>
                <a:gd name="T45" fmla="*/ 576 h 1920"/>
                <a:gd name="T46" fmla="*/ 352 w 1568"/>
                <a:gd name="T47" fmla="*/ 576 h 1920"/>
                <a:gd name="T48" fmla="*/ 864 w 1568"/>
                <a:gd name="T49" fmla="*/ 480 h 1920"/>
                <a:gd name="T50" fmla="*/ 256 w 1568"/>
                <a:gd name="T51" fmla="*/ 1184 h 1920"/>
                <a:gd name="T52" fmla="*/ 64 w 1568"/>
                <a:gd name="T53" fmla="*/ 1184 h 1920"/>
                <a:gd name="T54" fmla="*/ 64 w 1568"/>
                <a:gd name="T55" fmla="*/ 1024 h 1920"/>
                <a:gd name="T56" fmla="*/ 64 w 1568"/>
                <a:gd name="T57" fmla="*/ 1344 h 1920"/>
                <a:gd name="T58" fmla="*/ 64 w 1568"/>
                <a:gd name="T59" fmla="*/ 1440 h 1920"/>
                <a:gd name="T60" fmla="*/ 64 w 1568"/>
                <a:gd name="T61" fmla="*/ 960 h 1920"/>
                <a:gd name="T62" fmla="*/ 256 w 1568"/>
                <a:gd name="T63" fmla="*/ 960 h 1920"/>
                <a:gd name="T64" fmla="*/ 64 w 1568"/>
                <a:gd name="T65" fmla="*/ 1504 h 1920"/>
                <a:gd name="T66" fmla="*/ 320 w 1568"/>
                <a:gd name="T67" fmla="*/ 1312 h 1920"/>
                <a:gd name="T68" fmla="*/ 320 w 1568"/>
                <a:gd name="T69" fmla="*/ 832 h 1920"/>
                <a:gd name="T70" fmla="*/ 64 w 1568"/>
                <a:gd name="T71" fmla="*/ 640 h 1920"/>
                <a:gd name="T72" fmla="*/ 480 w 1568"/>
                <a:gd name="T73" fmla="*/ 800 h 1920"/>
                <a:gd name="T74" fmla="*/ 628 w 1568"/>
                <a:gd name="T75" fmla="*/ 1664 h 1920"/>
                <a:gd name="T76" fmla="*/ 512 w 1568"/>
                <a:gd name="T77" fmla="*/ 1196 h 1920"/>
                <a:gd name="T78" fmla="*/ 1408 w 1568"/>
                <a:gd name="T79" fmla="*/ 1120 h 1920"/>
                <a:gd name="T80" fmla="*/ 1312 w 1568"/>
                <a:gd name="T81" fmla="*/ 928 h 1920"/>
                <a:gd name="T82" fmla="*/ 576 w 1568"/>
                <a:gd name="T83" fmla="*/ 1135 h 1920"/>
                <a:gd name="T84" fmla="*/ 975 w 1568"/>
                <a:gd name="T85" fmla="*/ 1756 h 1920"/>
                <a:gd name="T86" fmla="*/ 960 w 1568"/>
                <a:gd name="T87" fmla="*/ 1851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68" h="1920">
                  <a:moveTo>
                    <a:pt x="1504" y="1650"/>
                  </a:moveTo>
                  <a:cubicBezTo>
                    <a:pt x="1383" y="1530"/>
                    <a:pt x="1383" y="1530"/>
                    <a:pt x="1383" y="1530"/>
                  </a:cubicBezTo>
                  <a:cubicBezTo>
                    <a:pt x="1441" y="1425"/>
                    <a:pt x="1472" y="1312"/>
                    <a:pt x="1472" y="1196"/>
                  </a:cubicBezTo>
                  <a:cubicBezTo>
                    <a:pt x="1472" y="1184"/>
                    <a:pt x="1472" y="1184"/>
                    <a:pt x="1472" y="1184"/>
                  </a:cubicBezTo>
                  <a:cubicBezTo>
                    <a:pt x="1536" y="1184"/>
                    <a:pt x="1536" y="1184"/>
                    <a:pt x="1536" y="1184"/>
                  </a:cubicBezTo>
                  <a:cubicBezTo>
                    <a:pt x="1536" y="1120"/>
                    <a:pt x="1536" y="1120"/>
                    <a:pt x="1536" y="1120"/>
                  </a:cubicBezTo>
                  <a:cubicBezTo>
                    <a:pt x="1472" y="1120"/>
                    <a:pt x="1472" y="1120"/>
                    <a:pt x="1472" y="1120"/>
                  </a:cubicBezTo>
                  <a:cubicBezTo>
                    <a:pt x="1472" y="832"/>
                    <a:pt x="1472" y="832"/>
                    <a:pt x="1472" y="832"/>
                  </a:cubicBezTo>
                  <a:cubicBezTo>
                    <a:pt x="1472" y="814"/>
                    <a:pt x="1458" y="800"/>
                    <a:pt x="1440" y="800"/>
                  </a:cubicBezTo>
                  <a:cubicBezTo>
                    <a:pt x="1216" y="800"/>
                    <a:pt x="1216" y="800"/>
                    <a:pt x="1216" y="800"/>
                  </a:cubicBezTo>
                  <a:cubicBezTo>
                    <a:pt x="1216" y="608"/>
                    <a:pt x="1216" y="608"/>
                    <a:pt x="1216" y="608"/>
                  </a:cubicBezTo>
                  <a:cubicBezTo>
                    <a:pt x="1216" y="590"/>
                    <a:pt x="1202" y="576"/>
                    <a:pt x="1184" y="576"/>
                  </a:cubicBezTo>
                  <a:cubicBezTo>
                    <a:pt x="1088" y="576"/>
                    <a:pt x="1088" y="576"/>
                    <a:pt x="1088" y="576"/>
                  </a:cubicBezTo>
                  <a:cubicBezTo>
                    <a:pt x="1088" y="480"/>
                    <a:pt x="1088" y="480"/>
                    <a:pt x="1088" y="480"/>
                  </a:cubicBezTo>
                  <a:cubicBezTo>
                    <a:pt x="1088" y="215"/>
                    <a:pt x="873" y="0"/>
                    <a:pt x="608" y="0"/>
                  </a:cubicBezTo>
                  <a:cubicBezTo>
                    <a:pt x="343" y="0"/>
                    <a:pt x="128" y="215"/>
                    <a:pt x="128" y="480"/>
                  </a:cubicBezTo>
                  <a:cubicBezTo>
                    <a:pt x="128" y="576"/>
                    <a:pt x="128" y="576"/>
                    <a:pt x="128" y="576"/>
                  </a:cubicBezTo>
                  <a:cubicBezTo>
                    <a:pt x="32" y="576"/>
                    <a:pt x="32" y="576"/>
                    <a:pt x="32" y="576"/>
                  </a:cubicBezTo>
                  <a:cubicBezTo>
                    <a:pt x="14" y="576"/>
                    <a:pt x="0" y="590"/>
                    <a:pt x="0" y="608"/>
                  </a:cubicBezTo>
                  <a:cubicBezTo>
                    <a:pt x="0" y="832"/>
                    <a:pt x="0" y="832"/>
                    <a:pt x="0" y="832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1312"/>
                    <a:pt x="0" y="1312"/>
                    <a:pt x="0" y="1312"/>
                  </a:cubicBezTo>
                  <a:cubicBezTo>
                    <a:pt x="0" y="1472"/>
                    <a:pt x="0" y="1472"/>
                    <a:pt x="0" y="1472"/>
                  </a:cubicBezTo>
                  <a:cubicBezTo>
                    <a:pt x="0" y="1568"/>
                    <a:pt x="0" y="1568"/>
                    <a:pt x="0" y="1568"/>
                  </a:cubicBezTo>
                  <a:cubicBezTo>
                    <a:pt x="0" y="1656"/>
                    <a:pt x="72" y="1728"/>
                    <a:pt x="160" y="1728"/>
                  </a:cubicBezTo>
                  <a:cubicBezTo>
                    <a:pt x="687" y="1728"/>
                    <a:pt x="687" y="1728"/>
                    <a:pt x="687" y="1728"/>
                  </a:cubicBezTo>
                  <a:cubicBezTo>
                    <a:pt x="759" y="1799"/>
                    <a:pt x="845" y="1863"/>
                    <a:pt x="945" y="1916"/>
                  </a:cubicBezTo>
                  <a:cubicBezTo>
                    <a:pt x="950" y="1918"/>
                    <a:pt x="955" y="1920"/>
                    <a:pt x="960" y="1920"/>
                  </a:cubicBezTo>
                  <a:cubicBezTo>
                    <a:pt x="965" y="1920"/>
                    <a:pt x="970" y="1918"/>
                    <a:pt x="975" y="1916"/>
                  </a:cubicBezTo>
                  <a:cubicBezTo>
                    <a:pt x="1137" y="1830"/>
                    <a:pt x="1264" y="1716"/>
                    <a:pt x="1349" y="1586"/>
                  </a:cubicBezTo>
                  <a:cubicBezTo>
                    <a:pt x="1459" y="1696"/>
                    <a:pt x="1459" y="1696"/>
                    <a:pt x="1459" y="1696"/>
                  </a:cubicBezTo>
                  <a:cubicBezTo>
                    <a:pt x="1344" y="1696"/>
                    <a:pt x="1344" y="1696"/>
                    <a:pt x="1344" y="1696"/>
                  </a:cubicBezTo>
                  <a:cubicBezTo>
                    <a:pt x="1344" y="1760"/>
                    <a:pt x="1344" y="1760"/>
                    <a:pt x="1344" y="1760"/>
                  </a:cubicBezTo>
                  <a:cubicBezTo>
                    <a:pt x="1536" y="1760"/>
                    <a:pt x="1536" y="1760"/>
                    <a:pt x="1536" y="1760"/>
                  </a:cubicBezTo>
                  <a:cubicBezTo>
                    <a:pt x="1554" y="1760"/>
                    <a:pt x="1568" y="1745"/>
                    <a:pt x="1568" y="1728"/>
                  </a:cubicBezTo>
                  <a:cubicBezTo>
                    <a:pt x="1568" y="1536"/>
                    <a:pt x="1568" y="1536"/>
                    <a:pt x="1568" y="1536"/>
                  </a:cubicBezTo>
                  <a:cubicBezTo>
                    <a:pt x="1504" y="1536"/>
                    <a:pt x="1504" y="1536"/>
                    <a:pt x="1504" y="1536"/>
                  </a:cubicBezTo>
                  <a:lnTo>
                    <a:pt x="1504" y="1650"/>
                  </a:lnTo>
                  <a:close/>
                  <a:moveTo>
                    <a:pt x="1408" y="1196"/>
                  </a:moveTo>
                  <a:cubicBezTo>
                    <a:pt x="1408" y="1295"/>
                    <a:pt x="1383" y="1392"/>
                    <a:pt x="1336" y="1483"/>
                  </a:cubicBezTo>
                  <a:cubicBezTo>
                    <a:pt x="1281" y="1427"/>
                    <a:pt x="1281" y="1427"/>
                    <a:pt x="1281" y="1427"/>
                  </a:cubicBezTo>
                  <a:cubicBezTo>
                    <a:pt x="1315" y="1351"/>
                    <a:pt x="1336" y="1269"/>
                    <a:pt x="1342" y="1184"/>
                  </a:cubicBezTo>
                  <a:cubicBezTo>
                    <a:pt x="1408" y="1184"/>
                    <a:pt x="1408" y="1184"/>
                    <a:pt x="1408" y="1184"/>
                  </a:cubicBezTo>
                  <a:lnTo>
                    <a:pt x="1408" y="1196"/>
                  </a:lnTo>
                  <a:close/>
                  <a:moveTo>
                    <a:pt x="1280" y="1120"/>
                  </a:moveTo>
                  <a:cubicBezTo>
                    <a:pt x="960" y="1120"/>
                    <a:pt x="960" y="1120"/>
                    <a:pt x="960" y="1120"/>
                  </a:cubicBezTo>
                  <a:cubicBezTo>
                    <a:pt x="947" y="1120"/>
                    <a:pt x="935" y="1127"/>
                    <a:pt x="930" y="1139"/>
                  </a:cubicBezTo>
                  <a:cubicBezTo>
                    <a:pt x="925" y="1151"/>
                    <a:pt x="928" y="1165"/>
                    <a:pt x="937" y="1174"/>
                  </a:cubicBezTo>
                  <a:cubicBezTo>
                    <a:pt x="1203" y="1440"/>
                    <a:pt x="1203" y="1440"/>
                    <a:pt x="1203" y="1440"/>
                  </a:cubicBezTo>
                  <a:cubicBezTo>
                    <a:pt x="1147" y="1543"/>
                    <a:pt x="1064" y="1630"/>
                    <a:pt x="960" y="1691"/>
                  </a:cubicBezTo>
                  <a:cubicBezTo>
                    <a:pt x="762" y="1576"/>
                    <a:pt x="640" y="1364"/>
                    <a:pt x="640" y="1135"/>
                  </a:cubicBezTo>
                  <a:cubicBezTo>
                    <a:pt x="640" y="992"/>
                    <a:pt x="640" y="992"/>
                    <a:pt x="640" y="992"/>
                  </a:cubicBezTo>
                  <a:cubicBezTo>
                    <a:pt x="1280" y="992"/>
                    <a:pt x="1280" y="992"/>
                    <a:pt x="1280" y="992"/>
                  </a:cubicBezTo>
                  <a:lnTo>
                    <a:pt x="1280" y="1120"/>
                  </a:lnTo>
                  <a:close/>
                  <a:moveTo>
                    <a:pt x="1037" y="1184"/>
                  </a:moveTo>
                  <a:cubicBezTo>
                    <a:pt x="1278" y="1184"/>
                    <a:pt x="1278" y="1184"/>
                    <a:pt x="1278" y="1184"/>
                  </a:cubicBezTo>
                  <a:cubicBezTo>
                    <a:pt x="1273" y="1251"/>
                    <a:pt x="1257" y="1317"/>
                    <a:pt x="1232" y="1378"/>
                  </a:cubicBezTo>
                  <a:lnTo>
                    <a:pt x="1037" y="1184"/>
                  </a:lnTo>
                  <a:close/>
                  <a:moveTo>
                    <a:pt x="192" y="480"/>
                  </a:moveTo>
                  <a:cubicBezTo>
                    <a:pt x="192" y="250"/>
                    <a:pt x="379" y="64"/>
                    <a:pt x="608" y="64"/>
                  </a:cubicBezTo>
                  <a:cubicBezTo>
                    <a:pt x="837" y="64"/>
                    <a:pt x="1024" y="250"/>
                    <a:pt x="1024" y="480"/>
                  </a:cubicBezTo>
                  <a:cubicBezTo>
                    <a:pt x="1024" y="576"/>
                    <a:pt x="1024" y="576"/>
                    <a:pt x="1024" y="576"/>
                  </a:cubicBezTo>
                  <a:cubicBezTo>
                    <a:pt x="928" y="576"/>
                    <a:pt x="928" y="576"/>
                    <a:pt x="928" y="576"/>
                  </a:cubicBezTo>
                  <a:cubicBezTo>
                    <a:pt x="928" y="480"/>
                    <a:pt x="928" y="480"/>
                    <a:pt x="928" y="480"/>
                  </a:cubicBezTo>
                  <a:cubicBezTo>
                    <a:pt x="928" y="303"/>
                    <a:pt x="784" y="160"/>
                    <a:pt x="608" y="160"/>
                  </a:cubicBezTo>
                  <a:cubicBezTo>
                    <a:pt x="432" y="160"/>
                    <a:pt x="288" y="303"/>
                    <a:pt x="288" y="480"/>
                  </a:cubicBezTo>
                  <a:cubicBezTo>
                    <a:pt x="288" y="576"/>
                    <a:pt x="288" y="576"/>
                    <a:pt x="288" y="576"/>
                  </a:cubicBezTo>
                  <a:cubicBezTo>
                    <a:pt x="192" y="576"/>
                    <a:pt x="192" y="576"/>
                    <a:pt x="192" y="576"/>
                  </a:cubicBezTo>
                  <a:lnTo>
                    <a:pt x="192" y="480"/>
                  </a:lnTo>
                  <a:close/>
                  <a:moveTo>
                    <a:pt x="864" y="576"/>
                  </a:moveTo>
                  <a:cubicBezTo>
                    <a:pt x="352" y="576"/>
                    <a:pt x="352" y="576"/>
                    <a:pt x="352" y="576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2" y="338"/>
                    <a:pt x="467" y="224"/>
                    <a:pt x="608" y="224"/>
                  </a:cubicBezTo>
                  <a:cubicBezTo>
                    <a:pt x="749" y="224"/>
                    <a:pt x="864" y="338"/>
                    <a:pt x="864" y="480"/>
                  </a:cubicBezTo>
                  <a:lnTo>
                    <a:pt x="864" y="576"/>
                  </a:lnTo>
                  <a:close/>
                  <a:moveTo>
                    <a:pt x="64" y="1184"/>
                  </a:moveTo>
                  <a:cubicBezTo>
                    <a:pt x="256" y="1184"/>
                    <a:pt x="256" y="1184"/>
                    <a:pt x="256" y="1184"/>
                  </a:cubicBezTo>
                  <a:cubicBezTo>
                    <a:pt x="256" y="1280"/>
                    <a:pt x="256" y="1280"/>
                    <a:pt x="256" y="1280"/>
                  </a:cubicBezTo>
                  <a:cubicBezTo>
                    <a:pt x="64" y="1280"/>
                    <a:pt x="64" y="1280"/>
                    <a:pt x="64" y="1280"/>
                  </a:cubicBezTo>
                  <a:lnTo>
                    <a:pt x="64" y="1184"/>
                  </a:lnTo>
                  <a:close/>
                  <a:moveTo>
                    <a:pt x="256" y="1120"/>
                  </a:moveTo>
                  <a:cubicBezTo>
                    <a:pt x="64" y="1120"/>
                    <a:pt x="64" y="1120"/>
                    <a:pt x="64" y="1120"/>
                  </a:cubicBezTo>
                  <a:cubicBezTo>
                    <a:pt x="64" y="1024"/>
                    <a:pt x="64" y="1024"/>
                    <a:pt x="64" y="1024"/>
                  </a:cubicBezTo>
                  <a:cubicBezTo>
                    <a:pt x="256" y="1024"/>
                    <a:pt x="256" y="1024"/>
                    <a:pt x="256" y="1024"/>
                  </a:cubicBezTo>
                  <a:lnTo>
                    <a:pt x="256" y="1120"/>
                  </a:lnTo>
                  <a:close/>
                  <a:moveTo>
                    <a:pt x="64" y="1344"/>
                  </a:moveTo>
                  <a:cubicBezTo>
                    <a:pt x="256" y="1344"/>
                    <a:pt x="256" y="1344"/>
                    <a:pt x="256" y="1344"/>
                  </a:cubicBezTo>
                  <a:cubicBezTo>
                    <a:pt x="256" y="1440"/>
                    <a:pt x="256" y="1440"/>
                    <a:pt x="256" y="1440"/>
                  </a:cubicBezTo>
                  <a:cubicBezTo>
                    <a:pt x="64" y="1440"/>
                    <a:pt x="64" y="1440"/>
                    <a:pt x="64" y="1440"/>
                  </a:cubicBezTo>
                  <a:lnTo>
                    <a:pt x="64" y="1344"/>
                  </a:lnTo>
                  <a:close/>
                  <a:moveTo>
                    <a:pt x="256" y="960"/>
                  </a:moveTo>
                  <a:cubicBezTo>
                    <a:pt x="64" y="960"/>
                    <a:pt x="64" y="960"/>
                    <a:pt x="64" y="960"/>
                  </a:cubicBezTo>
                  <a:cubicBezTo>
                    <a:pt x="64" y="864"/>
                    <a:pt x="64" y="864"/>
                    <a:pt x="64" y="864"/>
                  </a:cubicBezTo>
                  <a:cubicBezTo>
                    <a:pt x="256" y="864"/>
                    <a:pt x="256" y="864"/>
                    <a:pt x="256" y="864"/>
                  </a:cubicBezTo>
                  <a:lnTo>
                    <a:pt x="256" y="960"/>
                  </a:lnTo>
                  <a:close/>
                  <a:moveTo>
                    <a:pt x="160" y="1664"/>
                  </a:moveTo>
                  <a:cubicBezTo>
                    <a:pt x="107" y="1664"/>
                    <a:pt x="64" y="1620"/>
                    <a:pt x="64" y="1568"/>
                  </a:cubicBezTo>
                  <a:cubicBezTo>
                    <a:pt x="64" y="1504"/>
                    <a:pt x="64" y="1504"/>
                    <a:pt x="64" y="1504"/>
                  </a:cubicBezTo>
                  <a:cubicBezTo>
                    <a:pt x="288" y="1504"/>
                    <a:pt x="288" y="1504"/>
                    <a:pt x="288" y="1504"/>
                  </a:cubicBezTo>
                  <a:cubicBezTo>
                    <a:pt x="306" y="1504"/>
                    <a:pt x="320" y="1489"/>
                    <a:pt x="320" y="1472"/>
                  </a:cubicBezTo>
                  <a:cubicBezTo>
                    <a:pt x="320" y="1312"/>
                    <a:pt x="320" y="1312"/>
                    <a:pt x="320" y="1312"/>
                  </a:cubicBezTo>
                  <a:cubicBezTo>
                    <a:pt x="320" y="1152"/>
                    <a:pt x="320" y="1152"/>
                    <a:pt x="320" y="1152"/>
                  </a:cubicBezTo>
                  <a:cubicBezTo>
                    <a:pt x="320" y="992"/>
                    <a:pt x="320" y="992"/>
                    <a:pt x="320" y="992"/>
                  </a:cubicBezTo>
                  <a:cubicBezTo>
                    <a:pt x="320" y="832"/>
                    <a:pt x="320" y="832"/>
                    <a:pt x="320" y="832"/>
                  </a:cubicBezTo>
                  <a:cubicBezTo>
                    <a:pt x="320" y="814"/>
                    <a:pt x="306" y="800"/>
                    <a:pt x="288" y="800"/>
                  </a:cubicBezTo>
                  <a:cubicBezTo>
                    <a:pt x="64" y="800"/>
                    <a:pt x="64" y="800"/>
                    <a:pt x="64" y="800"/>
                  </a:cubicBezTo>
                  <a:cubicBezTo>
                    <a:pt x="64" y="640"/>
                    <a:pt x="64" y="640"/>
                    <a:pt x="64" y="640"/>
                  </a:cubicBezTo>
                  <a:cubicBezTo>
                    <a:pt x="1152" y="640"/>
                    <a:pt x="1152" y="640"/>
                    <a:pt x="1152" y="640"/>
                  </a:cubicBezTo>
                  <a:cubicBezTo>
                    <a:pt x="1152" y="800"/>
                    <a:pt x="1152" y="800"/>
                    <a:pt x="1152" y="800"/>
                  </a:cubicBezTo>
                  <a:cubicBezTo>
                    <a:pt x="480" y="800"/>
                    <a:pt x="480" y="800"/>
                    <a:pt x="480" y="800"/>
                  </a:cubicBezTo>
                  <a:cubicBezTo>
                    <a:pt x="462" y="800"/>
                    <a:pt x="448" y="814"/>
                    <a:pt x="448" y="832"/>
                  </a:cubicBezTo>
                  <a:cubicBezTo>
                    <a:pt x="448" y="1196"/>
                    <a:pt x="448" y="1196"/>
                    <a:pt x="448" y="1196"/>
                  </a:cubicBezTo>
                  <a:cubicBezTo>
                    <a:pt x="448" y="1363"/>
                    <a:pt x="512" y="1525"/>
                    <a:pt x="628" y="1664"/>
                  </a:cubicBezTo>
                  <a:lnTo>
                    <a:pt x="160" y="1664"/>
                  </a:lnTo>
                  <a:close/>
                  <a:moveTo>
                    <a:pt x="960" y="1851"/>
                  </a:moveTo>
                  <a:cubicBezTo>
                    <a:pt x="679" y="1696"/>
                    <a:pt x="512" y="1452"/>
                    <a:pt x="512" y="1196"/>
                  </a:cubicBezTo>
                  <a:cubicBezTo>
                    <a:pt x="512" y="864"/>
                    <a:pt x="512" y="864"/>
                    <a:pt x="512" y="864"/>
                  </a:cubicBezTo>
                  <a:cubicBezTo>
                    <a:pt x="1408" y="864"/>
                    <a:pt x="1408" y="864"/>
                    <a:pt x="1408" y="864"/>
                  </a:cubicBezTo>
                  <a:cubicBezTo>
                    <a:pt x="1408" y="1120"/>
                    <a:pt x="1408" y="1120"/>
                    <a:pt x="1408" y="1120"/>
                  </a:cubicBezTo>
                  <a:cubicBezTo>
                    <a:pt x="1344" y="1120"/>
                    <a:pt x="1344" y="1120"/>
                    <a:pt x="1344" y="1120"/>
                  </a:cubicBezTo>
                  <a:cubicBezTo>
                    <a:pt x="1344" y="960"/>
                    <a:pt x="1344" y="960"/>
                    <a:pt x="1344" y="960"/>
                  </a:cubicBezTo>
                  <a:cubicBezTo>
                    <a:pt x="1344" y="942"/>
                    <a:pt x="1330" y="928"/>
                    <a:pt x="1312" y="928"/>
                  </a:cubicBezTo>
                  <a:cubicBezTo>
                    <a:pt x="608" y="928"/>
                    <a:pt x="608" y="928"/>
                    <a:pt x="608" y="928"/>
                  </a:cubicBezTo>
                  <a:cubicBezTo>
                    <a:pt x="590" y="928"/>
                    <a:pt x="576" y="942"/>
                    <a:pt x="576" y="960"/>
                  </a:cubicBezTo>
                  <a:cubicBezTo>
                    <a:pt x="576" y="1135"/>
                    <a:pt x="576" y="1135"/>
                    <a:pt x="576" y="1135"/>
                  </a:cubicBezTo>
                  <a:cubicBezTo>
                    <a:pt x="576" y="1394"/>
                    <a:pt x="717" y="1632"/>
                    <a:pt x="945" y="1756"/>
                  </a:cubicBezTo>
                  <a:cubicBezTo>
                    <a:pt x="949" y="1758"/>
                    <a:pt x="955" y="1760"/>
                    <a:pt x="960" y="1760"/>
                  </a:cubicBezTo>
                  <a:cubicBezTo>
                    <a:pt x="965" y="1760"/>
                    <a:pt x="971" y="1758"/>
                    <a:pt x="975" y="1756"/>
                  </a:cubicBezTo>
                  <a:cubicBezTo>
                    <a:pt x="1092" y="1692"/>
                    <a:pt x="1186" y="1598"/>
                    <a:pt x="1250" y="1487"/>
                  </a:cubicBezTo>
                  <a:cubicBezTo>
                    <a:pt x="1303" y="1540"/>
                    <a:pt x="1303" y="1540"/>
                    <a:pt x="1303" y="1540"/>
                  </a:cubicBezTo>
                  <a:cubicBezTo>
                    <a:pt x="1226" y="1661"/>
                    <a:pt x="1109" y="1769"/>
                    <a:pt x="960" y="18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3" name="Rectangle 72">
              <a:extLst>
                <a:ext uri="{FF2B5EF4-FFF2-40B4-BE49-F238E27FC236}">
                  <a16:creationId xmlns:a16="http://schemas.microsoft.com/office/drawing/2014/main" id="{6D535706-F1C4-491A-A51B-AEE5A57B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2863" y="1247775"/>
              <a:ext cx="39687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4" name="Rectangle 73">
              <a:extLst>
                <a:ext uri="{FF2B5EF4-FFF2-40B4-BE49-F238E27FC236}">
                  <a16:creationId xmlns:a16="http://schemas.microsoft.com/office/drawing/2014/main" id="{24AA17EA-1F87-4193-A041-78224E985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38" y="1247775"/>
              <a:ext cx="381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5" name="Rectangle 74">
              <a:extLst>
                <a:ext uri="{FF2B5EF4-FFF2-40B4-BE49-F238E27FC236}">
                  <a16:creationId xmlns:a16="http://schemas.microsoft.com/office/drawing/2014/main" id="{0C6FED79-F6B4-41E5-948D-70D53BC34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25" y="1247775"/>
              <a:ext cx="38100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6" name="Rectangle 75">
              <a:extLst>
                <a:ext uri="{FF2B5EF4-FFF2-40B4-BE49-F238E27FC236}">
                  <a16:creationId xmlns:a16="http://schemas.microsoft.com/office/drawing/2014/main" id="{84E00630-B078-4430-A3C9-0226ABDA6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2238" y="7191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7" name="Rectangle 76">
              <a:extLst>
                <a:ext uri="{FF2B5EF4-FFF2-40B4-BE49-F238E27FC236}">
                  <a16:creationId xmlns:a16="http://schemas.microsoft.com/office/drawing/2014/main" id="{3FFD89EA-11B3-4ED5-B611-EC473C58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25" y="7191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8" name="Freeform 77">
              <a:extLst>
                <a:ext uri="{FF2B5EF4-FFF2-40B4-BE49-F238E27FC236}">
                  <a16:creationId xmlns:a16="http://schemas.microsoft.com/office/drawing/2014/main" id="{212FB349-7412-43F2-A66A-65C69BFBB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0" y="841375"/>
              <a:ext cx="295275" cy="184150"/>
            </a:xfrm>
            <a:custGeom>
              <a:avLst/>
              <a:gdLst>
                <a:gd name="T0" fmla="*/ 483 w 483"/>
                <a:gd name="T1" fmla="*/ 119 h 301"/>
                <a:gd name="T2" fmla="*/ 112 w 483"/>
                <a:gd name="T3" fmla="*/ 119 h 301"/>
                <a:gd name="T4" fmla="*/ 186 w 483"/>
                <a:gd name="T5" fmla="*/ 45 h 301"/>
                <a:gd name="T6" fmla="*/ 140 w 483"/>
                <a:gd name="T7" fmla="*/ 0 h 301"/>
                <a:gd name="T8" fmla="*/ 12 w 483"/>
                <a:gd name="T9" fmla="*/ 128 h 301"/>
                <a:gd name="T10" fmla="*/ 12 w 483"/>
                <a:gd name="T11" fmla="*/ 173 h 301"/>
                <a:gd name="T12" fmla="*/ 140 w 483"/>
                <a:gd name="T13" fmla="*/ 301 h 301"/>
                <a:gd name="T14" fmla="*/ 186 w 483"/>
                <a:gd name="T15" fmla="*/ 256 h 301"/>
                <a:gd name="T16" fmla="*/ 112 w 483"/>
                <a:gd name="T17" fmla="*/ 183 h 301"/>
                <a:gd name="T18" fmla="*/ 483 w 483"/>
                <a:gd name="T19" fmla="*/ 183 h 301"/>
                <a:gd name="T20" fmla="*/ 483 w 483"/>
                <a:gd name="T21" fmla="*/ 11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3" h="301">
                  <a:moveTo>
                    <a:pt x="483" y="119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0" y="140"/>
                    <a:pt x="0" y="161"/>
                    <a:pt x="12" y="173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86" y="256"/>
                    <a:pt x="186" y="256"/>
                    <a:pt x="186" y="256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483" y="183"/>
                    <a:pt x="483" y="183"/>
                    <a:pt x="483" y="183"/>
                  </a:cubicBezTo>
                  <a:lnTo>
                    <a:pt x="483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89" name="Freeform 78">
              <a:extLst>
                <a:ext uri="{FF2B5EF4-FFF2-40B4-BE49-F238E27FC236}">
                  <a16:creationId xmlns:a16="http://schemas.microsoft.com/office/drawing/2014/main" id="{7C3C3275-15AB-44B2-AC90-9F43E3E01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88" y="1017588"/>
              <a:ext cx="236537" cy="184150"/>
            </a:xfrm>
            <a:custGeom>
              <a:avLst/>
              <a:gdLst>
                <a:gd name="T0" fmla="*/ 186 w 387"/>
                <a:gd name="T1" fmla="*/ 45 h 301"/>
                <a:gd name="T2" fmla="*/ 140 w 387"/>
                <a:gd name="T3" fmla="*/ 0 h 301"/>
                <a:gd name="T4" fmla="*/ 12 w 387"/>
                <a:gd name="T5" fmla="*/ 128 h 301"/>
                <a:gd name="T6" fmla="*/ 12 w 387"/>
                <a:gd name="T7" fmla="*/ 173 h 301"/>
                <a:gd name="T8" fmla="*/ 140 w 387"/>
                <a:gd name="T9" fmla="*/ 301 h 301"/>
                <a:gd name="T10" fmla="*/ 186 w 387"/>
                <a:gd name="T11" fmla="*/ 256 h 301"/>
                <a:gd name="T12" fmla="*/ 112 w 387"/>
                <a:gd name="T13" fmla="*/ 183 h 301"/>
                <a:gd name="T14" fmla="*/ 387 w 387"/>
                <a:gd name="T15" fmla="*/ 183 h 301"/>
                <a:gd name="T16" fmla="*/ 387 w 387"/>
                <a:gd name="T17" fmla="*/ 119 h 301"/>
                <a:gd name="T18" fmla="*/ 112 w 387"/>
                <a:gd name="T19" fmla="*/ 119 h 301"/>
                <a:gd name="T20" fmla="*/ 186 w 387"/>
                <a:gd name="T21" fmla="*/ 4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7" h="301">
                  <a:moveTo>
                    <a:pt x="186" y="45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0" y="140"/>
                    <a:pt x="0" y="161"/>
                    <a:pt x="12" y="173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86" y="256"/>
                    <a:pt x="186" y="256"/>
                    <a:pt x="186" y="256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387" y="183"/>
                    <a:pt x="387" y="183"/>
                    <a:pt x="387" y="183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112" y="119"/>
                    <a:pt x="112" y="119"/>
                    <a:pt x="112" y="119"/>
                  </a:cubicBezTo>
                  <a:lnTo>
                    <a:pt x="18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0" name="Freeform 79">
              <a:extLst>
                <a:ext uri="{FF2B5EF4-FFF2-40B4-BE49-F238E27FC236}">
                  <a16:creationId xmlns:a16="http://schemas.microsoft.com/office/drawing/2014/main" id="{C708AB7D-6448-4635-8D11-F7506F8E7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646113"/>
              <a:ext cx="295275" cy="184150"/>
            </a:xfrm>
            <a:custGeom>
              <a:avLst/>
              <a:gdLst>
                <a:gd name="T0" fmla="*/ 140 w 483"/>
                <a:gd name="T1" fmla="*/ 301 h 301"/>
                <a:gd name="T2" fmla="*/ 186 w 483"/>
                <a:gd name="T3" fmla="*/ 256 h 301"/>
                <a:gd name="T4" fmla="*/ 112 w 483"/>
                <a:gd name="T5" fmla="*/ 183 h 301"/>
                <a:gd name="T6" fmla="*/ 483 w 483"/>
                <a:gd name="T7" fmla="*/ 183 h 301"/>
                <a:gd name="T8" fmla="*/ 483 w 483"/>
                <a:gd name="T9" fmla="*/ 119 h 301"/>
                <a:gd name="T10" fmla="*/ 112 w 483"/>
                <a:gd name="T11" fmla="*/ 119 h 301"/>
                <a:gd name="T12" fmla="*/ 186 w 483"/>
                <a:gd name="T13" fmla="*/ 45 h 301"/>
                <a:gd name="T14" fmla="*/ 140 w 483"/>
                <a:gd name="T15" fmla="*/ 0 h 301"/>
                <a:gd name="T16" fmla="*/ 12 w 483"/>
                <a:gd name="T17" fmla="*/ 128 h 301"/>
                <a:gd name="T18" fmla="*/ 12 w 483"/>
                <a:gd name="T19" fmla="*/ 173 h 301"/>
                <a:gd name="T20" fmla="*/ 140 w 483"/>
                <a:gd name="T21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3" h="301">
                  <a:moveTo>
                    <a:pt x="140" y="301"/>
                  </a:moveTo>
                  <a:cubicBezTo>
                    <a:pt x="186" y="256"/>
                    <a:pt x="186" y="256"/>
                    <a:pt x="186" y="256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483" y="183"/>
                    <a:pt x="483" y="183"/>
                    <a:pt x="483" y="183"/>
                  </a:cubicBezTo>
                  <a:cubicBezTo>
                    <a:pt x="483" y="119"/>
                    <a:pt x="483" y="119"/>
                    <a:pt x="483" y="119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0" y="140"/>
                    <a:pt x="0" y="161"/>
                    <a:pt x="12" y="173"/>
                  </a:cubicBezTo>
                  <a:lnTo>
                    <a:pt x="140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529C485A-976E-4300-87C6-D64CB3C8C2E8}"/>
              </a:ext>
            </a:extLst>
          </p:cNvPr>
          <p:cNvGrpSpPr/>
          <p:nvPr/>
        </p:nvGrpSpPr>
        <p:grpSpPr>
          <a:xfrm>
            <a:off x="6019568" y="1489040"/>
            <a:ext cx="247107" cy="247106"/>
            <a:chOff x="7294563" y="6013450"/>
            <a:chExt cx="1027113" cy="1027113"/>
          </a:xfrm>
          <a:solidFill>
            <a:schemeClr val="bg1"/>
          </a:solidFill>
        </p:grpSpPr>
        <p:sp>
          <p:nvSpPr>
            <p:cNvPr id="492" name="Freeform 307">
              <a:extLst>
                <a:ext uri="{FF2B5EF4-FFF2-40B4-BE49-F238E27FC236}">
                  <a16:creationId xmlns:a16="http://schemas.microsoft.com/office/drawing/2014/main" id="{7DC800D6-66D0-480C-8CA5-618031D6C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4563" y="6016625"/>
              <a:ext cx="1027113" cy="1023938"/>
            </a:xfrm>
            <a:custGeom>
              <a:avLst/>
              <a:gdLst>
                <a:gd name="T0" fmla="*/ 1762 w 1931"/>
                <a:gd name="T1" fmla="*/ 426 h 1923"/>
                <a:gd name="T2" fmla="*/ 1709 w 1931"/>
                <a:gd name="T3" fmla="*/ 145 h 1923"/>
                <a:gd name="T4" fmla="*/ 1575 w 1931"/>
                <a:gd name="T5" fmla="*/ 66 h 1923"/>
                <a:gd name="T6" fmla="*/ 1322 w 1931"/>
                <a:gd name="T7" fmla="*/ 30 h 1923"/>
                <a:gd name="T8" fmla="*/ 1247 w 1931"/>
                <a:gd name="T9" fmla="*/ 169 h 1923"/>
                <a:gd name="T10" fmla="*/ 899 w 1931"/>
                <a:gd name="T11" fmla="*/ 134 h 1923"/>
                <a:gd name="T12" fmla="*/ 321 w 1931"/>
                <a:gd name="T13" fmla="*/ 732 h 1923"/>
                <a:gd name="T14" fmla="*/ 73 w 1931"/>
                <a:gd name="T15" fmla="*/ 876 h 1923"/>
                <a:gd name="T16" fmla="*/ 0 w 1931"/>
                <a:gd name="T17" fmla="*/ 1059 h 1923"/>
                <a:gd name="T18" fmla="*/ 70 w 1931"/>
                <a:gd name="T19" fmla="*/ 1328 h 1923"/>
                <a:gd name="T20" fmla="*/ 299 w 1931"/>
                <a:gd name="T21" fmla="*/ 1408 h 1923"/>
                <a:gd name="T22" fmla="*/ 511 w 1931"/>
                <a:gd name="T23" fmla="*/ 1513 h 1923"/>
                <a:gd name="T24" fmla="*/ 712 w 1931"/>
                <a:gd name="T25" fmla="*/ 1415 h 1923"/>
                <a:gd name="T26" fmla="*/ 904 w 1931"/>
                <a:gd name="T27" fmla="*/ 1923 h 1923"/>
                <a:gd name="T28" fmla="*/ 1224 w 1931"/>
                <a:gd name="T29" fmla="*/ 1507 h 1923"/>
                <a:gd name="T30" fmla="*/ 1331 w 1931"/>
                <a:gd name="T31" fmla="*/ 1144 h 1923"/>
                <a:gd name="T32" fmla="*/ 1096 w 1931"/>
                <a:gd name="T33" fmla="*/ 1571 h 1923"/>
                <a:gd name="T34" fmla="*/ 675 w 1931"/>
                <a:gd name="T35" fmla="*/ 1197 h 1923"/>
                <a:gd name="T36" fmla="*/ 966 w 1931"/>
                <a:gd name="T37" fmla="*/ 222 h 1923"/>
                <a:gd name="T38" fmla="*/ 887 w 1931"/>
                <a:gd name="T39" fmla="*/ 356 h 1923"/>
                <a:gd name="T40" fmla="*/ 851 w 1931"/>
                <a:gd name="T41" fmla="*/ 609 h 1923"/>
                <a:gd name="T42" fmla="*/ 990 w 1931"/>
                <a:gd name="T43" fmla="*/ 684 h 1923"/>
                <a:gd name="T44" fmla="*/ 1043 w 1931"/>
                <a:gd name="T45" fmla="*/ 965 h 1923"/>
                <a:gd name="T46" fmla="*/ 1177 w 1931"/>
                <a:gd name="T47" fmla="*/ 1044 h 1923"/>
                <a:gd name="T48" fmla="*/ 1399 w 1931"/>
                <a:gd name="T49" fmla="*/ 1108 h 1923"/>
                <a:gd name="T50" fmla="*/ 1505 w 1931"/>
                <a:gd name="T51" fmla="*/ 941 h 1923"/>
                <a:gd name="T52" fmla="*/ 1786 w 1931"/>
                <a:gd name="T53" fmla="*/ 888 h 1923"/>
                <a:gd name="T54" fmla="*/ 1865 w 1931"/>
                <a:gd name="T55" fmla="*/ 754 h 1923"/>
                <a:gd name="T56" fmla="*/ 1901 w 1931"/>
                <a:gd name="T57" fmla="*/ 501 h 1923"/>
                <a:gd name="T58" fmla="*/ 372 w 1931"/>
                <a:gd name="T59" fmla="*/ 1243 h 1923"/>
                <a:gd name="T60" fmla="*/ 1032 w 1931"/>
                <a:gd name="T61" fmla="*/ 1859 h 1923"/>
                <a:gd name="T62" fmla="*/ 1096 w 1931"/>
                <a:gd name="T63" fmla="*/ 1763 h 1923"/>
                <a:gd name="T64" fmla="*/ 840 w 1931"/>
                <a:gd name="T65" fmla="*/ 1699 h 1923"/>
                <a:gd name="T66" fmla="*/ 705 w 1931"/>
                <a:gd name="T67" fmla="*/ 1332 h 1923"/>
                <a:gd name="T68" fmla="*/ 471 w 1931"/>
                <a:gd name="T69" fmla="*/ 1395 h 1923"/>
                <a:gd name="T70" fmla="*/ 285 w 1931"/>
                <a:gd name="T71" fmla="*/ 1345 h 1923"/>
                <a:gd name="T72" fmla="*/ 183 w 1931"/>
                <a:gd name="T73" fmla="*/ 1276 h 1923"/>
                <a:gd name="T74" fmla="*/ 64 w 1931"/>
                <a:gd name="T75" fmla="*/ 1085 h 1923"/>
                <a:gd name="T76" fmla="*/ 137 w 1931"/>
                <a:gd name="T77" fmla="*/ 902 h 1923"/>
                <a:gd name="T78" fmla="*/ 361 w 1931"/>
                <a:gd name="T79" fmla="*/ 850 h 1923"/>
                <a:gd name="T80" fmla="*/ 438 w 1931"/>
                <a:gd name="T81" fmla="*/ 1314 h 1923"/>
                <a:gd name="T82" fmla="*/ 1842 w 1931"/>
                <a:gd name="T83" fmla="*/ 686 h 1923"/>
                <a:gd name="T84" fmla="*/ 1715 w 1931"/>
                <a:gd name="T85" fmla="*/ 901 h 1923"/>
                <a:gd name="T86" fmla="*/ 1385 w 1931"/>
                <a:gd name="T87" fmla="*/ 946 h 1923"/>
                <a:gd name="T88" fmla="*/ 1177 w 1931"/>
                <a:gd name="T89" fmla="*/ 820 h 1923"/>
                <a:gd name="T90" fmla="*/ 1029 w 1931"/>
                <a:gd name="T91" fmla="*/ 736 h 1923"/>
                <a:gd name="T92" fmla="*/ 910 w 1931"/>
                <a:gd name="T93" fmla="*/ 424 h 1923"/>
                <a:gd name="T94" fmla="*/ 1037 w 1931"/>
                <a:gd name="T95" fmla="*/ 209 h 1923"/>
                <a:gd name="T96" fmla="*/ 1367 w 1931"/>
                <a:gd name="T97" fmla="*/ 164 h 1923"/>
                <a:gd name="T98" fmla="*/ 1575 w 1931"/>
                <a:gd name="T99" fmla="*/ 290 h 1923"/>
                <a:gd name="T100" fmla="*/ 1723 w 1931"/>
                <a:gd name="T101" fmla="*/ 374 h 1923"/>
                <a:gd name="T102" fmla="*/ 1842 w 1931"/>
                <a:gd name="T103" fmla="*/ 68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31" h="1923">
                  <a:moveTo>
                    <a:pt x="1901" y="501"/>
                  </a:moveTo>
                  <a:cubicBezTo>
                    <a:pt x="1777" y="483"/>
                    <a:pt x="1777" y="483"/>
                    <a:pt x="1777" y="483"/>
                  </a:cubicBezTo>
                  <a:cubicBezTo>
                    <a:pt x="1759" y="480"/>
                    <a:pt x="1747" y="464"/>
                    <a:pt x="1749" y="447"/>
                  </a:cubicBezTo>
                  <a:cubicBezTo>
                    <a:pt x="1751" y="438"/>
                    <a:pt x="1755" y="431"/>
                    <a:pt x="1762" y="426"/>
                  </a:cubicBezTo>
                  <a:cubicBezTo>
                    <a:pt x="1862" y="350"/>
                    <a:pt x="1862" y="350"/>
                    <a:pt x="1862" y="350"/>
                  </a:cubicBezTo>
                  <a:cubicBezTo>
                    <a:pt x="1877" y="340"/>
                    <a:pt x="1879" y="320"/>
                    <a:pt x="1869" y="305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43" y="138"/>
                    <a:pt x="1723" y="135"/>
                    <a:pt x="1709" y="145"/>
                  </a:cubicBezTo>
                  <a:cubicBezTo>
                    <a:pt x="1608" y="221"/>
                    <a:pt x="1608" y="221"/>
                    <a:pt x="1608" y="221"/>
                  </a:cubicBezTo>
                  <a:cubicBezTo>
                    <a:pt x="1594" y="232"/>
                    <a:pt x="1574" y="229"/>
                    <a:pt x="1563" y="215"/>
                  </a:cubicBezTo>
                  <a:cubicBezTo>
                    <a:pt x="1558" y="208"/>
                    <a:pt x="1556" y="199"/>
                    <a:pt x="1557" y="191"/>
                  </a:cubicBezTo>
                  <a:cubicBezTo>
                    <a:pt x="1575" y="66"/>
                    <a:pt x="1575" y="66"/>
                    <a:pt x="1575" y="66"/>
                  </a:cubicBezTo>
                  <a:cubicBezTo>
                    <a:pt x="1578" y="49"/>
                    <a:pt x="1565" y="33"/>
                    <a:pt x="1548" y="30"/>
                  </a:cubicBezTo>
                  <a:cubicBezTo>
                    <a:pt x="1548" y="30"/>
                    <a:pt x="1548" y="30"/>
                    <a:pt x="1548" y="30"/>
                  </a:cubicBezTo>
                  <a:cubicBezTo>
                    <a:pt x="1358" y="3"/>
                    <a:pt x="1358" y="3"/>
                    <a:pt x="1358" y="3"/>
                  </a:cubicBezTo>
                  <a:cubicBezTo>
                    <a:pt x="1340" y="0"/>
                    <a:pt x="1324" y="13"/>
                    <a:pt x="1322" y="30"/>
                  </a:cubicBezTo>
                  <a:cubicBezTo>
                    <a:pt x="1322" y="30"/>
                    <a:pt x="1322" y="30"/>
                    <a:pt x="1322" y="30"/>
                  </a:cubicBezTo>
                  <a:cubicBezTo>
                    <a:pt x="1304" y="154"/>
                    <a:pt x="1304" y="154"/>
                    <a:pt x="1304" y="154"/>
                  </a:cubicBezTo>
                  <a:cubicBezTo>
                    <a:pt x="1301" y="172"/>
                    <a:pt x="1285" y="184"/>
                    <a:pt x="1268" y="182"/>
                  </a:cubicBezTo>
                  <a:cubicBezTo>
                    <a:pt x="1259" y="180"/>
                    <a:pt x="1252" y="176"/>
                    <a:pt x="1247" y="169"/>
                  </a:cubicBezTo>
                  <a:cubicBezTo>
                    <a:pt x="1171" y="69"/>
                    <a:pt x="1171" y="69"/>
                    <a:pt x="1171" y="69"/>
                  </a:cubicBezTo>
                  <a:cubicBezTo>
                    <a:pt x="1161" y="54"/>
                    <a:pt x="1141" y="52"/>
                    <a:pt x="1126" y="62"/>
                  </a:cubicBezTo>
                  <a:cubicBezTo>
                    <a:pt x="1030" y="134"/>
                    <a:pt x="1030" y="134"/>
                    <a:pt x="1030" y="134"/>
                  </a:cubicBezTo>
                  <a:cubicBezTo>
                    <a:pt x="987" y="130"/>
                    <a:pt x="943" y="130"/>
                    <a:pt x="899" y="134"/>
                  </a:cubicBezTo>
                  <a:cubicBezTo>
                    <a:pt x="614" y="167"/>
                    <a:pt x="391" y="394"/>
                    <a:pt x="363" y="680"/>
                  </a:cubicBezTo>
                  <a:cubicBezTo>
                    <a:pt x="362" y="689"/>
                    <a:pt x="362" y="698"/>
                    <a:pt x="362" y="707"/>
                  </a:cubicBezTo>
                  <a:cubicBezTo>
                    <a:pt x="352" y="707"/>
                    <a:pt x="352" y="707"/>
                    <a:pt x="352" y="707"/>
                  </a:cubicBezTo>
                  <a:cubicBezTo>
                    <a:pt x="337" y="707"/>
                    <a:pt x="324" y="717"/>
                    <a:pt x="321" y="732"/>
                  </a:cubicBezTo>
                  <a:cubicBezTo>
                    <a:pt x="299" y="837"/>
                    <a:pt x="299" y="837"/>
                    <a:pt x="299" y="837"/>
                  </a:cubicBezTo>
                  <a:cubicBezTo>
                    <a:pt x="210" y="776"/>
                    <a:pt x="210" y="776"/>
                    <a:pt x="210" y="776"/>
                  </a:cubicBezTo>
                  <a:cubicBezTo>
                    <a:pt x="197" y="767"/>
                    <a:pt x="180" y="769"/>
                    <a:pt x="169" y="780"/>
                  </a:cubicBezTo>
                  <a:cubicBezTo>
                    <a:pt x="73" y="876"/>
                    <a:pt x="73" y="876"/>
                    <a:pt x="73" y="876"/>
                  </a:cubicBezTo>
                  <a:cubicBezTo>
                    <a:pt x="62" y="887"/>
                    <a:pt x="61" y="904"/>
                    <a:pt x="70" y="917"/>
                  </a:cubicBezTo>
                  <a:cubicBezTo>
                    <a:pt x="130" y="1005"/>
                    <a:pt x="130" y="1005"/>
                    <a:pt x="130" y="1005"/>
                  </a:cubicBezTo>
                  <a:cubicBezTo>
                    <a:pt x="25" y="1027"/>
                    <a:pt x="25" y="1027"/>
                    <a:pt x="25" y="1027"/>
                  </a:cubicBezTo>
                  <a:cubicBezTo>
                    <a:pt x="10" y="1030"/>
                    <a:pt x="0" y="1044"/>
                    <a:pt x="0" y="1059"/>
                  </a:cubicBezTo>
                  <a:cubicBezTo>
                    <a:pt x="0" y="1187"/>
                    <a:pt x="0" y="1187"/>
                    <a:pt x="0" y="1187"/>
                  </a:cubicBezTo>
                  <a:cubicBezTo>
                    <a:pt x="0" y="1202"/>
                    <a:pt x="11" y="1215"/>
                    <a:pt x="25" y="1218"/>
                  </a:cubicBezTo>
                  <a:cubicBezTo>
                    <a:pt x="131" y="1240"/>
                    <a:pt x="131" y="1240"/>
                    <a:pt x="131" y="1240"/>
                  </a:cubicBezTo>
                  <a:cubicBezTo>
                    <a:pt x="70" y="1328"/>
                    <a:pt x="70" y="1328"/>
                    <a:pt x="70" y="1328"/>
                  </a:cubicBezTo>
                  <a:cubicBezTo>
                    <a:pt x="61" y="1341"/>
                    <a:pt x="63" y="1358"/>
                    <a:pt x="74" y="1369"/>
                  </a:cubicBezTo>
                  <a:cubicBezTo>
                    <a:pt x="170" y="1465"/>
                    <a:pt x="170" y="1465"/>
                    <a:pt x="170" y="1465"/>
                  </a:cubicBezTo>
                  <a:cubicBezTo>
                    <a:pt x="180" y="1476"/>
                    <a:pt x="198" y="1478"/>
                    <a:pt x="210" y="1469"/>
                  </a:cubicBezTo>
                  <a:cubicBezTo>
                    <a:pt x="299" y="1408"/>
                    <a:pt x="299" y="1408"/>
                    <a:pt x="299" y="1408"/>
                  </a:cubicBezTo>
                  <a:cubicBezTo>
                    <a:pt x="321" y="1513"/>
                    <a:pt x="321" y="1513"/>
                    <a:pt x="321" y="1513"/>
                  </a:cubicBezTo>
                  <a:cubicBezTo>
                    <a:pt x="324" y="1528"/>
                    <a:pt x="337" y="1539"/>
                    <a:pt x="352" y="1539"/>
                  </a:cubicBezTo>
                  <a:cubicBezTo>
                    <a:pt x="480" y="1539"/>
                    <a:pt x="480" y="1539"/>
                    <a:pt x="480" y="1539"/>
                  </a:cubicBezTo>
                  <a:cubicBezTo>
                    <a:pt x="495" y="1539"/>
                    <a:pt x="508" y="1528"/>
                    <a:pt x="511" y="1513"/>
                  </a:cubicBezTo>
                  <a:cubicBezTo>
                    <a:pt x="534" y="1408"/>
                    <a:pt x="534" y="1408"/>
                    <a:pt x="534" y="1408"/>
                  </a:cubicBezTo>
                  <a:cubicBezTo>
                    <a:pt x="622" y="1469"/>
                    <a:pt x="622" y="1469"/>
                    <a:pt x="622" y="1469"/>
                  </a:cubicBezTo>
                  <a:cubicBezTo>
                    <a:pt x="635" y="1478"/>
                    <a:pt x="652" y="1476"/>
                    <a:pt x="663" y="1465"/>
                  </a:cubicBezTo>
                  <a:cubicBezTo>
                    <a:pt x="712" y="1415"/>
                    <a:pt x="712" y="1415"/>
                    <a:pt x="712" y="1415"/>
                  </a:cubicBezTo>
                  <a:cubicBezTo>
                    <a:pt x="712" y="1507"/>
                    <a:pt x="712" y="1507"/>
                    <a:pt x="712" y="1507"/>
                  </a:cubicBezTo>
                  <a:cubicBezTo>
                    <a:pt x="713" y="1552"/>
                    <a:pt x="737" y="1594"/>
                    <a:pt x="776" y="1617"/>
                  </a:cubicBezTo>
                  <a:cubicBezTo>
                    <a:pt x="776" y="1795"/>
                    <a:pt x="776" y="1795"/>
                    <a:pt x="776" y="1795"/>
                  </a:cubicBezTo>
                  <a:cubicBezTo>
                    <a:pt x="776" y="1865"/>
                    <a:pt x="834" y="1923"/>
                    <a:pt x="904" y="1923"/>
                  </a:cubicBezTo>
                  <a:cubicBezTo>
                    <a:pt x="1032" y="1923"/>
                    <a:pt x="1032" y="1923"/>
                    <a:pt x="1032" y="1923"/>
                  </a:cubicBezTo>
                  <a:cubicBezTo>
                    <a:pt x="1103" y="1923"/>
                    <a:pt x="1160" y="1865"/>
                    <a:pt x="1160" y="1795"/>
                  </a:cubicBezTo>
                  <a:cubicBezTo>
                    <a:pt x="1160" y="1617"/>
                    <a:pt x="1160" y="1617"/>
                    <a:pt x="1160" y="1617"/>
                  </a:cubicBezTo>
                  <a:cubicBezTo>
                    <a:pt x="1200" y="1594"/>
                    <a:pt x="1224" y="1552"/>
                    <a:pt x="1224" y="1507"/>
                  </a:cubicBezTo>
                  <a:cubicBezTo>
                    <a:pt x="1224" y="1380"/>
                    <a:pt x="1224" y="1380"/>
                    <a:pt x="1224" y="1380"/>
                  </a:cubicBezTo>
                  <a:cubicBezTo>
                    <a:pt x="1225" y="1327"/>
                    <a:pt x="1253" y="1277"/>
                    <a:pt x="1298" y="1249"/>
                  </a:cubicBezTo>
                  <a:cubicBezTo>
                    <a:pt x="1325" y="1232"/>
                    <a:pt x="1350" y="1213"/>
                    <a:pt x="1374" y="1192"/>
                  </a:cubicBezTo>
                  <a:cubicBezTo>
                    <a:pt x="1331" y="1144"/>
                    <a:pt x="1331" y="1144"/>
                    <a:pt x="1331" y="1144"/>
                  </a:cubicBezTo>
                  <a:cubicBezTo>
                    <a:pt x="1310" y="1163"/>
                    <a:pt x="1287" y="1180"/>
                    <a:pt x="1264" y="1196"/>
                  </a:cubicBezTo>
                  <a:cubicBezTo>
                    <a:pt x="1200" y="1235"/>
                    <a:pt x="1161" y="1305"/>
                    <a:pt x="1160" y="1380"/>
                  </a:cubicBezTo>
                  <a:cubicBezTo>
                    <a:pt x="1160" y="1507"/>
                    <a:pt x="1160" y="1507"/>
                    <a:pt x="1160" y="1507"/>
                  </a:cubicBezTo>
                  <a:cubicBezTo>
                    <a:pt x="1160" y="1542"/>
                    <a:pt x="1132" y="1571"/>
                    <a:pt x="1096" y="1571"/>
                  </a:cubicBezTo>
                  <a:cubicBezTo>
                    <a:pt x="840" y="1571"/>
                    <a:pt x="840" y="1571"/>
                    <a:pt x="840" y="1571"/>
                  </a:cubicBezTo>
                  <a:cubicBezTo>
                    <a:pt x="805" y="1571"/>
                    <a:pt x="776" y="1542"/>
                    <a:pt x="776" y="1507"/>
                  </a:cubicBezTo>
                  <a:cubicBezTo>
                    <a:pt x="776" y="1377"/>
                    <a:pt x="776" y="1377"/>
                    <a:pt x="776" y="1377"/>
                  </a:cubicBezTo>
                  <a:cubicBezTo>
                    <a:pt x="776" y="1304"/>
                    <a:pt x="737" y="1236"/>
                    <a:pt x="675" y="1197"/>
                  </a:cubicBezTo>
                  <a:cubicBezTo>
                    <a:pt x="421" y="1037"/>
                    <a:pt x="345" y="702"/>
                    <a:pt x="504" y="449"/>
                  </a:cubicBezTo>
                  <a:cubicBezTo>
                    <a:pt x="603" y="291"/>
                    <a:pt x="776" y="196"/>
                    <a:pt x="962" y="195"/>
                  </a:cubicBezTo>
                  <a:cubicBezTo>
                    <a:pt x="961" y="196"/>
                    <a:pt x="961" y="197"/>
                    <a:pt x="960" y="199"/>
                  </a:cubicBezTo>
                  <a:cubicBezTo>
                    <a:pt x="959" y="207"/>
                    <a:pt x="961" y="215"/>
                    <a:pt x="966" y="222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50" y="333"/>
                    <a:pt x="1051" y="347"/>
                    <a:pt x="1044" y="358"/>
                  </a:cubicBezTo>
                  <a:cubicBezTo>
                    <a:pt x="1037" y="369"/>
                    <a:pt x="1025" y="376"/>
                    <a:pt x="1012" y="374"/>
                  </a:cubicBezTo>
                  <a:cubicBezTo>
                    <a:pt x="887" y="356"/>
                    <a:pt x="887" y="356"/>
                    <a:pt x="887" y="356"/>
                  </a:cubicBezTo>
                  <a:cubicBezTo>
                    <a:pt x="870" y="353"/>
                    <a:pt x="854" y="366"/>
                    <a:pt x="851" y="383"/>
                  </a:cubicBezTo>
                  <a:cubicBezTo>
                    <a:pt x="851" y="383"/>
                    <a:pt x="851" y="383"/>
                    <a:pt x="851" y="383"/>
                  </a:cubicBezTo>
                  <a:cubicBezTo>
                    <a:pt x="824" y="573"/>
                    <a:pt x="824" y="573"/>
                    <a:pt x="824" y="573"/>
                  </a:cubicBezTo>
                  <a:cubicBezTo>
                    <a:pt x="821" y="591"/>
                    <a:pt x="834" y="607"/>
                    <a:pt x="851" y="609"/>
                  </a:cubicBezTo>
                  <a:cubicBezTo>
                    <a:pt x="851" y="609"/>
                    <a:pt x="851" y="609"/>
                    <a:pt x="851" y="609"/>
                  </a:cubicBezTo>
                  <a:cubicBezTo>
                    <a:pt x="976" y="627"/>
                    <a:pt x="976" y="627"/>
                    <a:pt x="976" y="627"/>
                  </a:cubicBezTo>
                  <a:cubicBezTo>
                    <a:pt x="993" y="630"/>
                    <a:pt x="1005" y="646"/>
                    <a:pt x="1003" y="663"/>
                  </a:cubicBezTo>
                  <a:cubicBezTo>
                    <a:pt x="1002" y="672"/>
                    <a:pt x="997" y="679"/>
                    <a:pt x="990" y="684"/>
                  </a:cubicBezTo>
                  <a:cubicBezTo>
                    <a:pt x="890" y="760"/>
                    <a:pt x="890" y="760"/>
                    <a:pt x="890" y="760"/>
                  </a:cubicBezTo>
                  <a:cubicBezTo>
                    <a:pt x="876" y="770"/>
                    <a:pt x="873" y="791"/>
                    <a:pt x="883" y="805"/>
                  </a:cubicBezTo>
                  <a:cubicBezTo>
                    <a:pt x="998" y="958"/>
                    <a:pt x="998" y="958"/>
                    <a:pt x="998" y="958"/>
                  </a:cubicBezTo>
                  <a:cubicBezTo>
                    <a:pt x="1009" y="972"/>
                    <a:pt x="1029" y="975"/>
                    <a:pt x="1043" y="965"/>
                  </a:cubicBezTo>
                  <a:cubicBezTo>
                    <a:pt x="1144" y="889"/>
                    <a:pt x="1144" y="889"/>
                    <a:pt x="1144" y="889"/>
                  </a:cubicBezTo>
                  <a:cubicBezTo>
                    <a:pt x="1158" y="879"/>
                    <a:pt x="1178" y="882"/>
                    <a:pt x="1189" y="896"/>
                  </a:cubicBezTo>
                  <a:cubicBezTo>
                    <a:pt x="1194" y="902"/>
                    <a:pt x="1196" y="911"/>
                    <a:pt x="1195" y="919"/>
                  </a:cubicBezTo>
                  <a:cubicBezTo>
                    <a:pt x="1177" y="1044"/>
                    <a:pt x="1177" y="1044"/>
                    <a:pt x="1177" y="1044"/>
                  </a:cubicBezTo>
                  <a:cubicBezTo>
                    <a:pt x="1174" y="1061"/>
                    <a:pt x="1187" y="1078"/>
                    <a:pt x="1204" y="1080"/>
                  </a:cubicBezTo>
                  <a:cubicBezTo>
                    <a:pt x="1204" y="1080"/>
                    <a:pt x="1204" y="1080"/>
                    <a:pt x="1204" y="1080"/>
                  </a:cubicBezTo>
                  <a:cubicBezTo>
                    <a:pt x="1394" y="1107"/>
                    <a:pt x="1394" y="1107"/>
                    <a:pt x="1394" y="1107"/>
                  </a:cubicBezTo>
                  <a:cubicBezTo>
                    <a:pt x="1396" y="1107"/>
                    <a:pt x="1397" y="1108"/>
                    <a:pt x="1399" y="1108"/>
                  </a:cubicBezTo>
                  <a:cubicBezTo>
                    <a:pt x="1415" y="1108"/>
                    <a:pt x="1428" y="1096"/>
                    <a:pt x="1430" y="1080"/>
                  </a:cubicBezTo>
                  <a:cubicBezTo>
                    <a:pt x="1448" y="956"/>
                    <a:pt x="1448" y="956"/>
                    <a:pt x="1448" y="956"/>
                  </a:cubicBezTo>
                  <a:cubicBezTo>
                    <a:pt x="1451" y="938"/>
                    <a:pt x="1467" y="926"/>
                    <a:pt x="1484" y="928"/>
                  </a:cubicBezTo>
                  <a:cubicBezTo>
                    <a:pt x="1493" y="930"/>
                    <a:pt x="1500" y="934"/>
                    <a:pt x="1505" y="941"/>
                  </a:cubicBezTo>
                  <a:cubicBezTo>
                    <a:pt x="1581" y="1041"/>
                    <a:pt x="1581" y="1041"/>
                    <a:pt x="1581" y="1041"/>
                  </a:cubicBezTo>
                  <a:cubicBezTo>
                    <a:pt x="1591" y="1056"/>
                    <a:pt x="1612" y="1058"/>
                    <a:pt x="1626" y="1048"/>
                  </a:cubicBezTo>
                  <a:cubicBezTo>
                    <a:pt x="1779" y="933"/>
                    <a:pt x="1779" y="933"/>
                    <a:pt x="1779" y="933"/>
                  </a:cubicBezTo>
                  <a:cubicBezTo>
                    <a:pt x="1793" y="922"/>
                    <a:pt x="1796" y="902"/>
                    <a:pt x="1786" y="888"/>
                  </a:cubicBezTo>
                  <a:cubicBezTo>
                    <a:pt x="1710" y="787"/>
                    <a:pt x="1710" y="787"/>
                    <a:pt x="1710" y="787"/>
                  </a:cubicBezTo>
                  <a:cubicBezTo>
                    <a:pt x="1702" y="777"/>
                    <a:pt x="1702" y="763"/>
                    <a:pt x="1708" y="752"/>
                  </a:cubicBezTo>
                  <a:cubicBezTo>
                    <a:pt x="1715" y="740"/>
                    <a:pt x="1728" y="734"/>
                    <a:pt x="1740" y="736"/>
                  </a:cubicBezTo>
                  <a:cubicBezTo>
                    <a:pt x="1865" y="754"/>
                    <a:pt x="1865" y="754"/>
                    <a:pt x="1865" y="754"/>
                  </a:cubicBezTo>
                  <a:cubicBezTo>
                    <a:pt x="1882" y="757"/>
                    <a:pt x="1899" y="745"/>
                    <a:pt x="1901" y="727"/>
                  </a:cubicBezTo>
                  <a:cubicBezTo>
                    <a:pt x="1901" y="727"/>
                    <a:pt x="1901" y="727"/>
                    <a:pt x="1901" y="727"/>
                  </a:cubicBezTo>
                  <a:cubicBezTo>
                    <a:pt x="1928" y="537"/>
                    <a:pt x="1928" y="537"/>
                    <a:pt x="1928" y="537"/>
                  </a:cubicBezTo>
                  <a:cubicBezTo>
                    <a:pt x="1931" y="519"/>
                    <a:pt x="1919" y="503"/>
                    <a:pt x="1901" y="501"/>
                  </a:cubicBezTo>
                  <a:cubicBezTo>
                    <a:pt x="1901" y="501"/>
                    <a:pt x="1901" y="501"/>
                    <a:pt x="1901" y="501"/>
                  </a:cubicBezTo>
                  <a:close/>
                  <a:moveTo>
                    <a:pt x="417" y="995"/>
                  </a:moveTo>
                  <a:cubicBezTo>
                    <a:pt x="447" y="1058"/>
                    <a:pt x="487" y="1116"/>
                    <a:pt x="536" y="1166"/>
                  </a:cubicBezTo>
                  <a:cubicBezTo>
                    <a:pt x="512" y="1232"/>
                    <a:pt x="439" y="1267"/>
                    <a:pt x="372" y="1243"/>
                  </a:cubicBezTo>
                  <a:cubicBezTo>
                    <a:pt x="306" y="1219"/>
                    <a:pt x="272" y="1146"/>
                    <a:pt x="295" y="1079"/>
                  </a:cubicBezTo>
                  <a:cubicBezTo>
                    <a:pt x="314" y="1028"/>
                    <a:pt x="362" y="994"/>
                    <a:pt x="416" y="995"/>
                  </a:cubicBezTo>
                  <a:lnTo>
                    <a:pt x="417" y="995"/>
                  </a:lnTo>
                  <a:close/>
                  <a:moveTo>
                    <a:pt x="1032" y="1859"/>
                  </a:moveTo>
                  <a:cubicBezTo>
                    <a:pt x="904" y="1859"/>
                    <a:pt x="904" y="1859"/>
                    <a:pt x="904" y="1859"/>
                  </a:cubicBezTo>
                  <a:cubicBezTo>
                    <a:pt x="869" y="1859"/>
                    <a:pt x="840" y="1830"/>
                    <a:pt x="840" y="1795"/>
                  </a:cubicBezTo>
                  <a:cubicBezTo>
                    <a:pt x="840" y="1763"/>
                    <a:pt x="840" y="1763"/>
                    <a:pt x="840" y="1763"/>
                  </a:cubicBezTo>
                  <a:cubicBezTo>
                    <a:pt x="1096" y="1763"/>
                    <a:pt x="1096" y="1763"/>
                    <a:pt x="1096" y="1763"/>
                  </a:cubicBezTo>
                  <a:cubicBezTo>
                    <a:pt x="1096" y="1795"/>
                    <a:pt x="1096" y="1795"/>
                    <a:pt x="1096" y="1795"/>
                  </a:cubicBezTo>
                  <a:cubicBezTo>
                    <a:pt x="1096" y="1830"/>
                    <a:pt x="1068" y="1859"/>
                    <a:pt x="1032" y="1859"/>
                  </a:cubicBezTo>
                  <a:moveTo>
                    <a:pt x="1096" y="1699"/>
                  </a:moveTo>
                  <a:cubicBezTo>
                    <a:pt x="840" y="1699"/>
                    <a:pt x="840" y="1699"/>
                    <a:pt x="840" y="1699"/>
                  </a:cubicBezTo>
                  <a:cubicBezTo>
                    <a:pt x="840" y="1635"/>
                    <a:pt x="840" y="1635"/>
                    <a:pt x="840" y="1635"/>
                  </a:cubicBezTo>
                  <a:cubicBezTo>
                    <a:pt x="1096" y="1635"/>
                    <a:pt x="1096" y="1635"/>
                    <a:pt x="1096" y="1635"/>
                  </a:cubicBezTo>
                  <a:lnTo>
                    <a:pt x="1096" y="1699"/>
                  </a:lnTo>
                  <a:close/>
                  <a:moveTo>
                    <a:pt x="705" y="1332"/>
                  </a:moveTo>
                  <a:cubicBezTo>
                    <a:pt x="636" y="1401"/>
                    <a:pt x="636" y="1401"/>
                    <a:pt x="636" y="1401"/>
                  </a:cubicBezTo>
                  <a:cubicBezTo>
                    <a:pt x="570" y="1355"/>
                    <a:pt x="570" y="1355"/>
                    <a:pt x="570" y="1355"/>
                  </a:cubicBezTo>
                  <a:cubicBezTo>
                    <a:pt x="541" y="1335"/>
                    <a:pt x="501" y="1342"/>
                    <a:pt x="481" y="1372"/>
                  </a:cubicBezTo>
                  <a:cubicBezTo>
                    <a:pt x="476" y="1379"/>
                    <a:pt x="473" y="1386"/>
                    <a:pt x="471" y="1395"/>
                  </a:cubicBezTo>
                  <a:cubicBezTo>
                    <a:pt x="454" y="1475"/>
                    <a:pt x="454" y="1475"/>
                    <a:pt x="454" y="1475"/>
                  </a:cubicBezTo>
                  <a:cubicBezTo>
                    <a:pt x="378" y="1475"/>
                    <a:pt x="378" y="1475"/>
                    <a:pt x="378" y="1475"/>
                  </a:cubicBezTo>
                  <a:cubicBezTo>
                    <a:pt x="361" y="1395"/>
                    <a:pt x="361" y="1395"/>
                    <a:pt x="361" y="1395"/>
                  </a:cubicBezTo>
                  <a:cubicBezTo>
                    <a:pt x="354" y="1360"/>
                    <a:pt x="320" y="1338"/>
                    <a:pt x="285" y="1345"/>
                  </a:cubicBezTo>
                  <a:cubicBezTo>
                    <a:pt x="277" y="1347"/>
                    <a:pt x="269" y="1350"/>
                    <a:pt x="262" y="1355"/>
                  </a:cubicBezTo>
                  <a:cubicBezTo>
                    <a:pt x="196" y="1401"/>
                    <a:pt x="196" y="1401"/>
                    <a:pt x="196" y="1401"/>
                  </a:cubicBezTo>
                  <a:cubicBezTo>
                    <a:pt x="137" y="1343"/>
                    <a:pt x="137" y="1343"/>
                    <a:pt x="137" y="1343"/>
                  </a:cubicBezTo>
                  <a:cubicBezTo>
                    <a:pt x="183" y="1276"/>
                    <a:pt x="183" y="1276"/>
                    <a:pt x="183" y="1276"/>
                  </a:cubicBezTo>
                  <a:cubicBezTo>
                    <a:pt x="203" y="1247"/>
                    <a:pt x="196" y="1207"/>
                    <a:pt x="167" y="1187"/>
                  </a:cubicBezTo>
                  <a:cubicBezTo>
                    <a:pt x="160" y="1183"/>
                    <a:pt x="152" y="1179"/>
                    <a:pt x="144" y="1177"/>
                  </a:cubicBezTo>
                  <a:cubicBezTo>
                    <a:pt x="64" y="1161"/>
                    <a:pt x="64" y="1161"/>
                    <a:pt x="64" y="1161"/>
                  </a:cubicBezTo>
                  <a:cubicBezTo>
                    <a:pt x="64" y="1085"/>
                    <a:pt x="64" y="1085"/>
                    <a:pt x="64" y="1085"/>
                  </a:cubicBezTo>
                  <a:cubicBezTo>
                    <a:pt x="144" y="1068"/>
                    <a:pt x="144" y="1068"/>
                    <a:pt x="144" y="1068"/>
                  </a:cubicBezTo>
                  <a:cubicBezTo>
                    <a:pt x="178" y="1060"/>
                    <a:pt x="200" y="1026"/>
                    <a:pt x="193" y="992"/>
                  </a:cubicBezTo>
                  <a:cubicBezTo>
                    <a:pt x="191" y="984"/>
                    <a:pt x="188" y="976"/>
                    <a:pt x="183" y="969"/>
                  </a:cubicBezTo>
                  <a:cubicBezTo>
                    <a:pt x="137" y="902"/>
                    <a:pt x="137" y="902"/>
                    <a:pt x="137" y="902"/>
                  </a:cubicBezTo>
                  <a:cubicBezTo>
                    <a:pt x="196" y="844"/>
                    <a:pt x="196" y="844"/>
                    <a:pt x="196" y="844"/>
                  </a:cubicBezTo>
                  <a:cubicBezTo>
                    <a:pt x="262" y="890"/>
                    <a:pt x="262" y="890"/>
                    <a:pt x="262" y="890"/>
                  </a:cubicBezTo>
                  <a:cubicBezTo>
                    <a:pt x="291" y="910"/>
                    <a:pt x="331" y="903"/>
                    <a:pt x="351" y="874"/>
                  </a:cubicBezTo>
                  <a:cubicBezTo>
                    <a:pt x="356" y="867"/>
                    <a:pt x="359" y="859"/>
                    <a:pt x="361" y="850"/>
                  </a:cubicBezTo>
                  <a:cubicBezTo>
                    <a:pt x="367" y="824"/>
                    <a:pt x="367" y="824"/>
                    <a:pt x="367" y="824"/>
                  </a:cubicBezTo>
                  <a:cubicBezTo>
                    <a:pt x="372" y="861"/>
                    <a:pt x="380" y="897"/>
                    <a:pt x="392" y="932"/>
                  </a:cubicBezTo>
                  <a:cubicBezTo>
                    <a:pt x="287" y="945"/>
                    <a:pt x="212" y="1040"/>
                    <a:pt x="224" y="1146"/>
                  </a:cubicBezTo>
                  <a:cubicBezTo>
                    <a:pt x="237" y="1251"/>
                    <a:pt x="332" y="1326"/>
                    <a:pt x="438" y="1314"/>
                  </a:cubicBezTo>
                  <a:cubicBezTo>
                    <a:pt x="501" y="1306"/>
                    <a:pt x="557" y="1268"/>
                    <a:pt x="586" y="1211"/>
                  </a:cubicBezTo>
                  <a:cubicBezTo>
                    <a:pt x="603" y="1225"/>
                    <a:pt x="621" y="1238"/>
                    <a:pt x="640" y="1251"/>
                  </a:cubicBezTo>
                  <a:cubicBezTo>
                    <a:pt x="671" y="1270"/>
                    <a:pt x="693" y="1299"/>
                    <a:pt x="705" y="1332"/>
                  </a:cubicBezTo>
                  <a:moveTo>
                    <a:pt x="1842" y="686"/>
                  </a:moveTo>
                  <a:cubicBezTo>
                    <a:pt x="1749" y="673"/>
                    <a:pt x="1749" y="673"/>
                    <a:pt x="1749" y="673"/>
                  </a:cubicBezTo>
                  <a:cubicBezTo>
                    <a:pt x="1697" y="665"/>
                    <a:pt x="1648" y="702"/>
                    <a:pt x="1641" y="754"/>
                  </a:cubicBezTo>
                  <a:cubicBezTo>
                    <a:pt x="1637" y="780"/>
                    <a:pt x="1644" y="805"/>
                    <a:pt x="1659" y="826"/>
                  </a:cubicBezTo>
                  <a:cubicBezTo>
                    <a:pt x="1715" y="901"/>
                    <a:pt x="1715" y="901"/>
                    <a:pt x="1715" y="901"/>
                  </a:cubicBezTo>
                  <a:cubicBezTo>
                    <a:pt x="1613" y="977"/>
                    <a:pt x="1613" y="977"/>
                    <a:pt x="1613" y="977"/>
                  </a:cubicBezTo>
                  <a:cubicBezTo>
                    <a:pt x="1556" y="902"/>
                    <a:pt x="1556" y="902"/>
                    <a:pt x="1556" y="902"/>
                  </a:cubicBezTo>
                  <a:cubicBezTo>
                    <a:pt x="1525" y="860"/>
                    <a:pt x="1464" y="851"/>
                    <a:pt x="1422" y="883"/>
                  </a:cubicBezTo>
                  <a:cubicBezTo>
                    <a:pt x="1402" y="898"/>
                    <a:pt x="1388" y="921"/>
                    <a:pt x="1385" y="946"/>
                  </a:cubicBezTo>
                  <a:cubicBezTo>
                    <a:pt x="1372" y="1039"/>
                    <a:pt x="1372" y="1039"/>
                    <a:pt x="1372" y="1039"/>
                  </a:cubicBezTo>
                  <a:cubicBezTo>
                    <a:pt x="1245" y="1021"/>
                    <a:pt x="1245" y="1021"/>
                    <a:pt x="1245" y="1021"/>
                  </a:cubicBezTo>
                  <a:cubicBezTo>
                    <a:pt x="1258" y="928"/>
                    <a:pt x="1258" y="928"/>
                    <a:pt x="1258" y="928"/>
                  </a:cubicBezTo>
                  <a:cubicBezTo>
                    <a:pt x="1266" y="876"/>
                    <a:pt x="1229" y="827"/>
                    <a:pt x="1177" y="820"/>
                  </a:cubicBezTo>
                  <a:cubicBezTo>
                    <a:pt x="1152" y="816"/>
                    <a:pt x="1126" y="823"/>
                    <a:pt x="1106" y="838"/>
                  </a:cubicBezTo>
                  <a:cubicBezTo>
                    <a:pt x="1031" y="894"/>
                    <a:pt x="1031" y="894"/>
                    <a:pt x="1031" y="894"/>
                  </a:cubicBezTo>
                  <a:cubicBezTo>
                    <a:pt x="954" y="792"/>
                    <a:pt x="954" y="792"/>
                    <a:pt x="954" y="792"/>
                  </a:cubicBezTo>
                  <a:cubicBezTo>
                    <a:pt x="1029" y="736"/>
                    <a:pt x="1029" y="736"/>
                    <a:pt x="1029" y="736"/>
                  </a:cubicBezTo>
                  <a:cubicBezTo>
                    <a:pt x="1071" y="704"/>
                    <a:pt x="1080" y="644"/>
                    <a:pt x="1048" y="601"/>
                  </a:cubicBezTo>
                  <a:cubicBezTo>
                    <a:pt x="1033" y="581"/>
                    <a:pt x="1010" y="567"/>
                    <a:pt x="985" y="564"/>
                  </a:cubicBezTo>
                  <a:cubicBezTo>
                    <a:pt x="892" y="551"/>
                    <a:pt x="892" y="551"/>
                    <a:pt x="892" y="551"/>
                  </a:cubicBezTo>
                  <a:cubicBezTo>
                    <a:pt x="910" y="424"/>
                    <a:pt x="910" y="424"/>
                    <a:pt x="910" y="424"/>
                  </a:cubicBezTo>
                  <a:cubicBezTo>
                    <a:pt x="1003" y="437"/>
                    <a:pt x="1003" y="437"/>
                    <a:pt x="1003" y="437"/>
                  </a:cubicBezTo>
                  <a:cubicBezTo>
                    <a:pt x="1055" y="445"/>
                    <a:pt x="1104" y="408"/>
                    <a:pt x="1111" y="356"/>
                  </a:cubicBezTo>
                  <a:cubicBezTo>
                    <a:pt x="1115" y="330"/>
                    <a:pt x="1109" y="305"/>
                    <a:pt x="1093" y="284"/>
                  </a:cubicBezTo>
                  <a:cubicBezTo>
                    <a:pt x="1037" y="209"/>
                    <a:pt x="1037" y="209"/>
                    <a:pt x="1037" y="209"/>
                  </a:cubicBezTo>
                  <a:cubicBezTo>
                    <a:pt x="1139" y="133"/>
                    <a:pt x="1139" y="133"/>
                    <a:pt x="1139" y="133"/>
                  </a:cubicBezTo>
                  <a:cubicBezTo>
                    <a:pt x="1195" y="208"/>
                    <a:pt x="1195" y="208"/>
                    <a:pt x="1195" y="208"/>
                  </a:cubicBezTo>
                  <a:cubicBezTo>
                    <a:pt x="1227" y="250"/>
                    <a:pt x="1287" y="259"/>
                    <a:pt x="1330" y="227"/>
                  </a:cubicBezTo>
                  <a:cubicBezTo>
                    <a:pt x="1350" y="212"/>
                    <a:pt x="1364" y="189"/>
                    <a:pt x="1367" y="164"/>
                  </a:cubicBezTo>
                  <a:cubicBezTo>
                    <a:pt x="1381" y="71"/>
                    <a:pt x="1381" y="71"/>
                    <a:pt x="1381" y="71"/>
                  </a:cubicBezTo>
                  <a:cubicBezTo>
                    <a:pt x="1507" y="89"/>
                    <a:pt x="1507" y="89"/>
                    <a:pt x="1507" y="89"/>
                  </a:cubicBezTo>
                  <a:cubicBezTo>
                    <a:pt x="1494" y="182"/>
                    <a:pt x="1494" y="182"/>
                    <a:pt x="1494" y="182"/>
                  </a:cubicBezTo>
                  <a:cubicBezTo>
                    <a:pt x="1487" y="234"/>
                    <a:pt x="1523" y="283"/>
                    <a:pt x="1575" y="290"/>
                  </a:cubicBezTo>
                  <a:cubicBezTo>
                    <a:pt x="1601" y="294"/>
                    <a:pt x="1626" y="287"/>
                    <a:pt x="1647" y="272"/>
                  </a:cubicBezTo>
                  <a:cubicBezTo>
                    <a:pt x="1722" y="216"/>
                    <a:pt x="1722" y="216"/>
                    <a:pt x="1722" y="216"/>
                  </a:cubicBezTo>
                  <a:cubicBezTo>
                    <a:pt x="1798" y="318"/>
                    <a:pt x="1798" y="318"/>
                    <a:pt x="1798" y="318"/>
                  </a:cubicBezTo>
                  <a:cubicBezTo>
                    <a:pt x="1723" y="374"/>
                    <a:pt x="1723" y="374"/>
                    <a:pt x="1723" y="374"/>
                  </a:cubicBezTo>
                  <a:cubicBezTo>
                    <a:pt x="1681" y="406"/>
                    <a:pt x="1672" y="466"/>
                    <a:pt x="1704" y="509"/>
                  </a:cubicBezTo>
                  <a:cubicBezTo>
                    <a:pt x="1720" y="529"/>
                    <a:pt x="1742" y="543"/>
                    <a:pt x="1767" y="546"/>
                  </a:cubicBezTo>
                  <a:cubicBezTo>
                    <a:pt x="1860" y="560"/>
                    <a:pt x="1860" y="560"/>
                    <a:pt x="1860" y="560"/>
                  </a:cubicBezTo>
                  <a:lnTo>
                    <a:pt x="1842" y="6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3" name="Freeform 308">
              <a:extLst>
                <a:ext uri="{FF2B5EF4-FFF2-40B4-BE49-F238E27FC236}">
                  <a16:creationId xmlns:a16="http://schemas.microsoft.com/office/drawing/2014/main" id="{24672024-FF0D-47AF-B86E-9164FCD2F8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9876" y="6175375"/>
              <a:ext cx="273050" cy="27305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48 h 512"/>
                <a:gd name="T12" fmla="*/ 64 w 512"/>
                <a:gd name="T13" fmla="*/ 256 h 512"/>
                <a:gd name="T14" fmla="*/ 256 w 512"/>
                <a:gd name="T15" fmla="*/ 64 h 512"/>
                <a:gd name="T16" fmla="*/ 448 w 512"/>
                <a:gd name="T17" fmla="*/ 256 h 512"/>
                <a:gd name="T18" fmla="*/ 256 w 512"/>
                <a:gd name="T19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7"/>
                    <a:pt x="115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moveTo>
                    <a:pt x="256" y="448"/>
                  </a:moveTo>
                  <a:cubicBezTo>
                    <a:pt x="150" y="448"/>
                    <a:pt x="64" y="362"/>
                    <a:pt x="64" y="256"/>
                  </a:cubicBezTo>
                  <a:cubicBezTo>
                    <a:pt x="64" y="150"/>
                    <a:pt x="150" y="64"/>
                    <a:pt x="256" y="64"/>
                  </a:cubicBezTo>
                  <a:cubicBezTo>
                    <a:pt x="362" y="64"/>
                    <a:pt x="448" y="150"/>
                    <a:pt x="448" y="256"/>
                  </a:cubicBezTo>
                  <a:cubicBezTo>
                    <a:pt x="448" y="362"/>
                    <a:pt x="362" y="448"/>
                    <a:pt x="256" y="4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4" name="Rectangle 309">
              <a:extLst>
                <a:ext uri="{FF2B5EF4-FFF2-40B4-BE49-F238E27FC236}">
                  <a16:creationId xmlns:a16="http://schemas.microsoft.com/office/drawing/2014/main" id="{C737AEEC-C945-49B8-A75C-9E7743C3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1451" y="6767513"/>
              <a:ext cx="34925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5" name="Freeform 310">
              <a:extLst>
                <a:ext uri="{FF2B5EF4-FFF2-40B4-BE49-F238E27FC236}">
                  <a16:creationId xmlns:a16="http://schemas.microsoft.com/office/drawing/2014/main" id="{E3C64194-A84E-4EEC-92FC-CFD44229E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1" y="6207125"/>
              <a:ext cx="288925" cy="525463"/>
            </a:xfrm>
            <a:custGeom>
              <a:avLst/>
              <a:gdLst>
                <a:gd name="T0" fmla="*/ 371 w 544"/>
                <a:gd name="T1" fmla="*/ 737 h 988"/>
                <a:gd name="T2" fmla="*/ 154 w 544"/>
                <a:gd name="T3" fmla="*/ 240 h 988"/>
                <a:gd name="T4" fmla="*/ 307 w 544"/>
                <a:gd name="T5" fmla="*/ 55 h 988"/>
                <a:gd name="T6" fmla="*/ 272 w 544"/>
                <a:gd name="T7" fmla="*/ 0 h 988"/>
                <a:gd name="T8" fmla="*/ 132 w 544"/>
                <a:gd name="T9" fmla="*/ 618 h 988"/>
                <a:gd name="T10" fmla="*/ 348 w 544"/>
                <a:gd name="T11" fmla="*/ 797 h 988"/>
                <a:gd name="T12" fmla="*/ 479 w 544"/>
                <a:gd name="T13" fmla="*/ 988 h 988"/>
                <a:gd name="T14" fmla="*/ 543 w 544"/>
                <a:gd name="T15" fmla="*/ 988 h 988"/>
                <a:gd name="T16" fmla="*/ 371 w 544"/>
                <a:gd name="T17" fmla="*/ 737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988">
                  <a:moveTo>
                    <a:pt x="371" y="737"/>
                  </a:moveTo>
                  <a:cubicBezTo>
                    <a:pt x="174" y="660"/>
                    <a:pt x="76" y="437"/>
                    <a:pt x="154" y="240"/>
                  </a:cubicBezTo>
                  <a:cubicBezTo>
                    <a:pt x="183" y="163"/>
                    <a:pt x="237" y="98"/>
                    <a:pt x="307" y="55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63" y="132"/>
                    <a:pt x="0" y="409"/>
                    <a:pt x="132" y="618"/>
                  </a:cubicBezTo>
                  <a:cubicBezTo>
                    <a:pt x="183" y="699"/>
                    <a:pt x="259" y="762"/>
                    <a:pt x="348" y="797"/>
                  </a:cubicBezTo>
                  <a:cubicBezTo>
                    <a:pt x="427" y="827"/>
                    <a:pt x="479" y="903"/>
                    <a:pt x="479" y="988"/>
                  </a:cubicBezTo>
                  <a:cubicBezTo>
                    <a:pt x="543" y="988"/>
                    <a:pt x="543" y="988"/>
                    <a:pt x="543" y="988"/>
                  </a:cubicBezTo>
                  <a:cubicBezTo>
                    <a:pt x="544" y="877"/>
                    <a:pt x="475" y="777"/>
                    <a:pt x="371" y="7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6" name="Rectangle 311">
              <a:extLst>
                <a:ext uri="{FF2B5EF4-FFF2-40B4-BE49-F238E27FC236}">
                  <a16:creationId xmlns:a16="http://schemas.microsoft.com/office/drawing/2014/main" id="{4BABA892-6AB2-40D5-B447-29743C669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763" y="6648450"/>
              <a:ext cx="11906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7" name="Freeform 312">
              <a:extLst>
                <a:ext uri="{FF2B5EF4-FFF2-40B4-BE49-F238E27FC236}">
                  <a16:creationId xmlns:a16="http://schemas.microsoft.com/office/drawing/2014/main" id="{DE31BDF7-94B3-4EDA-B6B7-0AEF3673B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4188" y="6737350"/>
              <a:ext cx="123825" cy="111125"/>
            </a:xfrm>
            <a:custGeom>
              <a:avLst/>
              <a:gdLst>
                <a:gd name="T0" fmla="*/ 0 w 78"/>
                <a:gd name="T1" fmla="*/ 16 h 70"/>
                <a:gd name="T2" fmla="*/ 14 w 78"/>
                <a:gd name="T3" fmla="*/ 0 h 70"/>
                <a:gd name="T4" fmla="*/ 78 w 78"/>
                <a:gd name="T5" fmla="*/ 53 h 70"/>
                <a:gd name="T6" fmla="*/ 65 w 78"/>
                <a:gd name="T7" fmla="*/ 70 h 70"/>
                <a:gd name="T8" fmla="*/ 0 w 78"/>
                <a:gd name="T9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0">
                  <a:moveTo>
                    <a:pt x="0" y="16"/>
                  </a:moveTo>
                  <a:lnTo>
                    <a:pt x="14" y="0"/>
                  </a:lnTo>
                  <a:lnTo>
                    <a:pt x="78" y="53"/>
                  </a:lnTo>
                  <a:lnTo>
                    <a:pt x="65" y="7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8" name="Rectangle 313">
              <a:extLst>
                <a:ext uri="{FF2B5EF4-FFF2-40B4-BE49-F238E27FC236}">
                  <a16:creationId xmlns:a16="http://schemas.microsoft.com/office/drawing/2014/main" id="{0FC47002-0AC8-4DFE-9CDA-A8F87710D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576" y="6784975"/>
              <a:ext cx="34925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9" name="Freeform 314">
              <a:extLst>
                <a:ext uri="{FF2B5EF4-FFF2-40B4-BE49-F238E27FC236}">
                  <a16:creationId xmlns:a16="http://schemas.microsoft.com/office/drawing/2014/main" id="{B32D5275-D06A-40BF-873F-D9B68485D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026" y="6273800"/>
              <a:ext cx="144463" cy="66675"/>
            </a:xfrm>
            <a:custGeom>
              <a:avLst/>
              <a:gdLst>
                <a:gd name="T0" fmla="*/ 0 w 91"/>
                <a:gd name="T1" fmla="*/ 21 h 42"/>
                <a:gd name="T2" fmla="*/ 86 w 91"/>
                <a:gd name="T3" fmla="*/ 0 h 42"/>
                <a:gd name="T4" fmla="*/ 91 w 91"/>
                <a:gd name="T5" fmla="*/ 21 h 42"/>
                <a:gd name="T6" fmla="*/ 5 w 91"/>
                <a:gd name="T7" fmla="*/ 42 h 42"/>
                <a:gd name="T8" fmla="*/ 0 w 9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42">
                  <a:moveTo>
                    <a:pt x="0" y="21"/>
                  </a:moveTo>
                  <a:lnTo>
                    <a:pt x="86" y="0"/>
                  </a:lnTo>
                  <a:lnTo>
                    <a:pt x="91" y="21"/>
                  </a:lnTo>
                  <a:lnTo>
                    <a:pt x="5" y="42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0" name="Freeform 315">
              <a:extLst>
                <a:ext uri="{FF2B5EF4-FFF2-40B4-BE49-F238E27FC236}">
                  <a16:creationId xmlns:a16="http://schemas.microsoft.com/office/drawing/2014/main" id="{BBBB42A3-19EC-41D9-B3BA-1E897F065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601" y="6105525"/>
              <a:ext cx="138113" cy="112713"/>
            </a:xfrm>
            <a:custGeom>
              <a:avLst/>
              <a:gdLst>
                <a:gd name="T0" fmla="*/ 0 w 87"/>
                <a:gd name="T1" fmla="*/ 18 h 71"/>
                <a:gd name="T2" fmla="*/ 12 w 87"/>
                <a:gd name="T3" fmla="*/ 0 h 71"/>
                <a:gd name="T4" fmla="*/ 87 w 87"/>
                <a:gd name="T5" fmla="*/ 54 h 71"/>
                <a:gd name="T6" fmla="*/ 75 w 87"/>
                <a:gd name="T7" fmla="*/ 71 h 71"/>
                <a:gd name="T8" fmla="*/ 0 w 87"/>
                <a:gd name="T9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1">
                  <a:moveTo>
                    <a:pt x="0" y="18"/>
                  </a:moveTo>
                  <a:lnTo>
                    <a:pt x="12" y="0"/>
                  </a:lnTo>
                  <a:lnTo>
                    <a:pt x="87" y="54"/>
                  </a:lnTo>
                  <a:lnTo>
                    <a:pt x="75" y="71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1" name="Freeform 316">
              <a:extLst>
                <a:ext uri="{FF2B5EF4-FFF2-40B4-BE49-F238E27FC236}">
                  <a16:creationId xmlns:a16="http://schemas.microsoft.com/office/drawing/2014/main" id="{09CC5049-A9D5-4BE6-9727-8E1D63BC9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51" y="6013450"/>
              <a:ext cx="66675" cy="144463"/>
            </a:xfrm>
            <a:custGeom>
              <a:avLst/>
              <a:gdLst>
                <a:gd name="T0" fmla="*/ 0 w 42"/>
                <a:gd name="T1" fmla="*/ 5 h 91"/>
                <a:gd name="T2" fmla="*/ 20 w 42"/>
                <a:gd name="T3" fmla="*/ 0 h 91"/>
                <a:gd name="T4" fmla="*/ 42 w 42"/>
                <a:gd name="T5" fmla="*/ 86 h 91"/>
                <a:gd name="T6" fmla="*/ 21 w 42"/>
                <a:gd name="T7" fmla="*/ 91 h 91"/>
                <a:gd name="T8" fmla="*/ 0 w 42"/>
                <a:gd name="T9" fmla="*/ 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91">
                  <a:moveTo>
                    <a:pt x="0" y="5"/>
                  </a:moveTo>
                  <a:lnTo>
                    <a:pt x="20" y="0"/>
                  </a:lnTo>
                  <a:lnTo>
                    <a:pt x="42" y="86"/>
                  </a:lnTo>
                  <a:lnTo>
                    <a:pt x="21" y="91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CDFF8AAA-D9BC-46A6-88D5-0708784B72BA}"/>
              </a:ext>
            </a:extLst>
          </p:cNvPr>
          <p:cNvGrpSpPr/>
          <p:nvPr/>
        </p:nvGrpSpPr>
        <p:grpSpPr>
          <a:xfrm>
            <a:off x="6026079" y="2999266"/>
            <a:ext cx="234084" cy="233769"/>
            <a:chOff x="2895600" y="6205538"/>
            <a:chExt cx="1176338" cy="1174751"/>
          </a:xfrm>
          <a:solidFill>
            <a:schemeClr val="bg1"/>
          </a:solidFill>
        </p:grpSpPr>
        <p:sp>
          <p:nvSpPr>
            <p:cNvPr id="503" name="Freeform 335">
              <a:extLst>
                <a:ext uri="{FF2B5EF4-FFF2-40B4-BE49-F238E27FC236}">
                  <a16:creationId xmlns:a16="http://schemas.microsoft.com/office/drawing/2014/main" id="{7D9EA76F-0B39-402E-B463-7550D5808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6362701"/>
              <a:ext cx="765175" cy="1017588"/>
            </a:xfrm>
            <a:custGeom>
              <a:avLst/>
              <a:gdLst>
                <a:gd name="T0" fmla="*/ 259 w 1248"/>
                <a:gd name="T1" fmla="*/ 1181 h 1664"/>
                <a:gd name="T2" fmla="*/ 289 w 1248"/>
                <a:gd name="T3" fmla="*/ 1124 h 1664"/>
                <a:gd name="T4" fmla="*/ 64 w 1248"/>
                <a:gd name="T5" fmla="*/ 764 h 1664"/>
                <a:gd name="T6" fmla="*/ 64 w 1248"/>
                <a:gd name="T7" fmla="*/ 480 h 1664"/>
                <a:gd name="T8" fmla="*/ 512 w 1248"/>
                <a:gd name="T9" fmla="*/ 64 h 1664"/>
                <a:gd name="T10" fmla="*/ 960 w 1248"/>
                <a:gd name="T11" fmla="*/ 480 h 1664"/>
                <a:gd name="T12" fmla="*/ 960 w 1248"/>
                <a:gd name="T13" fmla="*/ 764 h 1664"/>
                <a:gd name="T14" fmla="*/ 735 w 1248"/>
                <a:gd name="T15" fmla="*/ 1124 h 1664"/>
                <a:gd name="T16" fmla="*/ 582 w 1248"/>
                <a:gd name="T17" fmla="*/ 1206 h 1664"/>
                <a:gd name="T18" fmla="*/ 442 w 1248"/>
                <a:gd name="T19" fmla="*/ 1206 h 1664"/>
                <a:gd name="T20" fmla="*/ 412 w 1248"/>
                <a:gd name="T21" fmla="*/ 1262 h 1664"/>
                <a:gd name="T22" fmla="*/ 612 w 1248"/>
                <a:gd name="T23" fmla="*/ 1262 h 1664"/>
                <a:gd name="T24" fmla="*/ 640 w 1248"/>
                <a:gd name="T25" fmla="*/ 1248 h 1664"/>
                <a:gd name="T26" fmla="*/ 640 w 1248"/>
                <a:gd name="T27" fmla="*/ 1408 h 1664"/>
                <a:gd name="T28" fmla="*/ 669 w 1248"/>
                <a:gd name="T29" fmla="*/ 1439 h 1664"/>
                <a:gd name="T30" fmla="*/ 902 w 1248"/>
                <a:gd name="T31" fmla="*/ 1463 h 1664"/>
                <a:gd name="T32" fmla="*/ 960 w 1248"/>
                <a:gd name="T33" fmla="*/ 1526 h 1664"/>
                <a:gd name="T34" fmla="*/ 960 w 1248"/>
                <a:gd name="T35" fmla="*/ 1664 h 1664"/>
                <a:gd name="T36" fmla="*/ 1024 w 1248"/>
                <a:gd name="T37" fmla="*/ 1664 h 1664"/>
                <a:gd name="T38" fmla="*/ 1024 w 1248"/>
                <a:gd name="T39" fmla="*/ 1526 h 1664"/>
                <a:gd name="T40" fmla="*/ 909 w 1248"/>
                <a:gd name="T41" fmla="*/ 1399 h 1664"/>
                <a:gd name="T42" fmla="*/ 704 w 1248"/>
                <a:gd name="T43" fmla="*/ 1379 h 1664"/>
                <a:gd name="T44" fmla="*/ 704 w 1248"/>
                <a:gd name="T45" fmla="*/ 1213 h 1664"/>
                <a:gd name="T46" fmla="*/ 765 w 1248"/>
                <a:gd name="T47" fmla="*/ 1181 h 1664"/>
                <a:gd name="T48" fmla="*/ 896 w 1248"/>
                <a:gd name="T49" fmla="*/ 1081 h 1664"/>
                <a:gd name="T50" fmla="*/ 896 w 1248"/>
                <a:gd name="T51" fmla="*/ 1152 h 1664"/>
                <a:gd name="T52" fmla="*/ 1088 w 1248"/>
                <a:gd name="T53" fmla="*/ 1344 h 1664"/>
                <a:gd name="T54" fmla="*/ 1248 w 1248"/>
                <a:gd name="T55" fmla="*/ 1344 h 1664"/>
                <a:gd name="T56" fmla="*/ 1248 w 1248"/>
                <a:gd name="T57" fmla="*/ 1280 h 1664"/>
                <a:gd name="T58" fmla="*/ 1088 w 1248"/>
                <a:gd name="T59" fmla="*/ 1280 h 1664"/>
                <a:gd name="T60" fmla="*/ 960 w 1248"/>
                <a:gd name="T61" fmla="*/ 1152 h 1664"/>
                <a:gd name="T62" fmla="*/ 960 w 1248"/>
                <a:gd name="T63" fmla="*/ 995 h 1664"/>
                <a:gd name="T64" fmla="*/ 1024 w 1248"/>
                <a:gd name="T65" fmla="*/ 764 h 1664"/>
                <a:gd name="T66" fmla="*/ 1024 w 1248"/>
                <a:gd name="T67" fmla="*/ 480 h 1664"/>
                <a:gd name="T68" fmla="*/ 512 w 1248"/>
                <a:gd name="T69" fmla="*/ 0 h 1664"/>
                <a:gd name="T70" fmla="*/ 0 w 1248"/>
                <a:gd name="T71" fmla="*/ 480 h 1664"/>
                <a:gd name="T72" fmla="*/ 0 w 1248"/>
                <a:gd name="T73" fmla="*/ 764 h 1664"/>
                <a:gd name="T74" fmla="*/ 259 w 1248"/>
                <a:gd name="T75" fmla="*/ 1181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8" h="1664">
                  <a:moveTo>
                    <a:pt x="259" y="1181"/>
                  </a:moveTo>
                  <a:cubicBezTo>
                    <a:pt x="289" y="1124"/>
                    <a:pt x="289" y="1124"/>
                    <a:pt x="289" y="1124"/>
                  </a:cubicBezTo>
                  <a:cubicBezTo>
                    <a:pt x="153" y="1055"/>
                    <a:pt x="67" y="916"/>
                    <a:pt x="64" y="764"/>
                  </a:cubicBezTo>
                  <a:cubicBezTo>
                    <a:pt x="64" y="480"/>
                    <a:pt x="64" y="480"/>
                    <a:pt x="64" y="480"/>
                  </a:cubicBezTo>
                  <a:cubicBezTo>
                    <a:pt x="64" y="250"/>
                    <a:pt x="265" y="64"/>
                    <a:pt x="512" y="64"/>
                  </a:cubicBezTo>
                  <a:cubicBezTo>
                    <a:pt x="759" y="64"/>
                    <a:pt x="960" y="250"/>
                    <a:pt x="960" y="480"/>
                  </a:cubicBezTo>
                  <a:cubicBezTo>
                    <a:pt x="960" y="764"/>
                    <a:pt x="960" y="764"/>
                    <a:pt x="960" y="764"/>
                  </a:cubicBezTo>
                  <a:cubicBezTo>
                    <a:pt x="957" y="916"/>
                    <a:pt x="871" y="1055"/>
                    <a:pt x="735" y="1124"/>
                  </a:cubicBezTo>
                  <a:cubicBezTo>
                    <a:pt x="582" y="1206"/>
                    <a:pt x="582" y="1206"/>
                    <a:pt x="582" y="1206"/>
                  </a:cubicBezTo>
                  <a:cubicBezTo>
                    <a:pt x="538" y="1229"/>
                    <a:pt x="486" y="1229"/>
                    <a:pt x="442" y="1206"/>
                  </a:cubicBezTo>
                  <a:cubicBezTo>
                    <a:pt x="412" y="1262"/>
                    <a:pt x="412" y="1262"/>
                    <a:pt x="412" y="1262"/>
                  </a:cubicBezTo>
                  <a:cubicBezTo>
                    <a:pt x="475" y="1295"/>
                    <a:pt x="549" y="1295"/>
                    <a:pt x="612" y="1262"/>
                  </a:cubicBezTo>
                  <a:cubicBezTo>
                    <a:pt x="640" y="1248"/>
                    <a:pt x="640" y="1248"/>
                    <a:pt x="640" y="1248"/>
                  </a:cubicBezTo>
                  <a:cubicBezTo>
                    <a:pt x="640" y="1408"/>
                    <a:pt x="640" y="1408"/>
                    <a:pt x="640" y="1408"/>
                  </a:cubicBezTo>
                  <a:cubicBezTo>
                    <a:pt x="640" y="1424"/>
                    <a:pt x="652" y="1438"/>
                    <a:pt x="669" y="1439"/>
                  </a:cubicBezTo>
                  <a:cubicBezTo>
                    <a:pt x="902" y="1463"/>
                    <a:pt x="902" y="1463"/>
                    <a:pt x="902" y="1463"/>
                  </a:cubicBezTo>
                  <a:cubicBezTo>
                    <a:pt x="935" y="1466"/>
                    <a:pt x="960" y="1494"/>
                    <a:pt x="960" y="1526"/>
                  </a:cubicBezTo>
                  <a:cubicBezTo>
                    <a:pt x="960" y="1664"/>
                    <a:pt x="960" y="1664"/>
                    <a:pt x="960" y="1664"/>
                  </a:cubicBezTo>
                  <a:cubicBezTo>
                    <a:pt x="1024" y="1664"/>
                    <a:pt x="1024" y="1664"/>
                    <a:pt x="1024" y="1664"/>
                  </a:cubicBezTo>
                  <a:cubicBezTo>
                    <a:pt x="1024" y="1526"/>
                    <a:pt x="1024" y="1526"/>
                    <a:pt x="1024" y="1526"/>
                  </a:cubicBezTo>
                  <a:cubicBezTo>
                    <a:pt x="1024" y="1461"/>
                    <a:pt x="974" y="1405"/>
                    <a:pt x="909" y="1399"/>
                  </a:cubicBezTo>
                  <a:cubicBezTo>
                    <a:pt x="704" y="1379"/>
                    <a:pt x="704" y="1379"/>
                    <a:pt x="704" y="1379"/>
                  </a:cubicBezTo>
                  <a:cubicBezTo>
                    <a:pt x="704" y="1213"/>
                    <a:pt x="704" y="1213"/>
                    <a:pt x="704" y="1213"/>
                  </a:cubicBezTo>
                  <a:cubicBezTo>
                    <a:pt x="765" y="1181"/>
                    <a:pt x="765" y="1181"/>
                    <a:pt x="765" y="1181"/>
                  </a:cubicBezTo>
                  <a:cubicBezTo>
                    <a:pt x="814" y="1155"/>
                    <a:pt x="858" y="1121"/>
                    <a:pt x="896" y="1081"/>
                  </a:cubicBezTo>
                  <a:cubicBezTo>
                    <a:pt x="896" y="1152"/>
                    <a:pt x="896" y="1152"/>
                    <a:pt x="896" y="1152"/>
                  </a:cubicBezTo>
                  <a:cubicBezTo>
                    <a:pt x="896" y="1258"/>
                    <a:pt x="982" y="1343"/>
                    <a:pt x="1088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248" y="1280"/>
                    <a:pt x="1248" y="1280"/>
                    <a:pt x="1248" y="1280"/>
                  </a:cubicBezTo>
                  <a:cubicBezTo>
                    <a:pt x="1088" y="1280"/>
                    <a:pt x="1088" y="1280"/>
                    <a:pt x="1088" y="1280"/>
                  </a:cubicBezTo>
                  <a:cubicBezTo>
                    <a:pt x="1017" y="1280"/>
                    <a:pt x="960" y="1222"/>
                    <a:pt x="960" y="1152"/>
                  </a:cubicBezTo>
                  <a:cubicBezTo>
                    <a:pt x="960" y="995"/>
                    <a:pt x="960" y="995"/>
                    <a:pt x="960" y="995"/>
                  </a:cubicBezTo>
                  <a:cubicBezTo>
                    <a:pt x="1002" y="925"/>
                    <a:pt x="1024" y="845"/>
                    <a:pt x="1024" y="764"/>
                  </a:cubicBezTo>
                  <a:cubicBezTo>
                    <a:pt x="1024" y="480"/>
                    <a:pt x="1024" y="480"/>
                    <a:pt x="1024" y="480"/>
                  </a:cubicBezTo>
                  <a:cubicBezTo>
                    <a:pt x="1024" y="215"/>
                    <a:pt x="794" y="0"/>
                    <a:pt x="512" y="0"/>
                  </a:cubicBezTo>
                  <a:cubicBezTo>
                    <a:pt x="230" y="0"/>
                    <a:pt x="0" y="215"/>
                    <a:pt x="0" y="480"/>
                  </a:cubicBezTo>
                  <a:cubicBezTo>
                    <a:pt x="0" y="764"/>
                    <a:pt x="0" y="764"/>
                    <a:pt x="0" y="764"/>
                  </a:cubicBezTo>
                  <a:cubicBezTo>
                    <a:pt x="2" y="940"/>
                    <a:pt x="102" y="1100"/>
                    <a:pt x="259" y="1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4" name="Freeform 336">
              <a:extLst>
                <a:ext uri="{FF2B5EF4-FFF2-40B4-BE49-F238E27FC236}">
                  <a16:creationId xmlns:a16="http://schemas.microsoft.com/office/drawing/2014/main" id="{E098777B-3DC3-456E-8DD5-8766A598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7089776"/>
              <a:ext cx="236538" cy="290513"/>
            </a:xfrm>
            <a:custGeom>
              <a:avLst/>
              <a:gdLst>
                <a:gd name="T0" fmla="*/ 64 w 384"/>
                <a:gd name="T1" fmla="*/ 338 h 476"/>
                <a:gd name="T2" fmla="*/ 122 w 384"/>
                <a:gd name="T3" fmla="*/ 275 h 476"/>
                <a:gd name="T4" fmla="*/ 355 w 384"/>
                <a:gd name="T5" fmla="*/ 252 h 476"/>
                <a:gd name="T6" fmla="*/ 384 w 384"/>
                <a:gd name="T7" fmla="*/ 220 h 476"/>
                <a:gd name="T8" fmla="*/ 384 w 384"/>
                <a:gd name="T9" fmla="*/ 0 h 476"/>
                <a:gd name="T10" fmla="*/ 320 w 384"/>
                <a:gd name="T11" fmla="*/ 0 h 476"/>
                <a:gd name="T12" fmla="*/ 320 w 384"/>
                <a:gd name="T13" fmla="*/ 191 h 476"/>
                <a:gd name="T14" fmla="*/ 115 w 384"/>
                <a:gd name="T15" fmla="*/ 211 h 476"/>
                <a:gd name="T16" fmla="*/ 0 w 384"/>
                <a:gd name="T17" fmla="*/ 338 h 476"/>
                <a:gd name="T18" fmla="*/ 0 w 384"/>
                <a:gd name="T19" fmla="*/ 476 h 476"/>
                <a:gd name="T20" fmla="*/ 64 w 384"/>
                <a:gd name="T21" fmla="*/ 476 h 476"/>
                <a:gd name="T22" fmla="*/ 64 w 384"/>
                <a:gd name="T23" fmla="*/ 33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476">
                  <a:moveTo>
                    <a:pt x="64" y="338"/>
                  </a:moveTo>
                  <a:cubicBezTo>
                    <a:pt x="64" y="306"/>
                    <a:pt x="89" y="278"/>
                    <a:pt x="122" y="275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72" y="250"/>
                    <a:pt x="384" y="236"/>
                    <a:pt x="384" y="22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20" y="191"/>
                    <a:pt x="320" y="191"/>
                    <a:pt x="320" y="191"/>
                  </a:cubicBezTo>
                  <a:cubicBezTo>
                    <a:pt x="115" y="211"/>
                    <a:pt x="115" y="211"/>
                    <a:pt x="115" y="211"/>
                  </a:cubicBezTo>
                  <a:cubicBezTo>
                    <a:pt x="50" y="218"/>
                    <a:pt x="0" y="273"/>
                    <a:pt x="0" y="338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64" y="476"/>
                    <a:pt x="64" y="476"/>
                    <a:pt x="64" y="476"/>
                  </a:cubicBezTo>
                  <a:lnTo>
                    <a:pt x="64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5" name="Freeform 337">
              <a:extLst>
                <a:ext uri="{FF2B5EF4-FFF2-40B4-BE49-F238E27FC236}">
                  <a16:creationId xmlns:a16="http://schemas.microsoft.com/office/drawing/2014/main" id="{799B65EE-E6CE-46ED-AEAD-9CC27CBE3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4975" y="6480176"/>
              <a:ext cx="469900" cy="469900"/>
            </a:xfrm>
            <a:custGeom>
              <a:avLst/>
              <a:gdLst>
                <a:gd name="T0" fmla="*/ 156 w 768"/>
                <a:gd name="T1" fmla="*/ 700 h 768"/>
                <a:gd name="T2" fmla="*/ 275 w 768"/>
                <a:gd name="T3" fmla="*/ 650 h 768"/>
                <a:gd name="T4" fmla="*/ 325 w 768"/>
                <a:gd name="T5" fmla="*/ 768 h 768"/>
                <a:gd name="T6" fmla="*/ 474 w 768"/>
                <a:gd name="T7" fmla="*/ 742 h 768"/>
                <a:gd name="T8" fmla="*/ 571 w 768"/>
                <a:gd name="T9" fmla="*/ 703 h 768"/>
                <a:gd name="T10" fmla="*/ 700 w 768"/>
                <a:gd name="T11" fmla="*/ 612 h 768"/>
                <a:gd name="T12" fmla="*/ 650 w 768"/>
                <a:gd name="T13" fmla="*/ 493 h 768"/>
                <a:gd name="T14" fmla="*/ 768 w 768"/>
                <a:gd name="T15" fmla="*/ 442 h 768"/>
                <a:gd name="T16" fmla="*/ 743 w 768"/>
                <a:gd name="T17" fmla="*/ 294 h 768"/>
                <a:gd name="T18" fmla="*/ 704 w 768"/>
                <a:gd name="T19" fmla="*/ 196 h 768"/>
                <a:gd name="T20" fmla="*/ 612 w 768"/>
                <a:gd name="T21" fmla="*/ 68 h 768"/>
                <a:gd name="T22" fmla="*/ 493 w 768"/>
                <a:gd name="T23" fmla="*/ 117 h 768"/>
                <a:gd name="T24" fmla="*/ 443 w 768"/>
                <a:gd name="T25" fmla="*/ 0 h 768"/>
                <a:gd name="T26" fmla="*/ 294 w 768"/>
                <a:gd name="T27" fmla="*/ 25 h 768"/>
                <a:gd name="T28" fmla="*/ 197 w 768"/>
                <a:gd name="T29" fmla="*/ 64 h 768"/>
                <a:gd name="T30" fmla="*/ 68 w 768"/>
                <a:gd name="T31" fmla="*/ 156 h 768"/>
                <a:gd name="T32" fmla="*/ 118 w 768"/>
                <a:gd name="T33" fmla="*/ 274 h 768"/>
                <a:gd name="T34" fmla="*/ 0 w 768"/>
                <a:gd name="T35" fmla="*/ 325 h 768"/>
                <a:gd name="T36" fmla="*/ 25 w 768"/>
                <a:gd name="T37" fmla="*/ 474 h 768"/>
                <a:gd name="T38" fmla="*/ 64 w 768"/>
                <a:gd name="T39" fmla="*/ 571 h 768"/>
                <a:gd name="T40" fmla="*/ 64 w 768"/>
                <a:gd name="T41" fmla="*/ 416 h 768"/>
                <a:gd name="T42" fmla="*/ 135 w 768"/>
                <a:gd name="T43" fmla="*/ 336 h 768"/>
                <a:gd name="T44" fmla="*/ 173 w 768"/>
                <a:gd name="T45" fmla="*/ 241 h 768"/>
                <a:gd name="T46" fmla="*/ 182 w 768"/>
                <a:gd name="T47" fmla="*/ 132 h 768"/>
                <a:gd name="T48" fmla="*/ 327 w 768"/>
                <a:gd name="T49" fmla="*/ 157 h 768"/>
                <a:gd name="T50" fmla="*/ 351 w 768"/>
                <a:gd name="T51" fmla="*/ 64 h 768"/>
                <a:gd name="T52" fmla="*/ 432 w 768"/>
                <a:gd name="T53" fmla="*/ 135 h 768"/>
                <a:gd name="T54" fmla="*/ 526 w 768"/>
                <a:gd name="T55" fmla="*/ 172 h 768"/>
                <a:gd name="T56" fmla="*/ 636 w 768"/>
                <a:gd name="T57" fmla="*/ 182 h 768"/>
                <a:gd name="T58" fmla="*/ 611 w 768"/>
                <a:gd name="T59" fmla="*/ 326 h 768"/>
                <a:gd name="T60" fmla="*/ 704 w 768"/>
                <a:gd name="T61" fmla="*/ 351 h 768"/>
                <a:gd name="T62" fmla="*/ 633 w 768"/>
                <a:gd name="T63" fmla="*/ 431 h 768"/>
                <a:gd name="T64" fmla="*/ 595 w 768"/>
                <a:gd name="T65" fmla="*/ 526 h 768"/>
                <a:gd name="T66" fmla="*/ 586 w 768"/>
                <a:gd name="T67" fmla="*/ 635 h 768"/>
                <a:gd name="T68" fmla="*/ 441 w 768"/>
                <a:gd name="T69" fmla="*/ 610 h 768"/>
                <a:gd name="T70" fmla="*/ 417 w 768"/>
                <a:gd name="T71" fmla="*/ 704 h 768"/>
                <a:gd name="T72" fmla="*/ 336 w 768"/>
                <a:gd name="T73" fmla="*/ 633 h 768"/>
                <a:gd name="T74" fmla="*/ 242 w 768"/>
                <a:gd name="T75" fmla="*/ 595 h 768"/>
                <a:gd name="T76" fmla="*/ 132 w 768"/>
                <a:gd name="T77" fmla="*/ 585 h 768"/>
                <a:gd name="T78" fmla="*/ 157 w 768"/>
                <a:gd name="T79" fmla="*/ 441 h 768"/>
                <a:gd name="T80" fmla="*/ 64 w 768"/>
                <a:gd name="T81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8" h="768">
                  <a:moveTo>
                    <a:pt x="68" y="612"/>
                  </a:moveTo>
                  <a:cubicBezTo>
                    <a:pt x="156" y="700"/>
                    <a:pt x="156" y="700"/>
                    <a:pt x="156" y="700"/>
                  </a:cubicBezTo>
                  <a:cubicBezTo>
                    <a:pt x="167" y="710"/>
                    <a:pt x="184" y="712"/>
                    <a:pt x="197" y="703"/>
                  </a:cubicBezTo>
                  <a:cubicBezTo>
                    <a:pt x="275" y="650"/>
                    <a:pt x="275" y="650"/>
                    <a:pt x="275" y="650"/>
                  </a:cubicBezTo>
                  <a:cubicBezTo>
                    <a:pt x="294" y="742"/>
                    <a:pt x="294" y="742"/>
                    <a:pt x="294" y="742"/>
                  </a:cubicBezTo>
                  <a:cubicBezTo>
                    <a:pt x="297" y="757"/>
                    <a:pt x="310" y="768"/>
                    <a:pt x="325" y="768"/>
                  </a:cubicBezTo>
                  <a:cubicBezTo>
                    <a:pt x="443" y="768"/>
                    <a:pt x="443" y="768"/>
                    <a:pt x="443" y="768"/>
                  </a:cubicBezTo>
                  <a:cubicBezTo>
                    <a:pt x="458" y="768"/>
                    <a:pt x="471" y="757"/>
                    <a:pt x="474" y="742"/>
                  </a:cubicBezTo>
                  <a:cubicBezTo>
                    <a:pt x="493" y="650"/>
                    <a:pt x="493" y="650"/>
                    <a:pt x="493" y="650"/>
                  </a:cubicBezTo>
                  <a:cubicBezTo>
                    <a:pt x="571" y="703"/>
                    <a:pt x="571" y="703"/>
                    <a:pt x="571" y="703"/>
                  </a:cubicBezTo>
                  <a:cubicBezTo>
                    <a:pt x="584" y="712"/>
                    <a:pt x="601" y="710"/>
                    <a:pt x="612" y="700"/>
                  </a:cubicBezTo>
                  <a:cubicBezTo>
                    <a:pt x="700" y="612"/>
                    <a:pt x="700" y="612"/>
                    <a:pt x="700" y="612"/>
                  </a:cubicBezTo>
                  <a:cubicBezTo>
                    <a:pt x="711" y="601"/>
                    <a:pt x="712" y="583"/>
                    <a:pt x="704" y="571"/>
                  </a:cubicBezTo>
                  <a:cubicBezTo>
                    <a:pt x="650" y="493"/>
                    <a:pt x="650" y="493"/>
                    <a:pt x="650" y="493"/>
                  </a:cubicBezTo>
                  <a:cubicBezTo>
                    <a:pt x="743" y="474"/>
                    <a:pt x="743" y="474"/>
                    <a:pt x="743" y="474"/>
                  </a:cubicBezTo>
                  <a:cubicBezTo>
                    <a:pt x="757" y="470"/>
                    <a:pt x="768" y="457"/>
                    <a:pt x="768" y="442"/>
                  </a:cubicBezTo>
                  <a:cubicBezTo>
                    <a:pt x="768" y="325"/>
                    <a:pt x="768" y="325"/>
                    <a:pt x="768" y="325"/>
                  </a:cubicBezTo>
                  <a:cubicBezTo>
                    <a:pt x="768" y="310"/>
                    <a:pt x="757" y="297"/>
                    <a:pt x="743" y="294"/>
                  </a:cubicBezTo>
                  <a:cubicBezTo>
                    <a:pt x="650" y="274"/>
                    <a:pt x="650" y="274"/>
                    <a:pt x="650" y="274"/>
                  </a:cubicBezTo>
                  <a:cubicBezTo>
                    <a:pt x="704" y="196"/>
                    <a:pt x="704" y="196"/>
                    <a:pt x="704" y="196"/>
                  </a:cubicBezTo>
                  <a:cubicBezTo>
                    <a:pt x="712" y="184"/>
                    <a:pt x="711" y="167"/>
                    <a:pt x="700" y="156"/>
                  </a:cubicBezTo>
                  <a:cubicBezTo>
                    <a:pt x="612" y="68"/>
                    <a:pt x="612" y="68"/>
                    <a:pt x="612" y="68"/>
                  </a:cubicBezTo>
                  <a:cubicBezTo>
                    <a:pt x="601" y="57"/>
                    <a:pt x="584" y="55"/>
                    <a:pt x="571" y="64"/>
                  </a:cubicBezTo>
                  <a:cubicBezTo>
                    <a:pt x="493" y="117"/>
                    <a:pt x="493" y="117"/>
                    <a:pt x="493" y="117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1" y="10"/>
                    <a:pt x="458" y="0"/>
                    <a:pt x="443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10" y="0"/>
                    <a:pt x="297" y="10"/>
                    <a:pt x="294" y="25"/>
                  </a:cubicBezTo>
                  <a:cubicBezTo>
                    <a:pt x="275" y="117"/>
                    <a:pt x="275" y="117"/>
                    <a:pt x="275" y="117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84" y="55"/>
                    <a:pt x="167" y="57"/>
                    <a:pt x="156" y="68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57" y="167"/>
                    <a:pt x="56" y="184"/>
                    <a:pt x="64" y="19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11" y="297"/>
                    <a:pt x="0" y="310"/>
                    <a:pt x="0" y="325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0" y="457"/>
                    <a:pt x="11" y="470"/>
                    <a:pt x="25" y="474"/>
                  </a:cubicBezTo>
                  <a:cubicBezTo>
                    <a:pt x="118" y="493"/>
                    <a:pt x="118" y="493"/>
                    <a:pt x="118" y="493"/>
                  </a:cubicBezTo>
                  <a:cubicBezTo>
                    <a:pt x="64" y="571"/>
                    <a:pt x="64" y="571"/>
                    <a:pt x="64" y="571"/>
                  </a:cubicBezTo>
                  <a:cubicBezTo>
                    <a:pt x="56" y="583"/>
                    <a:pt x="57" y="601"/>
                    <a:pt x="68" y="612"/>
                  </a:cubicBezTo>
                  <a:moveTo>
                    <a:pt x="64" y="416"/>
                  </a:moveTo>
                  <a:cubicBezTo>
                    <a:pt x="64" y="351"/>
                    <a:pt x="64" y="351"/>
                    <a:pt x="64" y="351"/>
                  </a:cubicBezTo>
                  <a:cubicBezTo>
                    <a:pt x="135" y="336"/>
                    <a:pt x="135" y="336"/>
                    <a:pt x="135" y="336"/>
                  </a:cubicBezTo>
                  <a:cubicBezTo>
                    <a:pt x="168" y="329"/>
                    <a:pt x="189" y="296"/>
                    <a:pt x="182" y="263"/>
                  </a:cubicBezTo>
                  <a:cubicBezTo>
                    <a:pt x="181" y="255"/>
                    <a:pt x="177" y="248"/>
                    <a:pt x="173" y="241"/>
                  </a:cubicBezTo>
                  <a:cubicBezTo>
                    <a:pt x="132" y="182"/>
                    <a:pt x="132" y="182"/>
                    <a:pt x="132" y="18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242" y="172"/>
                    <a:pt x="242" y="172"/>
                    <a:pt x="242" y="172"/>
                  </a:cubicBezTo>
                  <a:cubicBezTo>
                    <a:pt x="269" y="192"/>
                    <a:pt x="308" y="185"/>
                    <a:pt x="327" y="157"/>
                  </a:cubicBezTo>
                  <a:cubicBezTo>
                    <a:pt x="331" y="150"/>
                    <a:pt x="335" y="142"/>
                    <a:pt x="336" y="135"/>
                  </a:cubicBezTo>
                  <a:cubicBezTo>
                    <a:pt x="351" y="64"/>
                    <a:pt x="351" y="64"/>
                    <a:pt x="351" y="64"/>
                  </a:cubicBezTo>
                  <a:cubicBezTo>
                    <a:pt x="417" y="64"/>
                    <a:pt x="417" y="64"/>
                    <a:pt x="417" y="64"/>
                  </a:cubicBezTo>
                  <a:cubicBezTo>
                    <a:pt x="432" y="135"/>
                    <a:pt x="432" y="135"/>
                    <a:pt x="432" y="135"/>
                  </a:cubicBezTo>
                  <a:cubicBezTo>
                    <a:pt x="439" y="168"/>
                    <a:pt x="471" y="189"/>
                    <a:pt x="504" y="182"/>
                  </a:cubicBezTo>
                  <a:cubicBezTo>
                    <a:pt x="512" y="180"/>
                    <a:pt x="520" y="177"/>
                    <a:pt x="526" y="172"/>
                  </a:cubicBezTo>
                  <a:cubicBezTo>
                    <a:pt x="586" y="132"/>
                    <a:pt x="586" y="132"/>
                    <a:pt x="586" y="132"/>
                  </a:cubicBezTo>
                  <a:cubicBezTo>
                    <a:pt x="636" y="182"/>
                    <a:pt x="636" y="182"/>
                    <a:pt x="636" y="182"/>
                  </a:cubicBezTo>
                  <a:cubicBezTo>
                    <a:pt x="595" y="241"/>
                    <a:pt x="595" y="241"/>
                    <a:pt x="595" y="241"/>
                  </a:cubicBezTo>
                  <a:cubicBezTo>
                    <a:pt x="576" y="269"/>
                    <a:pt x="583" y="307"/>
                    <a:pt x="611" y="326"/>
                  </a:cubicBezTo>
                  <a:cubicBezTo>
                    <a:pt x="618" y="331"/>
                    <a:pt x="625" y="334"/>
                    <a:pt x="633" y="336"/>
                  </a:cubicBezTo>
                  <a:cubicBezTo>
                    <a:pt x="704" y="351"/>
                    <a:pt x="704" y="351"/>
                    <a:pt x="704" y="351"/>
                  </a:cubicBezTo>
                  <a:cubicBezTo>
                    <a:pt x="704" y="416"/>
                    <a:pt x="704" y="416"/>
                    <a:pt x="704" y="416"/>
                  </a:cubicBezTo>
                  <a:cubicBezTo>
                    <a:pt x="633" y="431"/>
                    <a:pt x="633" y="431"/>
                    <a:pt x="633" y="431"/>
                  </a:cubicBezTo>
                  <a:cubicBezTo>
                    <a:pt x="600" y="438"/>
                    <a:pt x="579" y="471"/>
                    <a:pt x="586" y="504"/>
                  </a:cubicBezTo>
                  <a:cubicBezTo>
                    <a:pt x="587" y="512"/>
                    <a:pt x="591" y="519"/>
                    <a:pt x="595" y="526"/>
                  </a:cubicBezTo>
                  <a:cubicBezTo>
                    <a:pt x="636" y="585"/>
                    <a:pt x="636" y="585"/>
                    <a:pt x="636" y="585"/>
                  </a:cubicBezTo>
                  <a:cubicBezTo>
                    <a:pt x="586" y="635"/>
                    <a:pt x="586" y="635"/>
                    <a:pt x="586" y="635"/>
                  </a:cubicBezTo>
                  <a:cubicBezTo>
                    <a:pt x="526" y="595"/>
                    <a:pt x="526" y="595"/>
                    <a:pt x="526" y="595"/>
                  </a:cubicBezTo>
                  <a:cubicBezTo>
                    <a:pt x="499" y="576"/>
                    <a:pt x="460" y="583"/>
                    <a:pt x="441" y="610"/>
                  </a:cubicBezTo>
                  <a:cubicBezTo>
                    <a:pt x="437" y="617"/>
                    <a:pt x="433" y="625"/>
                    <a:pt x="432" y="633"/>
                  </a:cubicBezTo>
                  <a:cubicBezTo>
                    <a:pt x="417" y="704"/>
                    <a:pt x="417" y="704"/>
                    <a:pt x="417" y="704"/>
                  </a:cubicBezTo>
                  <a:cubicBezTo>
                    <a:pt x="351" y="704"/>
                    <a:pt x="351" y="704"/>
                    <a:pt x="351" y="704"/>
                  </a:cubicBezTo>
                  <a:cubicBezTo>
                    <a:pt x="336" y="633"/>
                    <a:pt x="336" y="633"/>
                    <a:pt x="336" y="633"/>
                  </a:cubicBezTo>
                  <a:cubicBezTo>
                    <a:pt x="329" y="599"/>
                    <a:pt x="297" y="578"/>
                    <a:pt x="264" y="585"/>
                  </a:cubicBezTo>
                  <a:cubicBezTo>
                    <a:pt x="256" y="587"/>
                    <a:pt x="248" y="590"/>
                    <a:pt x="242" y="595"/>
                  </a:cubicBezTo>
                  <a:cubicBezTo>
                    <a:pt x="182" y="635"/>
                    <a:pt x="182" y="635"/>
                    <a:pt x="182" y="635"/>
                  </a:cubicBezTo>
                  <a:cubicBezTo>
                    <a:pt x="132" y="585"/>
                    <a:pt x="132" y="585"/>
                    <a:pt x="132" y="585"/>
                  </a:cubicBezTo>
                  <a:cubicBezTo>
                    <a:pt x="173" y="526"/>
                    <a:pt x="173" y="526"/>
                    <a:pt x="173" y="526"/>
                  </a:cubicBezTo>
                  <a:cubicBezTo>
                    <a:pt x="192" y="498"/>
                    <a:pt x="185" y="460"/>
                    <a:pt x="157" y="441"/>
                  </a:cubicBezTo>
                  <a:cubicBezTo>
                    <a:pt x="150" y="436"/>
                    <a:pt x="143" y="433"/>
                    <a:pt x="135" y="431"/>
                  </a:cubicBezTo>
                  <a:lnTo>
                    <a:pt x="64" y="4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6" name="Freeform 338">
              <a:extLst>
                <a:ext uri="{FF2B5EF4-FFF2-40B4-BE49-F238E27FC236}">
                  <a16:creationId xmlns:a16="http://schemas.microsoft.com/office/drawing/2014/main" id="{D5411F26-34B9-4D67-8B7A-34336A55A4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0" y="6616701"/>
              <a:ext cx="196850" cy="196850"/>
            </a:xfrm>
            <a:custGeom>
              <a:avLst/>
              <a:gdLst>
                <a:gd name="T0" fmla="*/ 160 w 320"/>
                <a:gd name="T1" fmla="*/ 320 h 320"/>
                <a:gd name="T2" fmla="*/ 320 w 320"/>
                <a:gd name="T3" fmla="*/ 160 h 320"/>
                <a:gd name="T4" fmla="*/ 160 w 320"/>
                <a:gd name="T5" fmla="*/ 0 h 320"/>
                <a:gd name="T6" fmla="*/ 0 w 320"/>
                <a:gd name="T7" fmla="*/ 160 h 320"/>
                <a:gd name="T8" fmla="*/ 160 w 320"/>
                <a:gd name="T9" fmla="*/ 320 h 320"/>
                <a:gd name="T10" fmla="*/ 160 w 320"/>
                <a:gd name="T11" fmla="*/ 64 h 320"/>
                <a:gd name="T12" fmla="*/ 256 w 320"/>
                <a:gd name="T13" fmla="*/ 160 h 320"/>
                <a:gd name="T14" fmla="*/ 160 w 320"/>
                <a:gd name="T15" fmla="*/ 256 h 320"/>
                <a:gd name="T16" fmla="*/ 64 w 320"/>
                <a:gd name="T17" fmla="*/ 160 h 320"/>
                <a:gd name="T18" fmla="*/ 160 w 320"/>
                <a:gd name="T19" fmla="*/ 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320">
                  <a:moveTo>
                    <a:pt x="160" y="320"/>
                  </a:moveTo>
                  <a:cubicBezTo>
                    <a:pt x="248" y="320"/>
                    <a:pt x="320" y="248"/>
                    <a:pt x="320" y="160"/>
                  </a:cubicBezTo>
                  <a:cubicBezTo>
                    <a:pt x="320" y="71"/>
                    <a:pt x="248" y="0"/>
                    <a:pt x="160" y="0"/>
                  </a:cubicBezTo>
                  <a:cubicBezTo>
                    <a:pt x="72" y="0"/>
                    <a:pt x="0" y="71"/>
                    <a:pt x="0" y="160"/>
                  </a:cubicBezTo>
                  <a:cubicBezTo>
                    <a:pt x="0" y="248"/>
                    <a:pt x="72" y="319"/>
                    <a:pt x="160" y="320"/>
                  </a:cubicBezTo>
                  <a:moveTo>
                    <a:pt x="160" y="64"/>
                  </a:moveTo>
                  <a:cubicBezTo>
                    <a:pt x="213" y="64"/>
                    <a:pt x="256" y="107"/>
                    <a:pt x="256" y="160"/>
                  </a:cubicBezTo>
                  <a:cubicBezTo>
                    <a:pt x="256" y="213"/>
                    <a:pt x="213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7" name="Freeform 339">
              <a:extLst>
                <a:ext uri="{FF2B5EF4-FFF2-40B4-BE49-F238E27FC236}">
                  <a16:creationId xmlns:a16="http://schemas.microsoft.com/office/drawing/2014/main" id="{4CD3454B-EB9A-4864-8C9C-2EE4E1C63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2350" y="6302376"/>
              <a:ext cx="492125" cy="431800"/>
            </a:xfrm>
            <a:custGeom>
              <a:avLst/>
              <a:gdLst>
                <a:gd name="T0" fmla="*/ 288 w 802"/>
                <a:gd name="T1" fmla="*/ 227 h 707"/>
                <a:gd name="T2" fmla="*/ 192 w 802"/>
                <a:gd name="T3" fmla="*/ 323 h 707"/>
                <a:gd name="T4" fmla="*/ 211 w 802"/>
                <a:gd name="T5" fmla="*/ 380 h 707"/>
                <a:gd name="T6" fmla="*/ 119 w 802"/>
                <a:gd name="T7" fmla="*/ 518 h 707"/>
                <a:gd name="T8" fmla="*/ 96 w 802"/>
                <a:gd name="T9" fmla="*/ 515 h 707"/>
                <a:gd name="T10" fmla="*/ 0 w 802"/>
                <a:gd name="T11" fmla="*/ 611 h 707"/>
                <a:gd name="T12" fmla="*/ 96 w 802"/>
                <a:gd name="T13" fmla="*/ 707 h 707"/>
                <a:gd name="T14" fmla="*/ 192 w 802"/>
                <a:gd name="T15" fmla="*/ 611 h 707"/>
                <a:gd name="T16" fmla="*/ 173 w 802"/>
                <a:gd name="T17" fmla="*/ 553 h 707"/>
                <a:gd name="T18" fmla="*/ 265 w 802"/>
                <a:gd name="T19" fmla="*/ 415 h 707"/>
                <a:gd name="T20" fmla="*/ 288 w 802"/>
                <a:gd name="T21" fmla="*/ 419 h 707"/>
                <a:gd name="T22" fmla="*/ 351 w 802"/>
                <a:gd name="T23" fmla="*/ 394 h 707"/>
                <a:gd name="T24" fmla="*/ 482 w 802"/>
                <a:gd name="T25" fmla="*/ 467 h 707"/>
                <a:gd name="T26" fmla="*/ 560 w 802"/>
                <a:gd name="T27" fmla="*/ 578 h 707"/>
                <a:gd name="T28" fmla="*/ 671 w 802"/>
                <a:gd name="T29" fmla="*/ 500 h 707"/>
                <a:gd name="T30" fmla="*/ 635 w 802"/>
                <a:gd name="T31" fmla="*/ 408 h 707"/>
                <a:gd name="T32" fmla="*/ 706 w 802"/>
                <a:gd name="T33" fmla="*/ 194 h 707"/>
                <a:gd name="T34" fmla="*/ 801 w 802"/>
                <a:gd name="T35" fmla="*/ 96 h 707"/>
                <a:gd name="T36" fmla="*/ 703 w 802"/>
                <a:gd name="T37" fmla="*/ 1 h 707"/>
                <a:gd name="T38" fmla="*/ 608 w 802"/>
                <a:gd name="T39" fmla="*/ 99 h 707"/>
                <a:gd name="T40" fmla="*/ 645 w 802"/>
                <a:gd name="T41" fmla="*/ 174 h 707"/>
                <a:gd name="T42" fmla="*/ 575 w 802"/>
                <a:gd name="T43" fmla="*/ 387 h 707"/>
                <a:gd name="T44" fmla="*/ 513 w 802"/>
                <a:gd name="T45" fmla="*/ 411 h 707"/>
                <a:gd name="T46" fmla="*/ 382 w 802"/>
                <a:gd name="T47" fmla="*/ 339 h 707"/>
                <a:gd name="T48" fmla="*/ 307 w 802"/>
                <a:gd name="T49" fmla="*/ 228 h 707"/>
                <a:gd name="T50" fmla="*/ 288 w 802"/>
                <a:gd name="T51" fmla="*/ 227 h 707"/>
                <a:gd name="T52" fmla="*/ 96 w 802"/>
                <a:gd name="T53" fmla="*/ 643 h 707"/>
                <a:gd name="T54" fmla="*/ 64 w 802"/>
                <a:gd name="T55" fmla="*/ 611 h 707"/>
                <a:gd name="T56" fmla="*/ 96 w 802"/>
                <a:gd name="T57" fmla="*/ 579 h 707"/>
                <a:gd name="T58" fmla="*/ 128 w 802"/>
                <a:gd name="T59" fmla="*/ 611 h 707"/>
                <a:gd name="T60" fmla="*/ 96 w 802"/>
                <a:gd name="T61" fmla="*/ 643 h 707"/>
                <a:gd name="T62" fmla="*/ 288 w 802"/>
                <a:gd name="T63" fmla="*/ 355 h 707"/>
                <a:gd name="T64" fmla="*/ 256 w 802"/>
                <a:gd name="T65" fmla="*/ 323 h 707"/>
                <a:gd name="T66" fmla="*/ 288 w 802"/>
                <a:gd name="T67" fmla="*/ 291 h 707"/>
                <a:gd name="T68" fmla="*/ 320 w 802"/>
                <a:gd name="T69" fmla="*/ 323 h 707"/>
                <a:gd name="T70" fmla="*/ 288 w 802"/>
                <a:gd name="T71" fmla="*/ 355 h 707"/>
                <a:gd name="T72" fmla="*/ 704 w 802"/>
                <a:gd name="T73" fmla="*/ 67 h 707"/>
                <a:gd name="T74" fmla="*/ 736 w 802"/>
                <a:gd name="T75" fmla="*/ 99 h 707"/>
                <a:gd name="T76" fmla="*/ 704 w 802"/>
                <a:gd name="T77" fmla="*/ 131 h 707"/>
                <a:gd name="T78" fmla="*/ 672 w 802"/>
                <a:gd name="T79" fmla="*/ 99 h 707"/>
                <a:gd name="T80" fmla="*/ 704 w 802"/>
                <a:gd name="T81" fmla="*/ 67 h 707"/>
                <a:gd name="T82" fmla="*/ 576 w 802"/>
                <a:gd name="T83" fmla="*/ 451 h 707"/>
                <a:gd name="T84" fmla="*/ 608 w 802"/>
                <a:gd name="T85" fmla="*/ 483 h 707"/>
                <a:gd name="T86" fmla="*/ 576 w 802"/>
                <a:gd name="T87" fmla="*/ 515 h 707"/>
                <a:gd name="T88" fmla="*/ 544 w 802"/>
                <a:gd name="T89" fmla="*/ 483 h 707"/>
                <a:gd name="T90" fmla="*/ 576 w 802"/>
                <a:gd name="T91" fmla="*/ 451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2" h="707">
                  <a:moveTo>
                    <a:pt x="288" y="227"/>
                  </a:moveTo>
                  <a:cubicBezTo>
                    <a:pt x="235" y="227"/>
                    <a:pt x="192" y="270"/>
                    <a:pt x="192" y="323"/>
                  </a:cubicBezTo>
                  <a:cubicBezTo>
                    <a:pt x="192" y="343"/>
                    <a:pt x="199" y="363"/>
                    <a:pt x="211" y="380"/>
                  </a:cubicBezTo>
                  <a:cubicBezTo>
                    <a:pt x="119" y="518"/>
                    <a:pt x="119" y="518"/>
                    <a:pt x="119" y="518"/>
                  </a:cubicBezTo>
                  <a:cubicBezTo>
                    <a:pt x="112" y="516"/>
                    <a:pt x="104" y="515"/>
                    <a:pt x="96" y="515"/>
                  </a:cubicBezTo>
                  <a:cubicBezTo>
                    <a:pt x="43" y="515"/>
                    <a:pt x="0" y="558"/>
                    <a:pt x="0" y="611"/>
                  </a:cubicBezTo>
                  <a:cubicBezTo>
                    <a:pt x="0" y="664"/>
                    <a:pt x="43" y="707"/>
                    <a:pt x="96" y="707"/>
                  </a:cubicBezTo>
                  <a:cubicBezTo>
                    <a:pt x="149" y="707"/>
                    <a:pt x="192" y="664"/>
                    <a:pt x="192" y="611"/>
                  </a:cubicBezTo>
                  <a:cubicBezTo>
                    <a:pt x="192" y="590"/>
                    <a:pt x="185" y="570"/>
                    <a:pt x="173" y="553"/>
                  </a:cubicBezTo>
                  <a:cubicBezTo>
                    <a:pt x="265" y="415"/>
                    <a:pt x="265" y="415"/>
                    <a:pt x="265" y="415"/>
                  </a:cubicBezTo>
                  <a:cubicBezTo>
                    <a:pt x="272" y="417"/>
                    <a:pt x="280" y="418"/>
                    <a:pt x="288" y="419"/>
                  </a:cubicBezTo>
                  <a:cubicBezTo>
                    <a:pt x="311" y="418"/>
                    <a:pt x="334" y="410"/>
                    <a:pt x="351" y="394"/>
                  </a:cubicBezTo>
                  <a:cubicBezTo>
                    <a:pt x="482" y="467"/>
                    <a:pt x="482" y="467"/>
                    <a:pt x="482" y="467"/>
                  </a:cubicBezTo>
                  <a:cubicBezTo>
                    <a:pt x="472" y="519"/>
                    <a:pt x="507" y="569"/>
                    <a:pt x="560" y="578"/>
                  </a:cubicBezTo>
                  <a:cubicBezTo>
                    <a:pt x="612" y="587"/>
                    <a:pt x="661" y="552"/>
                    <a:pt x="671" y="500"/>
                  </a:cubicBezTo>
                  <a:cubicBezTo>
                    <a:pt x="677" y="465"/>
                    <a:pt x="663" y="430"/>
                    <a:pt x="635" y="408"/>
                  </a:cubicBezTo>
                  <a:cubicBezTo>
                    <a:pt x="706" y="194"/>
                    <a:pt x="706" y="194"/>
                    <a:pt x="706" y="194"/>
                  </a:cubicBezTo>
                  <a:cubicBezTo>
                    <a:pt x="759" y="194"/>
                    <a:pt x="802" y="150"/>
                    <a:pt x="801" y="96"/>
                  </a:cubicBezTo>
                  <a:cubicBezTo>
                    <a:pt x="800" y="43"/>
                    <a:pt x="757" y="0"/>
                    <a:pt x="703" y="1"/>
                  </a:cubicBezTo>
                  <a:cubicBezTo>
                    <a:pt x="650" y="2"/>
                    <a:pt x="607" y="46"/>
                    <a:pt x="608" y="99"/>
                  </a:cubicBezTo>
                  <a:cubicBezTo>
                    <a:pt x="608" y="128"/>
                    <a:pt x="622" y="156"/>
                    <a:pt x="645" y="174"/>
                  </a:cubicBezTo>
                  <a:cubicBezTo>
                    <a:pt x="575" y="387"/>
                    <a:pt x="575" y="387"/>
                    <a:pt x="575" y="387"/>
                  </a:cubicBezTo>
                  <a:cubicBezTo>
                    <a:pt x="552" y="387"/>
                    <a:pt x="530" y="395"/>
                    <a:pt x="513" y="411"/>
                  </a:cubicBezTo>
                  <a:cubicBezTo>
                    <a:pt x="382" y="339"/>
                    <a:pt x="382" y="339"/>
                    <a:pt x="382" y="339"/>
                  </a:cubicBezTo>
                  <a:cubicBezTo>
                    <a:pt x="392" y="287"/>
                    <a:pt x="358" y="238"/>
                    <a:pt x="307" y="228"/>
                  </a:cubicBezTo>
                  <a:cubicBezTo>
                    <a:pt x="301" y="227"/>
                    <a:pt x="294" y="226"/>
                    <a:pt x="288" y="227"/>
                  </a:cubicBezTo>
                  <a:moveTo>
                    <a:pt x="96" y="643"/>
                  </a:moveTo>
                  <a:cubicBezTo>
                    <a:pt x="78" y="643"/>
                    <a:pt x="64" y="628"/>
                    <a:pt x="64" y="611"/>
                  </a:cubicBezTo>
                  <a:cubicBezTo>
                    <a:pt x="64" y="593"/>
                    <a:pt x="78" y="579"/>
                    <a:pt x="96" y="579"/>
                  </a:cubicBezTo>
                  <a:cubicBezTo>
                    <a:pt x="114" y="579"/>
                    <a:pt x="128" y="593"/>
                    <a:pt x="128" y="611"/>
                  </a:cubicBezTo>
                  <a:cubicBezTo>
                    <a:pt x="128" y="628"/>
                    <a:pt x="114" y="643"/>
                    <a:pt x="96" y="643"/>
                  </a:cubicBezTo>
                  <a:moveTo>
                    <a:pt x="288" y="355"/>
                  </a:moveTo>
                  <a:cubicBezTo>
                    <a:pt x="270" y="355"/>
                    <a:pt x="256" y="340"/>
                    <a:pt x="256" y="323"/>
                  </a:cubicBezTo>
                  <a:cubicBezTo>
                    <a:pt x="256" y="305"/>
                    <a:pt x="270" y="291"/>
                    <a:pt x="288" y="291"/>
                  </a:cubicBezTo>
                  <a:cubicBezTo>
                    <a:pt x="306" y="291"/>
                    <a:pt x="320" y="305"/>
                    <a:pt x="320" y="323"/>
                  </a:cubicBezTo>
                  <a:cubicBezTo>
                    <a:pt x="320" y="340"/>
                    <a:pt x="306" y="355"/>
                    <a:pt x="288" y="355"/>
                  </a:cubicBezTo>
                  <a:moveTo>
                    <a:pt x="704" y="67"/>
                  </a:moveTo>
                  <a:cubicBezTo>
                    <a:pt x="722" y="67"/>
                    <a:pt x="736" y="81"/>
                    <a:pt x="736" y="99"/>
                  </a:cubicBezTo>
                  <a:cubicBezTo>
                    <a:pt x="736" y="116"/>
                    <a:pt x="722" y="131"/>
                    <a:pt x="704" y="131"/>
                  </a:cubicBezTo>
                  <a:cubicBezTo>
                    <a:pt x="686" y="131"/>
                    <a:pt x="672" y="116"/>
                    <a:pt x="672" y="99"/>
                  </a:cubicBezTo>
                  <a:cubicBezTo>
                    <a:pt x="672" y="81"/>
                    <a:pt x="686" y="67"/>
                    <a:pt x="704" y="67"/>
                  </a:cubicBezTo>
                  <a:moveTo>
                    <a:pt x="576" y="451"/>
                  </a:moveTo>
                  <a:cubicBezTo>
                    <a:pt x="594" y="451"/>
                    <a:pt x="608" y="465"/>
                    <a:pt x="608" y="483"/>
                  </a:cubicBezTo>
                  <a:cubicBezTo>
                    <a:pt x="608" y="500"/>
                    <a:pt x="594" y="515"/>
                    <a:pt x="576" y="515"/>
                  </a:cubicBezTo>
                  <a:cubicBezTo>
                    <a:pt x="558" y="515"/>
                    <a:pt x="544" y="500"/>
                    <a:pt x="544" y="483"/>
                  </a:cubicBezTo>
                  <a:cubicBezTo>
                    <a:pt x="544" y="465"/>
                    <a:pt x="558" y="451"/>
                    <a:pt x="576" y="4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8" name="Freeform 340">
              <a:extLst>
                <a:ext uri="{FF2B5EF4-FFF2-40B4-BE49-F238E27FC236}">
                  <a16:creationId xmlns:a16="http://schemas.microsoft.com/office/drawing/2014/main" id="{D16C55D5-C1D9-474F-93F9-5A12FC399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6616701"/>
              <a:ext cx="469900" cy="469900"/>
            </a:xfrm>
            <a:custGeom>
              <a:avLst/>
              <a:gdLst>
                <a:gd name="T0" fmla="*/ 296 w 296"/>
                <a:gd name="T1" fmla="*/ 284 h 296"/>
                <a:gd name="T2" fmla="*/ 296 w 296"/>
                <a:gd name="T3" fmla="*/ 272 h 296"/>
                <a:gd name="T4" fmla="*/ 296 w 296"/>
                <a:gd name="T5" fmla="*/ 0 h 296"/>
                <a:gd name="T6" fmla="*/ 271 w 296"/>
                <a:gd name="T7" fmla="*/ 0 h 296"/>
                <a:gd name="T8" fmla="*/ 271 w 296"/>
                <a:gd name="T9" fmla="*/ 272 h 296"/>
                <a:gd name="T10" fmla="*/ 247 w 296"/>
                <a:gd name="T11" fmla="*/ 272 h 296"/>
                <a:gd name="T12" fmla="*/ 247 w 296"/>
                <a:gd name="T13" fmla="*/ 198 h 296"/>
                <a:gd name="T14" fmla="*/ 222 w 296"/>
                <a:gd name="T15" fmla="*/ 198 h 296"/>
                <a:gd name="T16" fmla="*/ 222 w 296"/>
                <a:gd name="T17" fmla="*/ 272 h 296"/>
                <a:gd name="T18" fmla="*/ 197 w 296"/>
                <a:gd name="T19" fmla="*/ 272 h 296"/>
                <a:gd name="T20" fmla="*/ 197 w 296"/>
                <a:gd name="T21" fmla="*/ 185 h 296"/>
                <a:gd name="T22" fmla="*/ 173 w 296"/>
                <a:gd name="T23" fmla="*/ 185 h 296"/>
                <a:gd name="T24" fmla="*/ 173 w 296"/>
                <a:gd name="T25" fmla="*/ 272 h 296"/>
                <a:gd name="T26" fmla="*/ 148 w 296"/>
                <a:gd name="T27" fmla="*/ 272 h 296"/>
                <a:gd name="T28" fmla="*/ 148 w 296"/>
                <a:gd name="T29" fmla="*/ 148 h 296"/>
                <a:gd name="T30" fmla="*/ 123 w 296"/>
                <a:gd name="T31" fmla="*/ 148 h 296"/>
                <a:gd name="T32" fmla="*/ 123 w 296"/>
                <a:gd name="T33" fmla="*/ 272 h 296"/>
                <a:gd name="T34" fmla="*/ 98 w 296"/>
                <a:gd name="T35" fmla="*/ 272 h 296"/>
                <a:gd name="T36" fmla="*/ 98 w 296"/>
                <a:gd name="T37" fmla="*/ 74 h 296"/>
                <a:gd name="T38" fmla="*/ 74 w 296"/>
                <a:gd name="T39" fmla="*/ 74 h 296"/>
                <a:gd name="T40" fmla="*/ 74 w 296"/>
                <a:gd name="T41" fmla="*/ 272 h 296"/>
                <a:gd name="T42" fmla="*/ 49 w 296"/>
                <a:gd name="T43" fmla="*/ 272 h 296"/>
                <a:gd name="T44" fmla="*/ 49 w 296"/>
                <a:gd name="T45" fmla="*/ 222 h 296"/>
                <a:gd name="T46" fmla="*/ 24 w 296"/>
                <a:gd name="T47" fmla="*/ 222 h 296"/>
                <a:gd name="T48" fmla="*/ 24 w 296"/>
                <a:gd name="T49" fmla="*/ 272 h 296"/>
                <a:gd name="T50" fmla="*/ 0 w 296"/>
                <a:gd name="T51" fmla="*/ 272 h 296"/>
                <a:gd name="T52" fmla="*/ 0 w 296"/>
                <a:gd name="T53" fmla="*/ 296 h 296"/>
                <a:gd name="T54" fmla="*/ 296 w 296"/>
                <a:gd name="T55" fmla="*/ 296 h 296"/>
                <a:gd name="T56" fmla="*/ 296 w 296"/>
                <a:gd name="T57" fmla="*/ 2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6" h="296">
                  <a:moveTo>
                    <a:pt x="296" y="284"/>
                  </a:moveTo>
                  <a:lnTo>
                    <a:pt x="296" y="272"/>
                  </a:lnTo>
                  <a:lnTo>
                    <a:pt x="296" y="0"/>
                  </a:lnTo>
                  <a:lnTo>
                    <a:pt x="271" y="0"/>
                  </a:lnTo>
                  <a:lnTo>
                    <a:pt x="271" y="272"/>
                  </a:lnTo>
                  <a:lnTo>
                    <a:pt x="247" y="272"/>
                  </a:lnTo>
                  <a:lnTo>
                    <a:pt x="247" y="198"/>
                  </a:lnTo>
                  <a:lnTo>
                    <a:pt x="222" y="198"/>
                  </a:lnTo>
                  <a:lnTo>
                    <a:pt x="222" y="272"/>
                  </a:lnTo>
                  <a:lnTo>
                    <a:pt x="197" y="272"/>
                  </a:lnTo>
                  <a:lnTo>
                    <a:pt x="197" y="185"/>
                  </a:lnTo>
                  <a:lnTo>
                    <a:pt x="173" y="185"/>
                  </a:lnTo>
                  <a:lnTo>
                    <a:pt x="173" y="272"/>
                  </a:lnTo>
                  <a:lnTo>
                    <a:pt x="148" y="272"/>
                  </a:lnTo>
                  <a:lnTo>
                    <a:pt x="148" y="148"/>
                  </a:lnTo>
                  <a:lnTo>
                    <a:pt x="123" y="148"/>
                  </a:lnTo>
                  <a:lnTo>
                    <a:pt x="123" y="272"/>
                  </a:lnTo>
                  <a:lnTo>
                    <a:pt x="98" y="272"/>
                  </a:lnTo>
                  <a:lnTo>
                    <a:pt x="98" y="74"/>
                  </a:lnTo>
                  <a:lnTo>
                    <a:pt x="74" y="74"/>
                  </a:lnTo>
                  <a:lnTo>
                    <a:pt x="74" y="272"/>
                  </a:lnTo>
                  <a:lnTo>
                    <a:pt x="49" y="272"/>
                  </a:lnTo>
                  <a:lnTo>
                    <a:pt x="49" y="222"/>
                  </a:lnTo>
                  <a:lnTo>
                    <a:pt x="24" y="222"/>
                  </a:lnTo>
                  <a:lnTo>
                    <a:pt x="24" y="272"/>
                  </a:lnTo>
                  <a:lnTo>
                    <a:pt x="0" y="272"/>
                  </a:lnTo>
                  <a:lnTo>
                    <a:pt x="0" y="296"/>
                  </a:lnTo>
                  <a:lnTo>
                    <a:pt x="296" y="296"/>
                  </a:lnTo>
                  <a:lnTo>
                    <a:pt x="296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9" name="Freeform 341">
              <a:extLst>
                <a:ext uri="{FF2B5EF4-FFF2-40B4-BE49-F238E27FC236}">
                  <a16:creationId xmlns:a16="http://schemas.microsoft.com/office/drawing/2014/main" id="{C618B7F7-7936-4580-B0F9-750632E47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6205538"/>
              <a:ext cx="215900" cy="215900"/>
            </a:xfrm>
            <a:custGeom>
              <a:avLst/>
              <a:gdLst>
                <a:gd name="T0" fmla="*/ 352 w 352"/>
                <a:gd name="T1" fmla="*/ 0 h 352"/>
                <a:gd name="T2" fmla="*/ 192 w 352"/>
                <a:gd name="T3" fmla="*/ 0 h 352"/>
                <a:gd name="T4" fmla="*/ 0 w 352"/>
                <a:gd name="T5" fmla="*/ 192 h 352"/>
                <a:gd name="T6" fmla="*/ 0 w 352"/>
                <a:gd name="T7" fmla="*/ 352 h 352"/>
                <a:gd name="T8" fmla="*/ 64 w 352"/>
                <a:gd name="T9" fmla="*/ 352 h 352"/>
                <a:gd name="T10" fmla="*/ 64 w 352"/>
                <a:gd name="T11" fmla="*/ 192 h 352"/>
                <a:gd name="T12" fmla="*/ 192 w 352"/>
                <a:gd name="T13" fmla="*/ 64 h 352"/>
                <a:gd name="T14" fmla="*/ 352 w 352"/>
                <a:gd name="T15" fmla="*/ 64 h 352"/>
                <a:gd name="T16" fmla="*/ 352 w 352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352">
                  <a:moveTo>
                    <a:pt x="35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64" y="352"/>
                    <a:pt x="64" y="352"/>
                    <a:pt x="64" y="35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352" y="64"/>
                    <a:pt x="352" y="64"/>
                    <a:pt x="352" y="64"/>
                  </a:cubicBezTo>
                  <a:lnTo>
                    <a:pt x="3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0" name="Rectangle 342">
              <a:extLst>
                <a:ext uri="{FF2B5EF4-FFF2-40B4-BE49-F238E27FC236}">
                  <a16:creationId xmlns:a16="http://schemas.microsoft.com/office/drawing/2014/main" id="{39EA6DD7-2957-4874-B805-11542867A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7145338"/>
              <a:ext cx="38100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1" name="Rectangle 343">
              <a:extLst>
                <a:ext uri="{FF2B5EF4-FFF2-40B4-BE49-F238E27FC236}">
                  <a16:creationId xmlns:a16="http://schemas.microsoft.com/office/drawing/2014/main" id="{03BD77AB-0D8D-49C0-AA5B-98870A6C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0" y="7145338"/>
              <a:ext cx="293688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2" name="Rectangle 344">
              <a:extLst>
                <a:ext uri="{FF2B5EF4-FFF2-40B4-BE49-F238E27FC236}">
                  <a16:creationId xmlns:a16="http://schemas.microsoft.com/office/drawing/2014/main" id="{1BA75480-FE73-4F2E-8AED-763EB28A2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6205538"/>
              <a:ext cx="352425" cy="39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C21D7860-BFD2-4D90-A120-6229CD551107}"/>
              </a:ext>
            </a:extLst>
          </p:cNvPr>
          <p:cNvGrpSpPr/>
          <p:nvPr/>
        </p:nvGrpSpPr>
        <p:grpSpPr>
          <a:xfrm>
            <a:off x="2680828" y="2996756"/>
            <a:ext cx="239042" cy="238788"/>
            <a:chOff x="14711363" y="3613150"/>
            <a:chExt cx="1497012" cy="1495426"/>
          </a:xfrm>
          <a:solidFill>
            <a:schemeClr val="bg1"/>
          </a:solidFill>
        </p:grpSpPr>
        <p:sp>
          <p:nvSpPr>
            <p:cNvPr id="514" name="Freeform 360">
              <a:extLst>
                <a:ext uri="{FF2B5EF4-FFF2-40B4-BE49-F238E27FC236}">
                  <a16:creationId xmlns:a16="http://schemas.microsoft.com/office/drawing/2014/main" id="{21072382-DD19-4EA9-ABBB-06D751214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9375" y="3613150"/>
              <a:ext cx="279400" cy="474663"/>
            </a:xfrm>
            <a:custGeom>
              <a:avLst/>
              <a:gdLst>
                <a:gd name="T0" fmla="*/ 200 w 360"/>
                <a:gd name="T1" fmla="*/ 10 h 611"/>
                <a:gd name="T2" fmla="*/ 160 w 360"/>
                <a:gd name="T3" fmla="*/ 10 h 611"/>
                <a:gd name="T4" fmla="*/ 0 w 360"/>
                <a:gd name="T5" fmla="*/ 138 h 611"/>
                <a:gd name="T6" fmla="*/ 40 w 360"/>
                <a:gd name="T7" fmla="*/ 188 h 611"/>
                <a:gd name="T8" fmla="*/ 148 w 360"/>
                <a:gd name="T9" fmla="*/ 101 h 611"/>
                <a:gd name="T10" fmla="*/ 148 w 360"/>
                <a:gd name="T11" fmla="*/ 611 h 611"/>
                <a:gd name="T12" fmla="*/ 212 w 360"/>
                <a:gd name="T13" fmla="*/ 611 h 611"/>
                <a:gd name="T14" fmla="*/ 212 w 360"/>
                <a:gd name="T15" fmla="*/ 101 h 611"/>
                <a:gd name="T16" fmla="*/ 320 w 360"/>
                <a:gd name="T17" fmla="*/ 188 h 611"/>
                <a:gd name="T18" fmla="*/ 360 w 360"/>
                <a:gd name="T19" fmla="*/ 138 h 611"/>
                <a:gd name="T20" fmla="*/ 200 w 360"/>
                <a:gd name="T21" fmla="*/ 1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611">
                  <a:moveTo>
                    <a:pt x="200" y="10"/>
                  </a:moveTo>
                  <a:cubicBezTo>
                    <a:pt x="188" y="0"/>
                    <a:pt x="172" y="0"/>
                    <a:pt x="160" y="1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611"/>
                    <a:pt x="148" y="611"/>
                    <a:pt x="148" y="611"/>
                  </a:cubicBezTo>
                  <a:cubicBezTo>
                    <a:pt x="212" y="611"/>
                    <a:pt x="212" y="611"/>
                    <a:pt x="212" y="611"/>
                  </a:cubicBezTo>
                  <a:cubicBezTo>
                    <a:pt x="212" y="101"/>
                    <a:pt x="212" y="101"/>
                    <a:pt x="212" y="101"/>
                  </a:cubicBezTo>
                  <a:cubicBezTo>
                    <a:pt x="320" y="188"/>
                    <a:pt x="320" y="188"/>
                    <a:pt x="320" y="188"/>
                  </a:cubicBezTo>
                  <a:cubicBezTo>
                    <a:pt x="360" y="138"/>
                    <a:pt x="360" y="138"/>
                    <a:pt x="360" y="138"/>
                  </a:cubicBezTo>
                  <a:lnTo>
                    <a:pt x="20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5" name="Freeform 361">
              <a:extLst>
                <a:ext uri="{FF2B5EF4-FFF2-40B4-BE49-F238E27FC236}">
                  <a16:creationId xmlns:a16="http://schemas.microsoft.com/office/drawing/2014/main" id="{B172FAEF-EF31-4DDC-895B-07C30F501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86013" y="4138613"/>
              <a:ext cx="746125" cy="969963"/>
            </a:xfrm>
            <a:custGeom>
              <a:avLst/>
              <a:gdLst>
                <a:gd name="T0" fmla="*/ 884 w 960"/>
                <a:gd name="T1" fmla="*/ 1184 h 1248"/>
                <a:gd name="T2" fmla="*/ 889 w 960"/>
                <a:gd name="T3" fmla="*/ 1008 h 1248"/>
                <a:gd name="T4" fmla="*/ 781 w 960"/>
                <a:gd name="T5" fmla="*/ 833 h 1248"/>
                <a:gd name="T6" fmla="*/ 682 w 960"/>
                <a:gd name="T7" fmla="*/ 448 h 1248"/>
                <a:gd name="T8" fmla="*/ 704 w 960"/>
                <a:gd name="T9" fmla="*/ 384 h 1248"/>
                <a:gd name="T10" fmla="*/ 673 w 960"/>
                <a:gd name="T11" fmla="*/ 309 h 1248"/>
                <a:gd name="T12" fmla="*/ 832 w 960"/>
                <a:gd name="T13" fmla="*/ 224 h 1248"/>
                <a:gd name="T14" fmla="*/ 800 w 960"/>
                <a:gd name="T15" fmla="*/ 0 h 1248"/>
                <a:gd name="T16" fmla="*/ 640 w 960"/>
                <a:gd name="T17" fmla="*/ 32 h 1248"/>
                <a:gd name="T18" fmla="*/ 576 w 960"/>
                <a:gd name="T19" fmla="*/ 96 h 1248"/>
                <a:gd name="T20" fmla="*/ 544 w 960"/>
                <a:gd name="T21" fmla="*/ 0 h 1248"/>
                <a:gd name="T22" fmla="*/ 384 w 960"/>
                <a:gd name="T23" fmla="*/ 32 h 1248"/>
                <a:gd name="T24" fmla="*/ 320 w 960"/>
                <a:gd name="T25" fmla="*/ 96 h 1248"/>
                <a:gd name="T26" fmla="*/ 288 w 960"/>
                <a:gd name="T27" fmla="*/ 0 h 1248"/>
                <a:gd name="T28" fmla="*/ 128 w 960"/>
                <a:gd name="T29" fmla="*/ 32 h 1248"/>
                <a:gd name="T30" fmla="*/ 148 w 960"/>
                <a:gd name="T31" fmla="*/ 253 h 1248"/>
                <a:gd name="T32" fmla="*/ 282 w 960"/>
                <a:gd name="T33" fmla="*/ 384 h 1248"/>
                <a:gd name="T34" fmla="*/ 256 w 960"/>
                <a:gd name="T35" fmla="*/ 448 h 1248"/>
                <a:gd name="T36" fmla="*/ 258 w 960"/>
                <a:gd name="T37" fmla="*/ 769 h 1248"/>
                <a:gd name="T38" fmla="*/ 137 w 960"/>
                <a:gd name="T39" fmla="*/ 960 h 1248"/>
                <a:gd name="T40" fmla="*/ 112 w 960"/>
                <a:gd name="T41" fmla="*/ 1113 h 1248"/>
                <a:gd name="T42" fmla="*/ 0 w 960"/>
                <a:gd name="T43" fmla="*/ 1184 h 1248"/>
                <a:gd name="T44" fmla="*/ 960 w 960"/>
                <a:gd name="T45" fmla="*/ 1248 h 1248"/>
                <a:gd name="T46" fmla="*/ 192 w 960"/>
                <a:gd name="T47" fmla="*/ 64 h 1248"/>
                <a:gd name="T48" fmla="*/ 256 w 960"/>
                <a:gd name="T49" fmla="*/ 128 h 1248"/>
                <a:gd name="T50" fmla="*/ 416 w 960"/>
                <a:gd name="T51" fmla="*/ 160 h 1248"/>
                <a:gd name="T52" fmla="*/ 448 w 960"/>
                <a:gd name="T53" fmla="*/ 64 h 1248"/>
                <a:gd name="T54" fmla="*/ 512 w 960"/>
                <a:gd name="T55" fmla="*/ 128 h 1248"/>
                <a:gd name="T56" fmla="*/ 672 w 960"/>
                <a:gd name="T57" fmla="*/ 160 h 1248"/>
                <a:gd name="T58" fmla="*/ 704 w 960"/>
                <a:gd name="T59" fmla="*/ 64 h 1248"/>
                <a:gd name="T60" fmla="*/ 768 w 960"/>
                <a:gd name="T61" fmla="*/ 202 h 1248"/>
                <a:gd name="T62" fmla="*/ 326 w 960"/>
                <a:gd name="T63" fmla="*/ 256 h 1248"/>
                <a:gd name="T64" fmla="*/ 192 w 960"/>
                <a:gd name="T65" fmla="*/ 64 h 1248"/>
                <a:gd name="T66" fmla="*/ 610 w 960"/>
                <a:gd name="T67" fmla="*/ 320 h 1248"/>
                <a:gd name="T68" fmla="*/ 346 w 960"/>
                <a:gd name="T69" fmla="*/ 384 h 1248"/>
                <a:gd name="T70" fmla="*/ 618 w 960"/>
                <a:gd name="T71" fmla="*/ 448 h 1248"/>
                <a:gd name="T72" fmla="*/ 322 w 960"/>
                <a:gd name="T73" fmla="*/ 768 h 1248"/>
                <a:gd name="T74" fmla="*/ 618 w 960"/>
                <a:gd name="T75" fmla="*/ 448 h 1248"/>
                <a:gd name="T76" fmla="*/ 690 w 960"/>
                <a:gd name="T77" fmla="*/ 832 h 1248"/>
                <a:gd name="T78" fmla="*/ 756 w 960"/>
                <a:gd name="T79" fmla="*/ 960 h 1248"/>
                <a:gd name="T80" fmla="*/ 240 w 960"/>
                <a:gd name="T81" fmla="*/ 853 h 1248"/>
                <a:gd name="T82" fmla="*/ 144 w 960"/>
                <a:gd name="T83" fmla="*/ 1024 h 1248"/>
                <a:gd name="T84" fmla="*/ 832 w 960"/>
                <a:gd name="T85" fmla="*/ 1040 h 1248"/>
                <a:gd name="T86" fmla="*/ 144 w 960"/>
                <a:gd name="T87" fmla="*/ 1056 h 1248"/>
                <a:gd name="T88" fmla="*/ 144 w 960"/>
                <a:gd name="T89" fmla="*/ 1024 h 1248"/>
                <a:gd name="T90" fmla="*/ 780 w 960"/>
                <a:gd name="T91" fmla="*/ 1120 h 1248"/>
                <a:gd name="T92" fmla="*/ 148 w 960"/>
                <a:gd name="T93" fmla="*/ 1184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0" h="1248">
                  <a:moveTo>
                    <a:pt x="960" y="1184"/>
                  </a:moveTo>
                  <a:cubicBezTo>
                    <a:pt x="884" y="1184"/>
                    <a:pt x="884" y="1184"/>
                    <a:pt x="884" y="1184"/>
                  </a:cubicBezTo>
                  <a:cubicBezTo>
                    <a:pt x="848" y="1113"/>
                    <a:pt x="848" y="1113"/>
                    <a:pt x="848" y="1113"/>
                  </a:cubicBezTo>
                  <a:cubicBezTo>
                    <a:pt x="889" y="1095"/>
                    <a:pt x="907" y="1048"/>
                    <a:pt x="889" y="1008"/>
                  </a:cubicBezTo>
                  <a:cubicBezTo>
                    <a:pt x="878" y="981"/>
                    <a:pt x="852" y="963"/>
                    <a:pt x="823" y="960"/>
                  </a:cubicBezTo>
                  <a:cubicBezTo>
                    <a:pt x="781" y="833"/>
                    <a:pt x="781" y="833"/>
                    <a:pt x="781" y="833"/>
                  </a:cubicBezTo>
                  <a:cubicBezTo>
                    <a:pt x="769" y="798"/>
                    <a:pt x="739" y="773"/>
                    <a:pt x="702" y="769"/>
                  </a:cubicBezTo>
                  <a:cubicBezTo>
                    <a:pt x="682" y="448"/>
                    <a:pt x="682" y="448"/>
                    <a:pt x="682" y="448"/>
                  </a:cubicBezTo>
                  <a:cubicBezTo>
                    <a:pt x="704" y="448"/>
                    <a:pt x="704" y="448"/>
                    <a:pt x="704" y="448"/>
                  </a:cubicBezTo>
                  <a:cubicBezTo>
                    <a:pt x="704" y="384"/>
                    <a:pt x="704" y="384"/>
                    <a:pt x="704" y="384"/>
                  </a:cubicBezTo>
                  <a:cubicBezTo>
                    <a:pt x="678" y="384"/>
                    <a:pt x="678" y="384"/>
                    <a:pt x="678" y="384"/>
                  </a:cubicBezTo>
                  <a:cubicBezTo>
                    <a:pt x="673" y="309"/>
                    <a:pt x="673" y="309"/>
                    <a:pt x="673" y="309"/>
                  </a:cubicBezTo>
                  <a:cubicBezTo>
                    <a:pt x="812" y="253"/>
                    <a:pt x="812" y="253"/>
                    <a:pt x="812" y="253"/>
                  </a:cubicBezTo>
                  <a:cubicBezTo>
                    <a:pt x="824" y="248"/>
                    <a:pt x="832" y="237"/>
                    <a:pt x="832" y="224"/>
                  </a:cubicBezTo>
                  <a:cubicBezTo>
                    <a:pt x="832" y="32"/>
                    <a:pt x="832" y="32"/>
                    <a:pt x="832" y="32"/>
                  </a:cubicBezTo>
                  <a:cubicBezTo>
                    <a:pt x="832" y="14"/>
                    <a:pt x="818" y="0"/>
                    <a:pt x="800" y="0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654" y="0"/>
                    <a:pt x="640" y="14"/>
                    <a:pt x="640" y="32"/>
                  </a:cubicBezTo>
                  <a:cubicBezTo>
                    <a:pt x="640" y="96"/>
                    <a:pt x="640" y="96"/>
                    <a:pt x="640" y="96"/>
                  </a:cubicBezTo>
                  <a:cubicBezTo>
                    <a:pt x="576" y="96"/>
                    <a:pt x="576" y="96"/>
                    <a:pt x="576" y="96"/>
                  </a:cubicBezTo>
                  <a:cubicBezTo>
                    <a:pt x="576" y="32"/>
                    <a:pt x="576" y="32"/>
                    <a:pt x="576" y="32"/>
                  </a:cubicBezTo>
                  <a:cubicBezTo>
                    <a:pt x="576" y="14"/>
                    <a:pt x="562" y="0"/>
                    <a:pt x="544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398" y="0"/>
                    <a:pt x="384" y="14"/>
                    <a:pt x="384" y="32"/>
                  </a:cubicBezTo>
                  <a:cubicBezTo>
                    <a:pt x="384" y="96"/>
                    <a:pt x="384" y="96"/>
                    <a:pt x="384" y="96"/>
                  </a:cubicBezTo>
                  <a:cubicBezTo>
                    <a:pt x="320" y="96"/>
                    <a:pt x="320" y="96"/>
                    <a:pt x="320" y="96"/>
                  </a:cubicBezTo>
                  <a:cubicBezTo>
                    <a:pt x="320" y="32"/>
                    <a:pt x="320" y="32"/>
                    <a:pt x="320" y="32"/>
                  </a:cubicBezTo>
                  <a:cubicBezTo>
                    <a:pt x="320" y="14"/>
                    <a:pt x="306" y="0"/>
                    <a:pt x="28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42" y="0"/>
                    <a:pt x="128" y="14"/>
                    <a:pt x="128" y="32"/>
                  </a:cubicBezTo>
                  <a:cubicBezTo>
                    <a:pt x="128" y="224"/>
                    <a:pt x="128" y="224"/>
                    <a:pt x="128" y="224"/>
                  </a:cubicBezTo>
                  <a:cubicBezTo>
                    <a:pt x="128" y="237"/>
                    <a:pt x="136" y="248"/>
                    <a:pt x="148" y="253"/>
                  </a:cubicBezTo>
                  <a:cubicBezTo>
                    <a:pt x="287" y="309"/>
                    <a:pt x="287" y="309"/>
                    <a:pt x="287" y="309"/>
                  </a:cubicBezTo>
                  <a:cubicBezTo>
                    <a:pt x="282" y="384"/>
                    <a:pt x="282" y="384"/>
                    <a:pt x="282" y="384"/>
                  </a:cubicBezTo>
                  <a:cubicBezTo>
                    <a:pt x="256" y="384"/>
                    <a:pt x="256" y="384"/>
                    <a:pt x="256" y="384"/>
                  </a:cubicBezTo>
                  <a:cubicBezTo>
                    <a:pt x="256" y="448"/>
                    <a:pt x="256" y="448"/>
                    <a:pt x="256" y="448"/>
                  </a:cubicBezTo>
                  <a:cubicBezTo>
                    <a:pt x="278" y="448"/>
                    <a:pt x="278" y="448"/>
                    <a:pt x="278" y="448"/>
                  </a:cubicBezTo>
                  <a:cubicBezTo>
                    <a:pt x="258" y="769"/>
                    <a:pt x="258" y="769"/>
                    <a:pt x="258" y="769"/>
                  </a:cubicBezTo>
                  <a:cubicBezTo>
                    <a:pt x="221" y="773"/>
                    <a:pt x="191" y="798"/>
                    <a:pt x="179" y="833"/>
                  </a:cubicBezTo>
                  <a:cubicBezTo>
                    <a:pt x="137" y="960"/>
                    <a:pt x="137" y="960"/>
                    <a:pt x="137" y="960"/>
                  </a:cubicBezTo>
                  <a:cubicBezTo>
                    <a:pt x="93" y="964"/>
                    <a:pt x="60" y="1003"/>
                    <a:pt x="64" y="1047"/>
                  </a:cubicBezTo>
                  <a:cubicBezTo>
                    <a:pt x="67" y="1076"/>
                    <a:pt x="85" y="1101"/>
                    <a:pt x="112" y="1113"/>
                  </a:cubicBezTo>
                  <a:cubicBezTo>
                    <a:pt x="76" y="1184"/>
                    <a:pt x="76" y="1184"/>
                    <a:pt x="76" y="1184"/>
                  </a:cubicBezTo>
                  <a:cubicBezTo>
                    <a:pt x="0" y="1184"/>
                    <a:pt x="0" y="1184"/>
                    <a:pt x="0" y="1184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960" y="1248"/>
                    <a:pt x="960" y="1248"/>
                    <a:pt x="960" y="1248"/>
                  </a:cubicBezTo>
                  <a:lnTo>
                    <a:pt x="960" y="1184"/>
                  </a:lnTo>
                  <a:close/>
                  <a:moveTo>
                    <a:pt x="192" y="64"/>
                  </a:moveTo>
                  <a:cubicBezTo>
                    <a:pt x="256" y="64"/>
                    <a:pt x="256" y="64"/>
                    <a:pt x="256" y="6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5"/>
                    <a:pt x="270" y="160"/>
                    <a:pt x="288" y="160"/>
                  </a:cubicBezTo>
                  <a:cubicBezTo>
                    <a:pt x="416" y="160"/>
                    <a:pt x="416" y="160"/>
                    <a:pt x="416" y="160"/>
                  </a:cubicBezTo>
                  <a:cubicBezTo>
                    <a:pt x="434" y="160"/>
                    <a:pt x="448" y="145"/>
                    <a:pt x="448" y="128"/>
                  </a:cubicBezTo>
                  <a:cubicBezTo>
                    <a:pt x="448" y="64"/>
                    <a:pt x="448" y="64"/>
                    <a:pt x="448" y="64"/>
                  </a:cubicBezTo>
                  <a:cubicBezTo>
                    <a:pt x="512" y="64"/>
                    <a:pt x="512" y="64"/>
                    <a:pt x="512" y="64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2" y="145"/>
                    <a:pt x="526" y="160"/>
                    <a:pt x="544" y="160"/>
                  </a:cubicBezTo>
                  <a:cubicBezTo>
                    <a:pt x="672" y="160"/>
                    <a:pt x="672" y="160"/>
                    <a:pt x="672" y="160"/>
                  </a:cubicBezTo>
                  <a:cubicBezTo>
                    <a:pt x="690" y="160"/>
                    <a:pt x="704" y="145"/>
                    <a:pt x="704" y="128"/>
                  </a:cubicBezTo>
                  <a:cubicBezTo>
                    <a:pt x="704" y="64"/>
                    <a:pt x="704" y="64"/>
                    <a:pt x="704" y="64"/>
                  </a:cubicBezTo>
                  <a:cubicBezTo>
                    <a:pt x="768" y="64"/>
                    <a:pt x="768" y="64"/>
                    <a:pt x="768" y="64"/>
                  </a:cubicBezTo>
                  <a:cubicBezTo>
                    <a:pt x="768" y="202"/>
                    <a:pt x="768" y="202"/>
                    <a:pt x="768" y="202"/>
                  </a:cubicBezTo>
                  <a:cubicBezTo>
                    <a:pt x="634" y="256"/>
                    <a:pt x="634" y="256"/>
                    <a:pt x="634" y="256"/>
                  </a:cubicBezTo>
                  <a:cubicBezTo>
                    <a:pt x="326" y="256"/>
                    <a:pt x="326" y="256"/>
                    <a:pt x="326" y="256"/>
                  </a:cubicBezTo>
                  <a:cubicBezTo>
                    <a:pt x="192" y="202"/>
                    <a:pt x="192" y="202"/>
                    <a:pt x="192" y="202"/>
                  </a:cubicBezTo>
                  <a:lnTo>
                    <a:pt x="192" y="64"/>
                  </a:lnTo>
                  <a:close/>
                  <a:moveTo>
                    <a:pt x="350" y="320"/>
                  </a:moveTo>
                  <a:cubicBezTo>
                    <a:pt x="610" y="320"/>
                    <a:pt x="610" y="320"/>
                    <a:pt x="610" y="320"/>
                  </a:cubicBezTo>
                  <a:cubicBezTo>
                    <a:pt x="614" y="384"/>
                    <a:pt x="614" y="384"/>
                    <a:pt x="614" y="384"/>
                  </a:cubicBezTo>
                  <a:cubicBezTo>
                    <a:pt x="346" y="384"/>
                    <a:pt x="346" y="384"/>
                    <a:pt x="346" y="384"/>
                  </a:cubicBezTo>
                  <a:lnTo>
                    <a:pt x="350" y="320"/>
                  </a:lnTo>
                  <a:close/>
                  <a:moveTo>
                    <a:pt x="618" y="448"/>
                  </a:moveTo>
                  <a:cubicBezTo>
                    <a:pt x="638" y="768"/>
                    <a:pt x="638" y="768"/>
                    <a:pt x="638" y="768"/>
                  </a:cubicBezTo>
                  <a:cubicBezTo>
                    <a:pt x="322" y="768"/>
                    <a:pt x="322" y="768"/>
                    <a:pt x="322" y="768"/>
                  </a:cubicBezTo>
                  <a:cubicBezTo>
                    <a:pt x="342" y="448"/>
                    <a:pt x="342" y="448"/>
                    <a:pt x="342" y="448"/>
                  </a:cubicBezTo>
                  <a:lnTo>
                    <a:pt x="618" y="448"/>
                  </a:lnTo>
                  <a:close/>
                  <a:moveTo>
                    <a:pt x="270" y="832"/>
                  </a:moveTo>
                  <a:cubicBezTo>
                    <a:pt x="690" y="832"/>
                    <a:pt x="690" y="832"/>
                    <a:pt x="690" y="832"/>
                  </a:cubicBezTo>
                  <a:cubicBezTo>
                    <a:pt x="704" y="832"/>
                    <a:pt x="716" y="840"/>
                    <a:pt x="720" y="853"/>
                  </a:cubicBezTo>
                  <a:cubicBezTo>
                    <a:pt x="756" y="960"/>
                    <a:pt x="756" y="960"/>
                    <a:pt x="756" y="960"/>
                  </a:cubicBezTo>
                  <a:cubicBezTo>
                    <a:pt x="204" y="960"/>
                    <a:pt x="204" y="960"/>
                    <a:pt x="204" y="960"/>
                  </a:cubicBezTo>
                  <a:cubicBezTo>
                    <a:pt x="240" y="853"/>
                    <a:pt x="240" y="853"/>
                    <a:pt x="240" y="853"/>
                  </a:cubicBezTo>
                  <a:cubicBezTo>
                    <a:pt x="244" y="840"/>
                    <a:pt x="256" y="832"/>
                    <a:pt x="270" y="832"/>
                  </a:cubicBezTo>
                  <a:moveTo>
                    <a:pt x="144" y="1024"/>
                  </a:moveTo>
                  <a:cubicBezTo>
                    <a:pt x="816" y="1024"/>
                    <a:pt x="816" y="1024"/>
                    <a:pt x="816" y="1024"/>
                  </a:cubicBezTo>
                  <a:cubicBezTo>
                    <a:pt x="825" y="1024"/>
                    <a:pt x="832" y="1031"/>
                    <a:pt x="832" y="1040"/>
                  </a:cubicBezTo>
                  <a:cubicBezTo>
                    <a:pt x="832" y="1048"/>
                    <a:pt x="825" y="1056"/>
                    <a:pt x="816" y="1056"/>
                  </a:cubicBezTo>
                  <a:cubicBezTo>
                    <a:pt x="144" y="1056"/>
                    <a:pt x="144" y="1056"/>
                    <a:pt x="144" y="1056"/>
                  </a:cubicBezTo>
                  <a:cubicBezTo>
                    <a:pt x="135" y="1056"/>
                    <a:pt x="128" y="1048"/>
                    <a:pt x="128" y="1040"/>
                  </a:cubicBezTo>
                  <a:cubicBezTo>
                    <a:pt x="128" y="1031"/>
                    <a:pt x="135" y="1024"/>
                    <a:pt x="144" y="1024"/>
                  </a:cubicBezTo>
                  <a:moveTo>
                    <a:pt x="180" y="1120"/>
                  </a:moveTo>
                  <a:cubicBezTo>
                    <a:pt x="780" y="1120"/>
                    <a:pt x="780" y="1120"/>
                    <a:pt x="780" y="1120"/>
                  </a:cubicBezTo>
                  <a:cubicBezTo>
                    <a:pt x="812" y="1184"/>
                    <a:pt x="812" y="1184"/>
                    <a:pt x="812" y="1184"/>
                  </a:cubicBezTo>
                  <a:cubicBezTo>
                    <a:pt x="148" y="1184"/>
                    <a:pt x="148" y="1184"/>
                    <a:pt x="148" y="1184"/>
                  </a:cubicBezTo>
                  <a:lnTo>
                    <a:pt x="180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6" name="Rectangle 362">
              <a:extLst>
                <a:ext uri="{FF2B5EF4-FFF2-40B4-BE49-F238E27FC236}">
                  <a16:creationId xmlns:a16="http://schemas.microsoft.com/office/drawing/2014/main" id="{5AF57DC6-0C7B-4B00-BD6D-5F33C74E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3688" y="3814763"/>
              <a:ext cx="49212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7" name="Rectangle 363">
              <a:extLst>
                <a:ext uri="{FF2B5EF4-FFF2-40B4-BE49-F238E27FC236}">
                  <a16:creationId xmlns:a16="http://schemas.microsoft.com/office/drawing/2014/main" id="{22597F90-D320-470D-B67F-B816F203B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3688" y="4038600"/>
              <a:ext cx="49212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8" name="Rectangle 364">
              <a:extLst>
                <a:ext uri="{FF2B5EF4-FFF2-40B4-BE49-F238E27FC236}">
                  <a16:creationId xmlns:a16="http://schemas.microsoft.com/office/drawing/2014/main" id="{AE3308F2-BDFA-4477-9709-35424A25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0" y="3814763"/>
              <a:ext cx="49212" cy="174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9" name="Rectangle 365">
              <a:extLst>
                <a:ext uri="{FF2B5EF4-FFF2-40B4-BE49-F238E27FC236}">
                  <a16:creationId xmlns:a16="http://schemas.microsoft.com/office/drawing/2014/main" id="{4D670AE4-D4D3-4C9C-AB2F-E94C0DEDA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0" y="4038600"/>
              <a:ext cx="49212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0" name="Freeform 366">
              <a:extLst>
                <a:ext uri="{FF2B5EF4-FFF2-40B4-BE49-F238E27FC236}">
                  <a16:creationId xmlns:a16="http://schemas.microsoft.com/office/drawing/2014/main" id="{CE81175C-64B5-4A9C-848E-45AAFB86F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1363" y="3922713"/>
              <a:ext cx="374650" cy="388938"/>
            </a:xfrm>
            <a:custGeom>
              <a:avLst/>
              <a:gdLst>
                <a:gd name="T0" fmla="*/ 137 w 482"/>
                <a:gd name="T1" fmla="*/ 360 h 500"/>
                <a:gd name="T2" fmla="*/ 187 w 482"/>
                <a:gd name="T3" fmla="*/ 320 h 500"/>
                <a:gd name="T4" fmla="*/ 101 w 482"/>
                <a:gd name="T5" fmla="*/ 212 h 500"/>
                <a:gd name="T6" fmla="*/ 418 w 482"/>
                <a:gd name="T7" fmla="*/ 212 h 500"/>
                <a:gd name="T8" fmla="*/ 418 w 482"/>
                <a:gd name="T9" fmla="*/ 500 h 500"/>
                <a:gd name="T10" fmla="*/ 482 w 482"/>
                <a:gd name="T11" fmla="*/ 500 h 500"/>
                <a:gd name="T12" fmla="*/ 482 w 482"/>
                <a:gd name="T13" fmla="*/ 180 h 500"/>
                <a:gd name="T14" fmla="*/ 450 w 482"/>
                <a:gd name="T15" fmla="*/ 148 h 500"/>
                <a:gd name="T16" fmla="*/ 101 w 482"/>
                <a:gd name="T17" fmla="*/ 148 h 500"/>
                <a:gd name="T18" fmla="*/ 187 w 482"/>
                <a:gd name="T19" fmla="*/ 40 h 500"/>
                <a:gd name="T20" fmla="*/ 137 w 482"/>
                <a:gd name="T21" fmla="*/ 0 h 500"/>
                <a:gd name="T22" fmla="*/ 9 w 482"/>
                <a:gd name="T23" fmla="*/ 160 h 500"/>
                <a:gd name="T24" fmla="*/ 9 w 482"/>
                <a:gd name="T25" fmla="*/ 200 h 500"/>
                <a:gd name="T26" fmla="*/ 137 w 482"/>
                <a:gd name="T27" fmla="*/ 36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2" h="500">
                  <a:moveTo>
                    <a:pt x="137" y="360"/>
                  </a:moveTo>
                  <a:cubicBezTo>
                    <a:pt x="187" y="320"/>
                    <a:pt x="187" y="320"/>
                    <a:pt x="187" y="3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418" y="212"/>
                    <a:pt x="418" y="212"/>
                    <a:pt x="418" y="212"/>
                  </a:cubicBezTo>
                  <a:cubicBezTo>
                    <a:pt x="418" y="500"/>
                    <a:pt x="418" y="500"/>
                    <a:pt x="418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180"/>
                    <a:pt x="482" y="180"/>
                    <a:pt x="482" y="180"/>
                  </a:cubicBezTo>
                  <a:cubicBezTo>
                    <a:pt x="482" y="162"/>
                    <a:pt x="468" y="148"/>
                    <a:pt x="450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0" y="171"/>
                    <a:pt x="0" y="188"/>
                    <a:pt x="9" y="200"/>
                  </a:cubicBezTo>
                  <a:lnTo>
                    <a:pt x="137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1" name="Freeform 367">
              <a:extLst>
                <a:ext uri="{FF2B5EF4-FFF2-40B4-BE49-F238E27FC236}">
                  <a16:creationId xmlns:a16="http://schemas.microsoft.com/office/drawing/2014/main" id="{2C2E9F7A-F5E6-436A-A232-72CAF4135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0600" y="3938588"/>
              <a:ext cx="225425" cy="74613"/>
            </a:xfrm>
            <a:custGeom>
              <a:avLst/>
              <a:gdLst>
                <a:gd name="T0" fmla="*/ 288 w 288"/>
                <a:gd name="T1" fmla="*/ 32 h 96"/>
                <a:gd name="T2" fmla="*/ 256 w 288"/>
                <a:gd name="T3" fmla="*/ 0 h 96"/>
                <a:gd name="T4" fmla="*/ 0 w 288"/>
                <a:gd name="T5" fmla="*/ 0 h 96"/>
                <a:gd name="T6" fmla="*/ 0 w 288"/>
                <a:gd name="T7" fmla="*/ 64 h 96"/>
                <a:gd name="T8" fmla="*/ 224 w 288"/>
                <a:gd name="T9" fmla="*/ 64 h 96"/>
                <a:gd name="T10" fmla="*/ 224 w 288"/>
                <a:gd name="T11" fmla="*/ 96 h 96"/>
                <a:gd name="T12" fmla="*/ 288 w 288"/>
                <a:gd name="T13" fmla="*/ 96 h 96"/>
                <a:gd name="T14" fmla="*/ 288 w 288"/>
                <a:gd name="T15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96">
                  <a:moveTo>
                    <a:pt x="288" y="32"/>
                  </a:moveTo>
                  <a:cubicBezTo>
                    <a:pt x="288" y="14"/>
                    <a:pt x="274" y="0"/>
                    <a:pt x="2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88" y="96"/>
                    <a:pt x="288" y="96"/>
                    <a:pt x="288" y="96"/>
                  </a:cubicBezTo>
                  <a:lnTo>
                    <a:pt x="28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2" name="Rectangle 368">
              <a:extLst>
                <a:ext uri="{FF2B5EF4-FFF2-40B4-BE49-F238E27FC236}">
                  <a16:creationId xmlns:a16="http://schemas.microsoft.com/office/drawing/2014/main" id="{E96B01CF-E702-4F49-9797-234FA190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225" y="4064000"/>
              <a:ext cx="508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3" name="Freeform 369">
              <a:extLst>
                <a:ext uri="{FF2B5EF4-FFF2-40B4-BE49-F238E27FC236}">
                  <a16:creationId xmlns:a16="http://schemas.microsoft.com/office/drawing/2014/main" id="{7DAAD349-339B-4A39-A94E-DC85BAD10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1388" y="4138613"/>
              <a:ext cx="74612" cy="173038"/>
            </a:xfrm>
            <a:custGeom>
              <a:avLst/>
              <a:gdLst>
                <a:gd name="T0" fmla="*/ 96 w 96"/>
                <a:gd name="T1" fmla="*/ 224 h 224"/>
                <a:gd name="T2" fmla="*/ 96 w 96"/>
                <a:gd name="T3" fmla="*/ 32 h 224"/>
                <a:gd name="T4" fmla="*/ 64 w 96"/>
                <a:gd name="T5" fmla="*/ 0 h 224"/>
                <a:gd name="T6" fmla="*/ 0 w 96"/>
                <a:gd name="T7" fmla="*/ 0 h 224"/>
                <a:gd name="T8" fmla="*/ 0 w 96"/>
                <a:gd name="T9" fmla="*/ 64 h 224"/>
                <a:gd name="T10" fmla="*/ 32 w 96"/>
                <a:gd name="T11" fmla="*/ 64 h 224"/>
                <a:gd name="T12" fmla="*/ 32 w 96"/>
                <a:gd name="T13" fmla="*/ 224 h 224"/>
                <a:gd name="T14" fmla="*/ 96 w 96"/>
                <a:gd name="T1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24">
                  <a:moveTo>
                    <a:pt x="96" y="224"/>
                  </a:moveTo>
                  <a:cubicBezTo>
                    <a:pt x="96" y="32"/>
                    <a:pt x="96" y="32"/>
                    <a:pt x="96" y="32"/>
                  </a:cubicBezTo>
                  <a:cubicBezTo>
                    <a:pt x="96" y="14"/>
                    <a:pt x="82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224"/>
                    <a:pt x="32" y="224"/>
                    <a:pt x="32" y="224"/>
                  </a:cubicBezTo>
                  <a:lnTo>
                    <a:pt x="96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4" name="Freeform 370">
              <a:extLst>
                <a:ext uri="{FF2B5EF4-FFF2-40B4-BE49-F238E27FC236}">
                  <a16:creationId xmlns:a16="http://schemas.microsoft.com/office/drawing/2014/main" id="{935BC9BA-78DE-4455-873D-F87456DB7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2150" y="3963988"/>
              <a:ext cx="74612" cy="223838"/>
            </a:xfrm>
            <a:custGeom>
              <a:avLst/>
              <a:gdLst>
                <a:gd name="T0" fmla="*/ 96 w 96"/>
                <a:gd name="T1" fmla="*/ 64 h 288"/>
                <a:gd name="T2" fmla="*/ 96 w 96"/>
                <a:gd name="T3" fmla="*/ 0 h 288"/>
                <a:gd name="T4" fmla="*/ 32 w 96"/>
                <a:gd name="T5" fmla="*/ 0 h 288"/>
                <a:gd name="T6" fmla="*/ 0 w 96"/>
                <a:gd name="T7" fmla="*/ 32 h 288"/>
                <a:gd name="T8" fmla="*/ 0 w 96"/>
                <a:gd name="T9" fmla="*/ 288 h 288"/>
                <a:gd name="T10" fmla="*/ 64 w 96"/>
                <a:gd name="T11" fmla="*/ 288 h 288"/>
                <a:gd name="T12" fmla="*/ 64 w 96"/>
                <a:gd name="T13" fmla="*/ 64 h 288"/>
                <a:gd name="T14" fmla="*/ 96 w 96"/>
                <a:gd name="T15" fmla="*/ 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88">
                  <a:moveTo>
                    <a:pt x="96" y="64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64" y="64"/>
                    <a:pt x="64" y="64"/>
                    <a:pt x="64" y="64"/>
                  </a:cubicBezTo>
                  <a:lnTo>
                    <a:pt x="96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5" name="Freeform 371">
              <a:extLst>
                <a:ext uri="{FF2B5EF4-FFF2-40B4-BE49-F238E27FC236}">
                  <a16:creationId xmlns:a16="http://schemas.microsoft.com/office/drawing/2014/main" id="{BC589411-7FFD-4990-A3A8-87D932F70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2138" y="3749675"/>
              <a:ext cx="376237" cy="438150"/>
            </a:xfrm>
            <a:custGeom>
              <a:avLst/>
              <a:gdLst>
                <a:gd name="T0" fmla="*/ 345 w 482"/>
                <a:gd name="T1" fmla="*/ 0 h 564"/>
                <a:gd name="T2" fmla="*/ 295 w 482"/>
                <a:gd name="T3" fmla="*/ 40 h 564"/>
                <a:gd name="T4" fmla="*/ 381 w 482"/>
                <a:gd name="T5" fmla="*/ 148 h 564"/>
                <a:gd name="T6" fmla="*/ 32 w 482"/>
                <a:gd name="T7" fmla="*/ 148 h 564"/>
                <a:gd name="T8" fmla="*/ 0 w 482"/>
                <a:gd name="T9" fmla="*/ 180 h 564"/>
                <a:gd name="T10" fmla="*/ 0 w 482"/>
                <a:gd name="T11" fmla="*/ 564 h 564"/>
                <a:gd name="T12" fmla="*/ 64 w 482"/>
                <a:gd name="T13" fmla="*/ 564 h 564"/>
                <a:gd name="T14" fmla="*/ 64 w 482"/>
                <a:gd name="T15" fmla="*/ 212 h 564"/>
                <a:gd name="T16" fmla="*/ 381 w 482"/>
                <a:gd name="T17" fmla="*/ 212 h 564"/>
                <a:gd name="T18" fmla="*/ 295 w 482"/>
                <a:gd name="T19" fmla="*/ 320 h 564"/>
                <a:gd name="T20" fmla="*/ 345 w 482"/>
                <a:gd name="T21" fmla="*/ 360 h 564"/>
                <a:gd name="T22" fmla="*/ 473 w 482"/>
                <a:gd name="T23" fmla="*/ 200 h 564"/>
                <a:gd name="T24" fmla="*/ 473 w 482"/>
                <a:gd name="T25" fmla="*/ 160 h 564"/>
                <a:gd name="T26" fmla="*/ 345 w 482"/>
                <a:gd name="T2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2" h="564">
                  <a:moveTo>
                    <a:pt x="345" y="0"/>
                  </a:moveTo>
                  <a:cubicBezTo>
                    <a:pt x="295" y="40"/>
                    <a:pt x="295" y="40"/>
                    <a:pt x="295" y="40"/>
                  </a:cubicBezTo>
                  <a:cubicBezTo>
                    <a:pt x="381" y="148"/>
                    <a:pt x="381" y="148"/>
                    <a:pt x="381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14" y="148"/>
                    <a:pt x="0" y="162"/>
                    <a:pt x="0" y="180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64" y="564"/>
                    <a:pt x="64" y="564"/>
                    <a:pt x="64" y="564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295" y="320"/>
                    <a:pt x="295" y="320"/>
                    <a:pt x="295" y="320"/>
                  </a:cubicBezTo>
                  <a:cubicBezTo>
                    <a:pt x="345" y="360"/>
                    <a:pt x="345" y="360"/>
                    <a:pt x="345" y="360"/>
                  </a:cubicBezTo>
                  <a:cubicBezTo>
                    <a:pt x="473" y="200"/>
                    <a:pt x="473" y="200"/>
                    <a:pt x="473" y="200"/>
                  </a:cubicBezTo>
                  <a:cubicBezTo>
                    <a:pt x="482" y="188"/>
                    <a:pt x="482" y="171"/>
                    <a:pt x="473" y="160"/>
                  </a:cubicBez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6" name="Rectangle 372">
              <a:extLst>
                <a:ext uri="{FF2B5EF4-FFF2-40B4-BE49-F238E27FC236}">
                  <a16:creationId xmlns:a16="http://schemas.microsoft.com/office/drawing/2014/main" id="{A3263830-7D00-4E4F-98FE-22802A85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3713" y="3963988"/>
              <a:ext cx="49212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7" name="Freeform 373">
              <a:extLst>
                <a:ext uri="{FF2B5EF4-FFF2-40B4-BE49-F238E27FC236}">
                  <a16:creationId xmlns:a16="http://schemas.microsoft.com/office/drawing/2014/main" id="{9753B7C6-F4A7-4DC8-8905-742480A81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3713" y="3765550"/>
              <a:ext cx="223837" cy="149225"/>
            </a:xfrm>
            <a:custGeom>
              <a:avLst/>
              <a:gdLst>
                <a:gd name="T0" fmla="*/ 288 w 288"/>
                <a:gd name="T1" fmla="*/ 0 h 192"/>
                <a:gd name="T2" fmla="*/ 32 w 288"/>
                <a:gd name="T3" fmla="*/ 0 h 192"/>
                <a:gd name="T4" fmla="*/ 0 w 288"/>
                <a:gd name="T5" fmla="*/ 32 h 192"/>
                <a:gd name="T6" fmla="*/ 0 w 288"/>
                <a:gd name="T7" fmla="*/ 192 h 192"/>
                <a:gd name="T8" fmla="*/ 64 w 288"/>
                <a:gd name="T9" fmla="*/ 192 h 192"/>
                <a:gd name="T10" fmla="*/ 64 w 288"/>
                <a:gd name="T11" fmla="*/ 64 h 192"/>
                <a:gd name="T12" fmla="*/ 288 w 288"/>
                <a:gd name="T13" fmla="*/ 64 h 192"/>
                <a:gd name="T14" fmla="*/ 288 w 288"/>
                <a:gd name="T1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192">
                  <a:moveTo>
                    <a:pt x="28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288" y="64"/>
                    <a:pt x="288" y="64"/>
                    <a:pt x="288" y="64"/>
                  </a:cubicBezTo>
                  <a:lnTo>
                    <a:pt x="2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8" name="Freeform 374">
              <a:extLst>
                <a:ext uri="{FF2B5EF4-FFF2-40B4-BE49-F238E27FC236}">
                  <a16:creationId xmlns:a16="http://schemas.microsoft.com/office/drawing/2014/main" id="{19D3DE40-8988-428D-86F0-4E7AB855A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5050" y="4346575"/>
              <a:ext cx="161925" cy="501650"/>
            </a:xfrm>
            <a:custGeom>
              <a:avLst/>
              <a:gdLst>
                <a:gd name="T0" fmla="*/ 134 w 209"/>
                <a:gd name="T1" fmla="*/ 646 h 646"/>
                <a:gd name="T2" fmla="*/ 187 w 209"/>
                <a:gd name="T3" fmla="*/ 610 h 646"/>
                <a:gd name="T4" fmla="*/ 209 w 209"/>
                <a:gd name="T5" fmla="*/ 40 h 646"/>
                <a:gd name="T6" fmla="*/ 159 w 209"/>
                <a:gd name="T7" fmla="*/ 0 h 646"/>
                <a:gd name="T8" fmla="*/ 134 w 209"/>
                <a:gd name="T9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646">
                  <a:moveTo>
                    <a:pt x="134" y="646"/>
                  </a:moveTo>
                  <a:cubicBezTo>
                    <a:pt x="187" y="610"/>
                    <a:pt x="187" y="610"/>
                    <a:pt x="187" y="610"/>
                  </a:cubicBezTo>
                  <a:cubicBezTo>
                    <a:pt x="69" y="435"/>
                    <a:pt x="78" y="204"/>
                    <a:pt x="209" y="4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" y="186"/>
                    <a:pt x="0" y="448"/>
                    <a:pt x="134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9" name="Freeform 375">
              <a:extLst>
                <a:ext uri="{FF2B5EF4-FFF2-40B4-BE49-F238E27FC236}">
                  <a16:creationId xmlns:a16="http://schemas.microsoft.com/office/drawing/2014/main" id="{C745CDB3-711C-4728-B76E-35FD32350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1175" y="4346575"/>
              <a:ext cx="161925" cy="501650"/>
            </a:xfrm>
            <a:custGeom>
              <a:avLst/>
              <a:gdLst>
                <a:gd name="T0" fmla="*/ 50 w 209"/>
                <a:gd name="T1" fmla="*/ 0 h 646"/>
                <a:gd name="T2" fmla="*/ 0 w 209"/>
                <a:gd name="T3" fmla="*/ 40 h 646"/>
                <a:gd name="T4" fmla="*/ 22 w 209"/>
                <a:gd name="T5" fmla="*/ 610 h 646"/>
                <a:gd name="T6" fmla="*/ 75 w 209"/>
                <a:gd name="T7" fmla="*/ 646 h 646"/>
                <a:gd name="T8" fmla="*/ 50 w 209"/>
                <a:gd name="T9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646">
                  <a:moveTo>
                    <a:pt x="5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31" y="204"/>
                    <a:pt x="140" y="435"/>
                    <a:pt x="22" y="610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209" y="448"/>
                    <a:pt x="199" y="186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96BD62E4-6C03-4A51-8DF8-208348B7CAA7}"/>
              </a:ext>
            </a:extLst>
          </p:cNvPr>
          <p:cNvGrpSpPr/>
          <p:nvPr/>
        </p:nvGrpSpPr>
        <p:grpSpPr>
          <a:xfrm>
            <a:off x="4250889" y="2974612"/>
            <a:ext cx="283239" cy="282677"/>
            <a:chOff x="7015163" y="5697538"/>
            <a:chExt cx="800100" cy="798512"/>
          </a:xfrm>
          <a:solidFill>
            <a:schemeClr val="bg1"/>
          </a:solidFill>
        </p:grpSpPr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00D58DB2-4152-4CDD-B43C-B4AB331BA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488" y="6300788"/>
              <a:ext cx="31750" cy="30162"/>
            </a:xfrm>
            <a:custGeom>
              <a:avLst/>
              <a:gdLst>
                <a:gd name="T0" fmla="*/ 40 w 80"/>
                <a:gd name="T1" fmla="*/ 80 h 80"/>
                <a:gd name="T2" fmla="*/ 33 w 80"/>
                <a:gd name="T3" fmla="*/ 79 h 80"/>
                <a:gd name="T4" fmla="*/ 25 w 80"/>
                <a:gd name="T5" fmla="*/ 77 h 80"/>
                <a:gd name="T6" fmla="*/ 18 w 80"/>
                <a:gd name="T7" fmla="*/ 73 h 80"/>
                <a:gd name="T8" fmla="*/ 12 w 80"/>
                <a:gd name="T9" fmla="*/ 68 h 80"/>
                <a:gd name="T10" fmla="*/ 7 w 80"/>
                <a:gd name="T11" fmla="*/ 62 h 80"/>
                <a:gd name="T12" fmla="*/ 3 w 80"/>
                <a:gd name="T13" fmla="*/ 55 h 80"/>
                <a:gd name="T14" fmla="*/ 1 w 80"/>
                <a:gd name="T15" fmla="*/ 48 h 80"/>
                <a:gd name="T16" fmla="*/ 0 w 80"/>
                <a:gd name="T17" fmla="*/ 40 h 80"/>
                <a:gd name="T18" fmla="*/ 12 w 80"/>
                <a:gd name="T19" fmla="*/ 12 h 80"/>
                <a:gd name="T20" fmla="*/ 18 w 80"/>
                <a:gd name="T21" fmla="*/ 7 h 80"/>
                <a:gd name="T22" fmla="*/ 25 w 80"/>
                <a:gd name="T23" fmla="*/ 3 h 80"/>
                <a:gd name="T24" fmla="*/ 33 w 80"/>
                <a:gd name="T25" fmla="*/ 1 h 80"/>
                <a:gd name="T26" fmla="*/ 48 w 80"/>
                <a:gd name="T27" fmla="*/ 1 h 80"/>
                <a:gd name="T28" fmla="*/ 56 w 80"/>
                <a:gd name="T29" fmla="*/ 3 h 80"/>
                <a:gd name="T30" fmla="*/ 63 w 80"/>
                <a:gd name="T31" fmla="*/ 7 h 80"/>
                <a:gd name="T32" fmla="*/ 69 w 80"/>
                <a:gd name="T33" fmla="*/ 12 h 80"/>
                <a:gd name="T34" fmla="*/ 74 w 80"/>
                <a:gd name="T35" fmla="*/ 18 h 80"/>
                <a:gd name="T36" fmla="*/ 77 w 80"/>
                <a:gd name="T37" fmla="*/ 25 h 80"/>
                <a:gd name="T38" fmla="*/ 80 w 80"/>
                <a:gd name="T39" fmla="*/ 32 h 80"/>
                <a:gd name="T40" fmla="*/ 80 w 80"/>
                <a:gd name="T41" fmla="*/ 40 h 80"/>
                <a:gd name="T42" fmla="*/ 80 w 80"/>
                <a:gd name="T43" fmla="*/ 48 h 80"/>
                <a:gd name="T44" fmla="*/ 77 w 80"/>
                <a:gd name="T45" fmla="*/ 55 h 80"/>
                <a:gd name="T46" fmla="*/ 74 w 80"/>
                <a:gd name="T47" fmla="*/ 62 h 80"/>
                <a:gd name="T48" fmla="*/ 69 w 80"/>
                <a:gd name="T49" fmla="*/ 68 h 80"/>
                <a:gd name="T50" fmla="*/ 63 w 80"/>
                <a:gd name="T51" fmla="*/ 73 h 80"/>
                <a:gd name="T52" fmla="*/ 56 w 80"/>
                <a:gd name="T53" fmla="*/ 77 h 80"/>
                <a:gd name="T54" fmla="*/ 48 w 80"/>
                <a:gd name="T55" fmla="*/ 79 h 80"/>
                <a:gd name="T56" fmla="*/ 40 w 80"/>
                <a:gd name="T5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38" y="80"/>
                    <a:pt x="35" y="80"/>
                    <a:pt x="33" y="79"/>
                  </a:cubicBezTo>
                  <a:cubicBezTo>
                    <a:pt x="30" y="78"/>
                    <a:pt x="27" y="78"/>
                    <a:pt x="25" y="77"/>
                  </a:cubicBezTo>
                  <a:cubicBezTo>
                    <a:pt x="23" y="76"/>
                    <a:pt x="20" y="75"/>
                    <a:pt x="18" y="73"/>
                  </a:cubicBezTo>
                  <a:cubicBezTo>
                    <a:pt x="16" y="72"/>
                    <a:pt x="14" y="70"/>
                    <a:pt x="12" y="68"/>
                  </a:cubicBezTo>
                  <a:cubicBezTo>
                    <a:pt x="10" y="66"/>
                    <a:pt x="9" y="64"/>
                    <a:pt x="7" y="62"/>
                  </a:cubicBezTo>
                  <a:cubicBezTo>
                    <a:pt x="6" y="60"/>
                    <a:pt x="4" y="57"/>
                    <a:pt x="3" y="55"/>
                  </a:cubicBezTo>
                  <a:cubicBezTo>
                    <a:pt x="2" y="53"/>
                    <a:pt x="2" y="50"/>
                    <a:pt x="1" y="48"/>
                  </a:cubicBezTo>
                  <a:cubicBezTo>
                    <a:pt x="1" y="45"/>
                    <a:pt x="0" y="42"/>
                    <a:pt x="0" y="40"/>
                  </a:cubicBezTo>
                  <a:cubicBezTo>
                    <a:pt x="0" y="29"/>
                    <a:pt x="5" y="19"/>
                    <a:pt x="12" y="12"/>
                  </a:cubicBezTo>
                  <a:cubicBezTo>
                    <a:pt x="14" y="10"/>
                    <a:pt x="16" y="8"/>
                    <a:pt x="18" y="7"/>
                  </a:cubicBezTo>
                  <a:cubicBezTo>
                    <a:pt x="20" y="5"/>
                    <a:pt x="23" y="4"/>
                    <a:pt x="25" y="3"/>
                  </a:cubicBezTo>
                  <a:cubicBezTo>
                    <a:pt x="27" y="2"/>
                    <a:pt x="30" y="1"/>
                    <a:pt x="33" y="1"/>
                  </a:cubicBezTo>
                  <a:cubicBezTo>
                    <a:pt x="38" y="0"/>
                    <a:pt x="43" y="0"/>
                    <a:pt x="48" y="1"/>
                  </a:cubicBezTo>
                  <a:cubicBezTo>
                    <a:pt x="51" y="1"/>
                    <a:pt x="53" y="2"/>
                    <a:pt x="56" y="3"/>
                  </a:cubicBezTo>
                  <a:cubicBezTo>
                    <a:pt x="58" y="4"/>
                    <a:pt x="60" y="5"/>
                    <a:pt x="63" y="7"/>
                  </a:cubicBezTo>
                  <a:cubicBezTo>
                    <a:pt x="65" y="8"/>
                    <a:pt x="67" y="10"/>
                    <a:pt x="69" y="12"/>
                  </a:cubicBezTo>
                  <a:cubicBezTo>
                    <a:pt x="70" y="13"/>
                    <a:pt x="72" y="15"/>
                    <a:pt x="74" y="18"/>
                  </a:cubicBezTo>
                  <a:cubicBezTo>
                    <a:pt x="75" y="20"/>
                    <a:pt x="76" y="22"/>
                    <a:pt x="77" y="25"/>
                  </a:cubicBezTo>
                  <a:cubicBezTo>
                    <a:pt x="78" y="27"/>
                    <a:pt x="79" y="29"/>
                    <a:pt x="80" y="32"/>
                  </a:cubicBezTo>
                  <a:cubicBezTo>
                    <a:pt x="80" y="35"/>
                    <a:pt x="80" y="37"/>
                    <a:pt x="80" y="40"/>
                  </a:cubicBezTo>
                  <a:cubicBezTo>
                    <a:pt x="80" y="42"/>
                    <a:pt x="80" y="45"/>
                    <a:pt x="80" y="48"/>
                  </a:cubicBezTo>
                  <a:cubicBezTo>
                    <a:pt x="79" y="50"/>
                    <a:pt x="78" y="53"/>
                    <a:pt x="77" y="55"/>
                  </a:cubicBezTo>
                  <a:cubicBezTo>
                    <a:pt x="76" y="58"/>
                    <a:pt x="75" y="60"/>
                    <a:pt x="74" y="62"/>
                  </a:cubicBezTo>
                  <a:cubicBezTo>
                    <a:pt x="72" y="64"/>
                    <a:pt x="71" y="66"/>
                    <a:pt x="69" y="68"/>
                  </a:cubicBezTo>
                  <a:cubicBezTo>
                    <a:pt x="67" y="70"/>
                    <a:pt x="65" y="72"/>
                    <a:pt x="63" y="73"/>
                  </a:cubicBezTo>
                  <a:cubicBezTo>
                    <a:pt x="60" y="74"/>
                    <a:pt x="58" y="76"/>
                    <a:pt x="56" y="77"/>
                  </a:cubicBezTo>
                  <a:cubicBezTo>
                    <a:pt x="53" y="78"/>
                    <a:pt x="51" y="79"/>
                    <a:pt x="48" y="79"/>
                  </a:cubicBezTo>
                  <a:cubicBezTo>
                    <a:pt x="46" y="80"/>
                    <a:pt x="43" y="80"/>
                    <a:pt x="40" y="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05A21A-E625-46C8-9860-6FB78F6CB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5163" y="5697538"/>
              <a:ext cx="800100" cy="798512"/>
            </a:xfrm>
            <a:custGeom>
              <a:avLst/>
              <a:gdLst>
                <a:gd name="T0" fmla="*/ 1895 w 2048"/>
                <a:gd name="T1" fmla="*/ 1549 h 2051"/>
                <a:gd name="T2" fmla="*/ 1519 w 2048"/>
                <a:gd name="T3" fmla="*/ 1418 h 2051"/>
                <a:gd name="T4" fmla="*/ 1748 w 2048"/>
                <a:gd name="T5" fmla="*/ 1338 h 2051"/>
                <a:gd name="T6" fmla="*/ 1519 w 2048"/>
                <a:gd name="T7" fmla="*/ 1207 h 2051"/>
                <a:gd name="T8" fmla="*/ 1895 w 2048"/>
                <a:gd name="T9" fmla="*/ 1338 h 2051"/>
                <a:gd name="T10" fmla="*/ 1960 w 2048"/>
                <a:gd name="T11" fmla="*/ 1694 h 2051"/>
                <a:gd name="T12" fmla="*/ 1631 w 2048"/>
                <a:gd name="T13" fmla="*/ 1800 h 2051"/>
                <a:gd name="T14" fmla="*/ 1960 w 2048"/>
                <a:gd name="T15" fmla="*/ 1905 h 2051"/>
                <a:gd name="T16" fmla="*/ 1454 w 2048"/>
                <a:gd name="T17" fmla="*/ 1905 h 2051"/>
                <a:gd name="T18" fmla="*/ 1559 w 2048"/>
                <a:gd name="T19" fmla="*/ 1800 h 2051"/>
                <a:gd name="T20" fmla="*/ 1519 w 2048"/>
                <a:gd name="T21" fmla="*/ 1629 h 2051"/>
                <a:gd name="T22" fmla="*/ 1087 w 2048"/>
                <a:gd name="T23" fmla="*/ 1920 h 2051"/>
                <a:gd name="T24" fmla="*/ 925 w 2048"/>
                <a:gd name="T25" fmla="*/ 1619 h 2051"/>
                <a:gd name="T26" fmla="*/ 1190 w 2048"/>
                <a:gd name="T27" fmla="*/ 1345 h 2051"/>
                <a:gd name="T28" fmla="*/ 925 w 2048"/>
                <a:gd name="T29" fmla="*/ 1539 h 2051"/>
                <a:gd name="T30" fmla="*/ 1082 w 2048"/>
                <a:gd name="T31" fmla="*/ 1221 h 2051"/>
                <a:gd name="T32" fmla="*/ 1263 w 2048"/>
                <a:gd name="T33" fmla="*/ 816 h 2051"/>
                <a:gd name="T34" fmla="*/ 1301 w 2048"/>
                <a:gd name="T35" fmla="*/ 1195 h 2051"/>
                <a:gd name="T36" fmla="*/ 1374 w 2048"/>
                <a:gd name="T37" fmla="*/ 1273 h 2051"/>
                <a:gd name="T38" fmla="*/ 1419 w 2048"/>
                <a:gd name="T39" fmla="*/ 1589 h 2051"/>
                <a:gd name="T40" fmla="*/ 1374 w 2048"/>
                <a:gd name="T41" fmla="*/ 1905 h 2051"/>
                <a:gd name="T42" fmla="*/ 750 w 2048"/>
                <a:gd name="T43" fmla="*/ 1360 h 2051"/>
                <a:gd name="T44" fmla="*/ 750 w 2048"/>
                <a:gd name="T45" fmla="*/ 1821 h 2051"/>
                <a:gd name="T46" fmla="*/ 670 w 2048"/>
                <a:gd name="T47" fmla="*/ 1322 h 2051"/>
                <a:gd name="T48" fmla="*/ 304 w 2048"/>
                <a:gd name="T49" fmla="*/ 1589 h 2051"/>
                <a:gd name="T50" fmla="*/ 670 w 2048"/>
                <a:gd name="T51" fmla="*/ 1859 h 2051"/>
                <a:gd name="T52" fmla="*/ 1254 w 2048"/>
                <a:gd name="T53" fmla="*/ 389 h 2051"/>
                <a:gd name="T54" fmla="*/ 1396 w 2048"/>
                <a:gd name="T55" fmla="*/ 338 h 2051"/>
                <a:gd name="T56" fmla="*/ 1783 w 2048"/>
                <a:gd name="T57" fmla="*/ 424 h 2051"/>
                <a:gd name="T58" fmla="*/ 1890 w 2048"/>
                <a:gd name="T59" fmla="*/ 167 h 2051"/>
                <a:gd name="T60" fmla="*/ 1699 w 2048"/>
                <a:gd name="T61" fmla="*/ 765 h 2051"/>
                <a:gd name="T62" fmla="*/ 1524 w 2048"/>
                <a:gd name="T63" fmla="*/ 765 h 2051"/>
                <a:gd name="T64" fmla="*/ 2040 w 2048"/>
                <a:gd name="T65" fmla="*/ 1273 h 2051"/>
                <a:gd name="T66" fmla="*/ 1779 w 2048"/>
                <a:gd name="T67" fmla="*/ 793 h 2051"/>
                <a:gd name="T68" fmla="*/ 1828 w 2048"/>
                <a:gd name="T69" fmla="*/ 10 h 2051"/>
                <a:gd name="T70" fmla="*/ 1747 w 2048"/>
                <a:gd name="T71" fmla="*/ 345 h 2051"/>
                <a:gd name="T72" fmla="*/ 1611 w 2048"/>
                <a:gd name="T73" fmla="*/ 451 h 2051"/>
                <a:gd name="T74" fmla="*/ 1476 w 2048"/>
                <a:gd name="T75" fmla="*/ 338 h 2051"/>
                <a:gd name="T76" fmla="*/ 1394 w 2048"/>
                <a:gd name="T77" fmla="*/ 10 h 2051"/>
                <a:gd name="T78" fmla="*/ 1444 w 2048"/>
                <a:gd name="T79" fmla="*/ 793 h 2051"/>
                <a:gd name="T80" fmla="*/ 1369 w 2048"/>
                <a:gd name="T81" fmla="*/ 878 h 2051"/>
                <a:gd name="T82" fmla="*/ 1035 w 2048"/>
                <a:gd name="T83" fmla="*/ 860 h 2051"/>
                <a:gd name="T84" fmla="*/ 942 w 2048"/>
                <a:gd name="T85" fmla="*/ 1287 h 2051"/>
                <a:gd name="T86" fmla="*/ 750 w 2048"/>
                <a:gd name="T87" fmla="*/ 1280 h 2051"/>
                <a:gd name="T88" fmla="*/ 0 w 2048"/>
                <a:gd name="T89" fmla="*/ 1282 h 2051"/>
                <a:gd name="T90" fmla="*/ 710 w 2048"/>
                <a:gd name="T91" fmla="*/ 1939 h 2051"/>
                <a:gd name="T92" fmla="*/ 919 w 2048"/>
                <a:gd name="T93" fmla="*/ 1881 h 2051"/>
                <a:gd name="T94" fmla="*/ 1409 w 2048"/>
                <a:gd name="T95" fmla="*/ 2000 h 2051"/>
                <a:gd name="T96" fmla="*/ 2040 w 2048"/>
                <a:gd name="T97" fmla="*/ 1905 h 2051"/>
                <a:gd name="T98" fmla="*/ 1995 w 2048"/>
                <a:gd name="T99" fmla="*/ 1589 h 2051"/>
                <a:gd name="T100" fmla="*/ 2040 w 2048"/>
                <a:gd name="T101" fmla="*/ 1273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2051">
                  <a:moveTo>
                    <a:pt x="1895" y="1418"/>
                  </a:moveTo>
                  <a:cubicBezTo>
                    <a:pt x="1931" y="1418"/>
                    <a:pt x="1960" y="1447"/>
                    <a:pt x="1960" y="1483"/>
                  </a:cubicBezTo>
                  <a:cubicBezTo>
                    <a:pt x="1960" y="1520"/>
                    <a:pt x="1931" y="1549"/>
                    <a:pt x="1895" y="1549"/>
                  </a:cubicBezTo>
                  <a:cubicBezTo>
                    <a:pt x="1519" y="1549"/>
                    <a:pt x="1519" y="1549"/>
                    <a:pt x="1519" y="1549"/>
                  </a:cubicBezTo>
                  <a:cubicBezTo>
                    <a:pt x="1483" y="1549"/>
                    <a:pt x="1454" y="1520"/>
                    <a:pt x="1454" y="1483"/>
                  </a:cubicBezTo>
                  <a:cubicBezTo>
                    <a:pt x="1454" y="1447"/>
                    <a:pt x="1483" y="1418"/>
                    <a:pt x="1519" y="1418"/>
                  </a:cubicBezTo>
                  <a:cubicBezTo>
                    <a:pt x="1748" y="1418"/>
                    <a:pt x="1748" y="1418"/>
                    <a:pt x="1748" y="1418"/>
                  </a:cubicBezTo>
                  <a:cubicBezTo>
                    <a:pt x="1770" y="1418"/>
                    <a:pt x="1788" y="1400"/>
                    <a:pt x="1788" y="1378"/>
                  </a:cubicBezTo>
                  <a:cubicBezTo>
                    <a:pt x="1788" y="1356"/>
                    <a:pt x="1770" y="1338"/>
                    <a:pt x="1748" y="1338"/>
                  </a:cubicBezTo>
                  <a:cubicBezTo>
                    <a:pt x="1519" y="1338"/>
                    <a:pt x="1519" y="1338"/>
                    <a:pt x="1519" y="1338"/>
                  </a:cubicBezTo>
                  <a:cubicBezTo>
                    <a:pt x="1483" y="1338"/>
                    <a:pt x="1454" y="1309"/>
                    <a:pt x="1454" y="1273"/>
                  </a:cubicBezTo>
                  <a:cubicBezTo>
                    <a:pt x="1454" y="1237"/>
                    <a:pt x="1483" y="1207"/>
                    <a:pt x="1519" y="1207"/>
                  </a:cubicBezTo>
                  <a:cubicBezTo>
                    <a:pt x="1895" y="1207"/>
                    <a:pt x="1895" y="1207"/>
                    <a:pt x="1895" y="1207"/>
                  </a:cubicBezTo>
                  <a:cubicBezTo>
                    <a:pt x="1931" y="1207"/>
                    <a:pt x="1960" y="1237"/>
                    <a:pt x="1960" y="1273"/>
                  </a:cubicBezTo>
                  <a:cubicBezTo>
                    <a:pt x="1960" y="1309"/>
                    <a:pt x="1931" y="1338"/>
                    <a:pt x="1895" y="1338"/>
                  </a:cubicBezTo>
                  <a:cubicBezTo>
                    <a:pt x="1873" y="1338"/>
                    <a:pt x="1855" y="1356"/>
                    <a:pt x="1855" y="1378"/>
                  </a:cubicBezTo>
                  <a:cubicBezTo>
                    <a:pt x="1855" y="1400"/>
                    <a:pt x="1873" y="1418"/>
                    <a:pt x="1895" y="1418"/>
                  </a:cubicBezTo>
                  <a:moveTo>
                    <a:pt x="1960" y="1694"/>
                  </a:moveTo>
                  <a:cubicBezTo>
                    <a:pt x="1960" y="1730"/>
                    <a:pt x="1931" y="1760"/>
                    <a:pt x="1895" y="1760"/>
                  </a:cubicBezTo>
                  <a:cubicBezTo>
                    <a:pt x="1671" y="1760"/>
                    <a:pt x="1671" y="1760"/>
                    <a:pt x="1671" y="1760"/>
                  </a:cubicBezTo>
                  <a:cubicBezTo>
                    <a:pt x="1649" y="1760"/>
                    <a:pt x="1631" y="1778"/>
                    <a:pt x="1631" y="1800"/>
                  </a:cubicBezTo>
                  <a:cubicBezTo>
                    <a:pt x="1631" y="1822"/>
                    <a:pt x="1649" y="1840"/>
                    <a:pt x="1671" y="1840"/>
                  </a:cubicBezTo>
                  <a:cubicBezTo>
                    <a:pt x="1895" y="1840"/>
                    <a:pt x="1895" y="1840"/>
                    <a:pt x="1895" y="1840"/>
                  </a:cubicBezTo>
                  <a:cubicBezTo>
                    <a:pt x="1931" y="1840"/>
                    <a:pt x="1960" y="1869"/>
                    <a:pt x="1960" y="1905"/>
                  </a:cubicBezTo>
                  <a:cubicBezTo>
                    <a:pt x="1960" y="1941"/>
                    <a:pt x="1931" y="1971"/>
                    <a:pt x="1895" y="1971"/>
                  </a:cubicBezTo>
                  <a:cubicBezTo>
                    <a:pt x="1519" y="1971"/>
                    <a:pt x="1519" y="1971"/>
                    <a:pt x="1519" y="1971"/>
                  </a:cubicBezTo>
                  <a:cubicBezTo>
                    <a:pt x="1483" y="1971"/>
                    <a:pt x="1454" y="1941"/>
                    <a:pt x="1454" y="1905"/>
                  </a:cubicBezTo>
                  <a:cubicBezTo>
                    <a:pt x="1454" y="1869"/>
                    <a:pt x="1483" y="1840"/>
                    <a:pt x="1519" y="1840"/>
                  </a:cubicBezTo>
                  <a:cubicBezTo>
                    <a:pt x="1519" y="1840"/>
                    <a:pt x="1519" y="1840"/>
                    <a:pt x="1519" y="1840"/>
                  </a:cubicBezTo>
                  <a:cubicBezTo>
                    <a:pt x="1542" y="1840"/>
                    <a:pt x="1559" y="1822"/>
                    <a:pt x="1559" y="1800"/>
                  </a:cubicBezTo>
                  <a:cubicBezTo>
                    <a:pt x="1559" y="1778"/>
                    <a:pt x="1542" y="1760"/>
                    <a:pt x="1519" y="1760"/>
                  </a:cubicBezTo>
                  <a:cubicBezTo>
                    <a:pt x="1483" y="1760"/>
                    <a:pt x="1454" y="1730"/>
                    <a:pt x="1454" y="1694"/>
                  </a:cubicBezTo>
                  <a:cubicBezTo>
                    <a:pt x="1454" y="1658"/>
                    <a:pt x="1483" y="1629"/>
                    <a:pt x="1519" y="1629"/>
                  </a:cubicBezTo>
                  <a:cubicBezTo>
                    <a:pt x="1895" y="1629"/>
                    <a:pt x="1895" y="1629"/>
                    <a:pt x="1895" y="1629"/>
                  </a:cubicBezTo>
                  <a:cubicBezTo>
                    <a:pt x="1931" y="1629"/>
                    <a:pt x="1960" y="1658"/>
                    <a:pt x="1960" y="1694"/>
                  </a:cubicBezTo>
                  <a:moveTo>
                    <a:pt x="1087" y="1920"/>
                  </a:moveTo>
                  <a:cubicBezTo>
                    <a:pt x="1059" y="1920"/>
                    <a:pt x="1039" y="1907"/>
                    <a:pt x="1024" y="1878"/>
                  </a:cubicBezTo>
                  <a:cubicBezTo>
                    <a:pt x="1003" y="1838"/>
                    <a:pt x="967" y="1809"/>
                    <a:pt x="925" y="1798"/>
                  </a:cubicBezTo>
                  <a:cubicBezTo>
                    <a:pt x="925" y="1619"/>
                    <a:pt x="925" y="1619"/>
                    <a:pt x="925" y="1619"/>
                  </a:cubicBezTo>
                  <a:cubicBezTo>
                    <a:pt x="950" y="1619"/>
                    <a:pt x="950" y="1619"/>
                    <a:pt x="950" y="1619"/>
                  </a:cubicBezTo>
                  <a:cubicBezTo>
                    <a:pt x="1083" y="1619"/>
                    <a:pt x="1198" y="1523"/>
                    <a:pt x="1222" y="1392"/>
                  </a:cubicBezTo>
                  <a:cubicBezTo>
                    <a:pt x="1226" y="1370"/>
                    <a:pt x="1211" y="1349"/>
                    <a:pt x="1190" y="1345"/>
                  </a:cubicBezTo>
                  <a:cubicBezTo>
                    <a:pt x="1168" y="1341"/>
                    <a:pt x="1147" y="1355"/>
                    <a:pt x="1143" y="1377"/>
                  </a:cubicBezTo>
                  <a:cubicBezTo>
                    <a:pt x="1126" y="1471"/>
                    <a:pt x="1045" y="1539"/>
                    <a:pt x="950" y="1539"/>
                  </a:cubicBezTo>
                  <a:cubicBezTo>
                    <a:pt x="925" y="1539"/>
                    <a:pt x="925" y="1539"/>
                    <a:pt x="925" y="1539"/>
                  </a:cubicBezTo>
                  <a:cubicBezTo>
                    <a:pt x="925" y="1374"/>
                    <a:pt x="925" y="1374"/>
                    <a:pt x="925" y="1374"/>
                  </a:cubicBezTo>
                  <a:cubicBezTo>
                    <a:pt x="984" y="1366"/>
                    <a:pt x="1061" y="1329"/>
                    <a:pt x="1081" y="1225"/>
                  </a:cubicBezTo>
                  <a:cubicBezTo>
                    <a:pt x="1082" y="1223"/>
                    <a:pt x="1082" y="1222"/>
                    <a:pt x="1082" y="1221"/>
                  </a:cubicBezTo>
                  <a:cubicBezTo>
                    <a:pt x="1115" y="868"/>
                    <a:pt x="1115" y="868"/>
                    <a:pt x="1115" y="868"/>
                  </a:cubicBezTo>
                  <a:cubicBezTo>
                    <a:pt x="1120" y="824"/>
                    <a:pt x="1157" y="790"/>
                    <a:pt x="1202" y="790"/>
                  </a:cubicBezTo>
                  <a:cubicBezTo>
                    <a:pt x="1225" y="790"/>
                    <a:pt x="1247" y="799"/>
                    <a:pt x="1263" y="816"/>
                  </a:cubicBezTo>
                  <a:cubicBezTo>
                    <a:pt x="1280" y="832"/>
                    <a:pt x="1289" y="854"/>
                    <a:pt x="1289" y="877"/>
                  </a:cubicBezTo>
                  <a:cubicBezTo>
                    <a:pt x="1289" y="1167"/>
                    <a:pt x="1289" y="1167"/>
                    <a:pt x="1289" y="1167"/>
                  </a:cubicBezTo>
                  <a:cubicBezTo>
                    <a:pt x="1289" y="1178"/>
                    <a:pt x="1293" y="1188"/>
                    <a:pt x="1301" y="1195"/>
                  </a:cubicBezTo>
                  <a:cubicBezTo>
                    <a:pt x="1308" y="1203"/>
                    <a:pt x="1318" y="1207"/>
                    <a:pt x="1329" y="1207"/>
                  </a:cubicBezTo>
                  <a:cubicBezTo>
                    <a:pt x="1390" y="1207"/>
                    <a:pt x="1390" y="1207"/>
                    <a:pt x="1390" y="1207"/>
                  </a:cubicBezTo>
                  <a:cubicBezTo>
                    <a:pt x="1380" y="1227"/>
                    <a:pt x="1374" y="1249"/>
                    <a:pt x="1374" y="1273"/>
                  </a:cubicBezTo>
                  <a:cubicBezTo>
                    <a:pt x="1374" y="1314"/>
                    <a:pt x="1391" y="1352"/>
                    <a:pt x="1419" y="1378"/>
                  </a:cubicBezTo>
                  <a:cubicBezTo>
                    <a:pt x="1391" y="1405"/>
                    <a:pt x="1374" y="1442"/>
                    <a:pt x="1374" y="1483"/>
                  </a:cubicBezTo>
                  <a:cubicBezTo>
                    <a:pt x="1374" y="1525"/>
                    <a:pt x="1391" y="1562"/>
                    <a:pt x="1419" y="1589"/>
                  </a:cubicBezTo>
                  <a:cubicBezTo>
                    <a:pt x="1391" y="1615"/>
                    <a:pt x="1374" y="1653"/>
                    <a:pt x="1374" y="1694"/>
                  </a:cubicBezTo>
                  <a:cubicBezTo>
                    <a:pt x="1374" y="1736"/>
                    <a:pt x="1391" y="1773"/>
                    <a:pt x="1419" y="1800"/>
                  </a:cubicBezTo>
                  <a:cubicBezTo>
                    <a:pt x="1391" y="1826"/>
                    <a:pt x="1374" y="1864"/>
                    <a:pt x="1374" y="1905"/>
                  </a:cubicBezTo>
                  <a:cubicBezTo>
                    <a:pt x="1374" y="1910"/>
                    <a:pt x="1374" y="1915"/>
                    <a:pt x="1375" y="1920"/>
                  </a:cubicBezTo>
                  <a:lnTo>
                    <a:pt x="1087" y="1920"/>
                  </a:lnTo>
                  <a:close/>
                  <a:moveTo>
                    <a:pt x="750" y="1360"/>
                  </a:moveTo>
                  <a:cubicBezTo>
                    <a:pt x="845" y="1360"/>
                    <a:pt x="845" y="1360"/>
                    <a:pt x="845" y="1360"/>
                  </a:cubicBezTo>
                  <a:cubicBezTo>
                    <a:pt x="845" y="1821"/>
                    <a:pt x="845" y="1821"/>
                    <a:pt x="845" y="1821"/>
                  </a:cubicBezTo>
                  <a:cubicBezTo>
                    <a:pt x="750" y="1821"/>
                    <a:pt x="750" y="1821"/>
                    <a:pt x="750" y="1821"/>
                  </a:cubicBezTo>
                  <a:lnTo>
                    <a:pt x="750" y="1360"/>
                  </a:lnTo>
                  <a:close/>
                  <a:moveTo>
                    <a:pt x="80" y="1322"/>
                  </a:moveTo>
                  <a:cubicBezTo>
                    <a:pt x="670" y="1322"/>
                    <a:pt x="670" y="1322"/>
                    <a:pt x="670" y="1322"/>
                  </a:cubicBezTo>
                  <a:cubicBezTo>
                    <a:pt x="670" y="1549"/>
                    <a:pt x="670" y="1549"/>
                    <a:pt x="670" y="1549"/>
                  </a:cubicBezTo>
                  <a:cubicBezTo>
                    <a:pt x="344" y="1549"/>
                    <a:pt x="344" y="1549"/>
                    <a:pt x="344" y="1549"/>
                  </a:cubicBezTo>
                  <a:cubicBezTo>
                    <a:pt x="322" y="1549"/>
                    <a:pt x="304" y="1567"/>
                    <a:pt x="304" y="1589"/>
                  </a:cubicBezTo>
                  <a:cubicBezTo>
                    <a:pt x="304" y="1611"/>
                    <a:pt x="322" y="1629"/>
                    <a:pt x="344" y="1629"/>
                  </a:cubicBezTo>
                  <a:cubicBezTo>
                    <a:pt x="670" y="1629"/>
                    <a:pt x="670" y="1629"/>
                    <a:pt x="670" y="1629"/>
                  </a:cubicBezTo>
                  <a:cubicBezTo>
                    <a:pt x="670" y="1859"/>
                    <a:pt x="670" y="1859"/>
                    <a:pt x="670" y="1859"/>
                  </a:cubicBezTo>
                  <a:cubicBezTo>
                    <a:pt x="80" y="1859"/>
                    <a:pt x="80" y="1859"/>
                    <a:pt x="80" y="1859"/>
                  </a:cubicBezTo>
                  <a:lnTo>
                    <a:pt x="80" y="1322"/>
                  </a:lnTo>
                  <a:close/>
                  <a:moveTo>
                    <a:pt x="1254" y="389"/>
                  </a:moveTo>
                  <a:cubicBezTo>
                    <a:pt x="1254" y="307"/>
                    <a:pt x="1281" y="230"/>
                    <a:pt x="1332" y="167"/>
                  </a:cubicBezTo>
                  <a:cubicBezTo>
                    <a:pt x="1351" y="144"/>
                    <a:pt x="1372" y="123"/>
                    <a:pt x="1395" y="105"/>
                  </a:cubicBezTo>
                  <a:cubicBezTo>
                    <a:pt x="1395" y="171"/>
                    <a:pt x="1396" y="287"/>
                    <a:pt x="1396" y="338"/>
                  </a:cubicBezTo>
                  <a:cubicBezTo>
                    <a:pt x="1396" y="388"/>
                    <a:pt x="1427" y="415"/>
                    <a:pt x="1436" y="423"/>
                  </a:cubicBezTo>
                  <a:cubicBezTo>
                    <a:pt x="1568" y="533"/>
                    <a:pt x="1599" y="533"/>
                    <a:pt x="1611" y="533"/>
                  </a:cubicBezTo>
                  <a:cubicBezTo>
                    <a:pt x="1623" y="533"/>
                    <a:pt x="1653" y="533"/>
                    <a:pt x="1783" y="424"/>
                  </a:cubicBezTo>
                  <a:cubicBezTo>
                    <a:pt x="1793" y="417"/>
                    <a:pt x="1827" y="389"/>
                    <a:pt x="1827" y="345"/>
                  </a:cubicBezTo>
                  <a:cubicBezTo>
                    <a:pt x="1827" y="295"/>
                    <a:pt x="1827" y="173"/>
                    <a:pt x="1827" y="105"/>
                  </a:cubicBezTo>
                  <a:cubicBezTo>
                    <a:pt x="1850" y="123"/>
                    <a:pt x="1871" y="144"/>
                    <a:pt x="1890" y="167"/>
                  </a:cubicBezTo>
                  <a:cubicBezTo>
                    <a:pt x="1941" y="230"/>
                    <a:pt x="1968" y="307"/>
                    <a:pt x="1968" y="389"/>
                  </a:cubicBezTo>
                  <a:cubicBezTo>
                    <a:pt x="1968" y="542"/>
                    <a:pt x="1871" y="678"/>
                    <a:pt x="1726" y="727"/>
                  </a:cubicBezTo>
                  <a:cubicBezTo>
                    <a:pt x="1710" y="733"/>
                    <a:pt x="1699" y="748"/>
                    <a:pt x="1699" y="765"/>
                  </a:cubicBezTo>
                  <a:cubicBezTo>
                    <a:pt x="1699" y="1127"/>
                    <a:pt x="1699" y="1127"/>
                    <a:pt x="1699" y="1127"/>
                  </a:cubicBezTo>
                  <a:cubicBezTo>
                    <a:pt x="1524" y="1127"/>
                    <a:pt x="1524" y="1127"/>
                    <a:pt x="1524" y="1127"/>
                  </a:cubicBezTo>
                  <a:cubicBezTo>
                    <a:pt x="1524" y="765"/>
                    <a:pt x="1524" y="765"/>
                    <a:pt x="1524" y="765"/>
                  </a:cubicBezTo>
                  <a:cubicBezTo>
                    <a:pt x="1524" y="748"/>
                    <a:pt x="1513" y="733"/>
                    <a:pt x="1496" y="727"/>
                  </a:cubicBezTo>
                  <a:cubicBezTo>
                    <a:pt x="1352" y="678"/>
                    <a:pt x="1254" y="542"/>
                    <a:pt x="1254" y="389"/>
                  </a:cubicBezTo>
                  <a:moveTo>
                    <a:pt x="2040" y="1273"/>
                  </a:moveTo>
                  <a:cubicBezTo>
                    <a:pt x="2040" y="1192"/>
                    <a:pt x="1975" y="1127"/>
                    <a:pt x="1895" y="1127"/>
                  </a:cubicBezTo>
                  <a:cubicBezTo>
                    <a:pt x="1779" y="1127"/>
                    <a:pt x="1779" y="1127"/>
                    <a:pt x="1779" y="1127"/>
                  </a:cubicBezTo>
                  <a:cubicBezTo>
                    <a:pt x="1779" y="793"/>
                    <a:pt x="1779" y="793"/>
                    <a:pt x="1779" y="793"/>
                  </a:cubicBezTo>
                  <a:cubicBezTo>
                    <a:pt x="1941" y="726"/>
                    <a:pt x="2048" y="567"/>
                    <a:pt x="2048" y="389"/>
                  </a:cubicBezTo>
                  <a:cubicBezTo>
                    <a:pt x="2048" y="290"/>
                    <a:pt x="2014" y="194"/>
                    <a:pt x="1952" y="117"/>
                  </a:cubicBezTo>
                  <a:cubicBezTo>
                    <a:pt x="1918" y="73"/>
                    <a:pt x="1876" y="37"/>
                    <a:pt x="1828" y="10"/>
                  </a:cubicBezTo>
                  <a:cubicBezTo>
                    <a:pt x="1811" y="1"/>
                    <a:pt x="1790" y="1"/>
                    <a:pt x="1774" y="10"/>
                  </a:cubicBezTo>
                  <a:cubicBezTo>
                    <a:pt x="1757" y="20"/>
                    <a:pt x="1748" y="37"/>
                    <a:pt x="1748" y="58"/>
                  </a:cubicBezTo>
                  <a:cubicBezTo>
                    <a:pt x="1748" y="60"/>
                    <a:pt x="1747" y="274"/>
                    <a:pt x="1747" y="345"/>
                  </a:cubicBezTo>
                  <a:cubicBezTo>
                    <a:pt x="1747" y="349"/>
                    <a:pt x="1741" y="356"/>
                    <a:pt x="1736" y="360"/>
                  </a:cubicBezTo>
                  <a:cubicBezTo>
                    <a:pt x="1735" y="361"/>
                    <a:pt x="1735" y="361"/>
                    <a:pt x="1733" y="362"/>
                  </a:cubicBezTo>
                  <a:cubicBezTo>
                    <a:pt x="1689" y="398"/>
                    <a:pt x="1633" y="440"/>
                    <a:pt x="1611" y="451"/>
                  </a:cubicBezTo>
                  <a:cubicBezTo>
                    <a:pt x="1589" y="440"/>
                    <a:pt x="1531" y="398"/>
                    <a:pt x="1487" y="361"/>
                  </a:cubicBezTo>
                  <a:cubicBezTo>
                    <a:pt x="1485" y="359"/>
                    <a:pt x="1485" y="359"/>
                    <a:pt x="1484" y="358"/>
                  </a:cubicBezTo>
                  <a:cubicBezTo>
                    <a:pt x="1482" y="357"/>
                    <a:pt x="1476" y="350"/>
                    <a:pt x="1476" y="338"/>
                  </a:cubicBezTo>
                  <a:cubicBezTo>
                    <a:pt x="1476" y="264"/>
                    <a:pt x="1475" y="60"/>
                    <a:pt x="1475" y="58"/>
                  </a:cubicBezTo>
                  <a:cubicBezTo>
                    <a:pt x="1475" y="37"/>
                    <a:pt x="1465" y="19"/>
                    <a:pt x="1449" y="9"/>
                  </a:cubicBezTo>
                  <a:cubicBezTo>
                    <a:pt x="1432" y="0"/>
                    <a:pt x="1411" y="0"/>
                    <a:pt x="1394" y="10"/>
                  </a:cubicBezTo>
                  <a:cubicBezTo>
                    <a:pt x="1346" y="38"/>
                    <a:pt x="1305" y="73"/>
                    <a:pt x="1270" y="117"/>
                  </a:cubicBezTo>
                  <a:cubicBezTo>
                    <a:pt x="1208" y="194"/>
                    <a:pt x="1174" y="290"/>
                    <a:pt x="1174" y="389"/>
                  </a:cubicBezTo>
                  <a:cubicBezTo>
                    <a:pt x="1174" y="567"/>
                    <a:pt x="1281" y="726"/>
                    <a:pt x="1444" y="793"/>
                  </a:cubicBezTo>
                  <a:cubicBezTo>
                    <a:pt x="1444" y="1127"/>
                    <a:pt x="1444" y="1127"/>
                    <a:pt x="1444" y="1127"/>
                  </a:cubicBezTo>
                  <a:cubicBezTo>
                    <a:pt x="1369" y="1127"/>
                    <a:pt x="1369" y="1127"/>
                    <a:pt x="1369" y="1127"/>
                  </a:cubicBezTo>
                  <a:cubicBezTo>
                    <a:pt x="1369" y="878"/>
                    <a:pt x="1369" y="878"/>
                    <a:pt x="1369" y="878"/>
                  </a:cubicBezTo>
                  <a:cubicBezTo>
                    <a:pt x="1369" y="833"/>
                    <a:pt x="1352" y="791"/>
                    <a:pt x="1320" y="759"/>
                  </a:cubicBezTo>
                  <a:cubicBezTo>
                    <a:pt x="1288" y="728"/>
                    <a:pt x="1246" y="710"/>
                    <a:pt x="1202" y="710"/>
                  </a:cubicBezTo>
                  <a:cubicBezTo>
                    <a:pt x="1116" y="710"/>
                    <a:pt x="1045" y="774"/>
                    <a:pt x="1035" y="860"/>
                  </a:cubicBezTo>
                  <a:cubicBezTo>
                    <a:pt x="1035" y="860"/>
                    <a:pt x="1035" y="860"/>
                    <a:pt x="1035" y="860"/>
                  </a:cubicBezTo>
                  <a:cubicBezTo>
                    <a:pt x="1003" y="1211"/>
                    <a:pt x="1003" y="1211"/>
                    <a:pt x="1003" y="1211"/>
                  </a:cubicBezTo>
                  <a:cubicBezTo>
                    <a:pt x="994" y="1250"/>
                    <a:pt x="975" y="1275"/>
                    <a:pt x="942" y="1287"/>
                  </a:cubicBezTo>
                  <a:cubicBezTo>
                    <a:pt x="933" y="1291"/>
                    <a:pt x="923" y="1293"/>
                    <a:pt x="915" y="1294"/>
                  </a:cubicBezTo>
                  <a:cubicBezTo>
                    <a:pt x="908" y="1286"/>
                    <a:pt x="897" y="1280"/>
                    <a:pt x="885" y="1280"/>
                  </a:cubicBezTo>
                  <a:cubicBezTo>
                    <a:pt x="750" y="1280"/>
                    <a:pt x="750" y="1280"/>
                    <a:pt x="750" y="1280"/>
                  </a:cubicBezTo>
                  <a:cubicBezTo>
                    <a:pt x="748" y="1259"/>
                    <a:pt x="731" y="1242"/>
                    <a:pt x="710" y="1242"/>
                  </a:cubicBezTo>
                  <a:cubicBezTo>
                    <a:pt x="40" y="1242"/>
                    <a:pt x="40" y="1242"/>
                    <a:pt x="40" y="1242"/>
                  </a:cubicBezTo>
                  <a:cubicBezTo>
                    <a:pt x="18" y="1242"/>
                    <a:pt x="0" y="1260"/>
                    <a:pt x="0" y="1282"/>
                  </a:cubicBezTo>
                  <a:cubicBezTo>
                    <a:pt x="0" y="1899"/>
                    <a:pt x="0" y="1899"/>
                    <a:pt x="0" y="1899"/>
                  </a:cubicBezTo>
                  <a:cubicBezTo>
                    <a:pt x="0" y="1921"/>
                    <a:pt x="18" y="1939"/>
                    <a:pt x="40" y="1939"/>
                  </a:cubicBezTo>
                  <a:cubicBezTo>
                    <a:pt x="710" y="1939"/>
                    <a:pt x="710" y="1939"/>
                    <a:pt x="710" y="1939"/>
                  </a:cubicBezTo>
                  <a:cubicBezTo>
                    <a:pt x="731" y="1939"/>
                    <a:pt x="748" y="1922"/>
                    <a:pt x="750" y="1901"/>
                  </a:cubicBezTo>
                  <a:cubicBezTo>
                    <a:pt x="885" y="1901"/>
                    <a:pt x="885" y="1901"/>
                    <a:pt x="885" y="1901"/>
                  </a:cubicBezTo>
                  <a:cubicBezTo>
                    <a:pt x="899" y="1901"/>
                    <a:pt x="912" y="1893"/>
                    <a:pt x="919" y="1881"/>
                  </a:cubicBezTo>
                  <a:cubicBezTo>
                    <a:pt x="933" y="1888"/>
                    <a:pt x="945" y="1900"/>
                    <a:pt x="953" y="1915"/>
                  </a:cubicBezTo>
                  <a:cubicBezTo>
                    <a:pt x="982" y="1970"/>
                    <a:pt x="1029" y="2000"/>
                    <a:pt x="1087" y="2000"/>
                  </a:cubicBezTo>
                  <a:cubicBezTo>
                    <a:pt x="1409" y="2000"/>
                    <a:pt x="1409" y="2000"/>
                    <a:pt x="1409" y="2000"/>
                  </a:cubicBezTo>
                  <a:cubicBezTo>
                    <a:pt x="1436" y="2031"/>
                    <a:pt x="1475" y="2051"/>
                    <a:pt x="1519" y="2051"/>
                  </a:cubicBezTo>
                  <a:cubicBezTo>
                    <a:pt x="1895" y="2051"/>
                    <a:pt x="1895" y="2051"/>
                    <a:pt x="1895" y="2051"/>
                  </a:cubicBezTo>
                  <a:cubicBezTo>
                    <a:pt x="1975" y="2051"/>
                    <a:pt x="2040" y="1985"/>
                    <a:pt x="2040" y="1905"/>
                  </a:cubicBezTo>
                  <a:cubicBezTo>
                    <a:pt x="2040" y="1864"/>
                    <a:pt x="2023" y="1826"/>
                    <a:pt x="1995" y="1800"/>
                  </a:cubicBezTo>
                  <a:cubicBezTo>
                    <a:pt x="2023" y="1773"/>
                    <a:pt x="2040" y="1736"/>
                    <a:pt x="2040" y="1694"/>
                  </a:cubicBezTo>
                  <a:cubicBezTo>
                    <a:pt x="2040" y="1653"/>
                    <a:pt x="2023" y="1615"/>
                    <a:pt x="1995" y="1589"/>
                  </a:cubicBezTo>
                  <a:cubicBezTo>
                    <a:pt x="2023" y="1562"/>
                    <a:pt x="2040" y="1525"/>
                    <a:pt x="2040" y="1483"/>
                  </a:cubicBezTo>
                  <a:cubicBezTo>
                    <a:pt x="2040" y="1442"/>
                    <a:pt x="2023" y="1405"/>
                    <a:pt x="1995" y="1378"/>
                  </a:cubicBezTo>
                  <a:cubicBezTo>
                    <a:pt x="2023" y="1352"/>
                    <a:pt x="2040" y="1314"/>
                    <a:pt x="2040" y="12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B59B5131-E33D-42A1-9AEE-6A9A5F962B8C}"/>
              </a:ext>
            </a:extLst>
          </p:cNvPr>
          <p:cNvGrpSpPr/>
          <p:nvPr/>
        </p:nvGrpSpPr>
        <p:grpSpPr>
          <a:xfrm>
            <a:off x="2681691" y="4554254"/>
            <a:ext cx="237317" cy="237804"/>
            <a:chOff x="2174875" y="4595813"/>
            <a:chExt cx="771525" cy="773113"/>
          </a:xfrm>
          <a:solidFill>
            <a:schemeClr val="bg1"/>
          </a:solidFill>
        </p:grpSpPr>
        <p:sp>
          <p:nvSpPr>
            <p:cNvPr id="534" name="Freeform 24">
              <a:extLst>
                <a:ext uri="{FF2B5EF4-FFF2-40B4-BE49-F238E27FC236}">
                  <a16:creationId xmlns:a16="http://schemas.microsoft.com/office/drawing/2014/main" id="{680E4ADE-4010-4E90-A4FA-2759CA9528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7775" y="5100638"/>
              <a:ext cx="77788" cy="77788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149 h 242"/>
                <a:gd name="T12" fmla="*/ 93 w 242"/>
                <a:gd name="T13" fmla="*/ 121 h 242"/>
                <a:gd name="T14" fmla="*/ 121 w 242"/>
                <a:gd name="T15" fmla="*/ 93 h 242"/>
                <a:gd name="T16" fmla="*/ 149 w 242"/>
                <a:gd name="T17" fmla="*/ 121 h 242"/>
                <a:gd name="T18" fmla="*/ 121 w 242"/>
                <a:gd name="T19" fmla="*/ 14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149"/>
                  </a:moveTo>
                  <a:cubicBezTo>
                    <a:pt x="106" y="149"/>
                    <a:pt x="93" y="137"/>
                    <a:pt x="93" y="121"/>
                  </a:cubicBezTo>
                  <a:cubicBezTo>
                    <a:pt x="93" y="106"/>
                    <a:pt x="106" y="93"/>
                    <a:pt x="121" y="93"/>
                  </a:cubicBezTo>
                  <a:cubicBezTo>
                    <a:pt x="136" y="93"/>
                    <a:pt x="149" y="106"/>
                    <a:pt x="149" y="121"/>
                  </a:cubicBezTo>
                  <a:cubicBezTo>
                    <a:pt x="149" y="137"/>
                    <a:pt x="136" y="149"/>
                    <a:pt x="121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5" name="Freeform 25">
              <a:extLst>
                <a:ext uri="{FF2B5EF4-FFF2-40B4-BE49-F238E27FC236}">
                  <a16:creationId xmlns:a16="http://schemas.microsoft.com/office/drawing/2014/main" id="{9DC5526C-84B8-4CC9-9ABC-9BE77D9B0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713" y="5046663"/>
              <a:ext cx="30163" cy="30163"/>
            </a:xfrm>
            <a:custGeom>
              <a:avLst/>
              <a:gdLst>
                <a:gd name="T0" fmla="*/ 79 w 93"/>
                <a:gd name="T1" fmla="*/ 14 h 93"/>
                <a:gd name="T2" fmla="*/ 46 w 93"/>
                <a:gd name="T3" fmla="*/ 0 h 93"/>
                <a:gd name="T4" fmla="*/ 13 w 93"/>
                <a:gd name="T5" fmla="*/ 14 h 93"/>
                <a:gd name="T6" fmla="*/ 0 w 93"/>
                <a:gd name="T7" fmla="*/ 47 h 93"/>
                <a:gd name="T8" fmla="*/ 13 w 93"/>
                <a:gd name="T9" fmla="*/ 80 h 93"/>
                <a:gd name="T10" fmla="*/ 46 w 93"/>
                <a:gd name="T11" fmla="*/ 93 h 93"/>
                <a:gd name="T12" fmla="*/ 79 w 93"/>
                <a:gd name="T13" fmla="*/ 80 h 93"/>
                <a:gd name="T14" fmla="*/ 93 w 93"/>
                <a:gd name="T15" fmla="*/ 47 h 93"/>
                <a:gd name="T16" fmla="*/ 79 w 93"/>
                <a:gd name="T1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3">
                  <a:moveTo>
                    <a:pt x="79" y="14"/>
                  </a:moveTo>
                  <a:cubicBezTo>
                    <a:pt x="71" y="5"/>
                    <a:pt x="59" y="0"/>
                    <a:pt x="46" y="0"/>
                  </a:cubicBezTo>
                  <a:cubicBezTo>
                    <a:pt x="34" y="0"/>
                    <a:pt x="22" y="5"/>
                    <a:pt x="13" y="14"/>
                  </a:cubicBezTo>
                  <a:cubicBezTo>
                    <a:pt x="5" y="23"/>
                    <a:pt x="0" y="35"/>
                    <a:pt x="0" y="47"/>
                  </a:cubicBezTo>
                  <a:cubicBezTo>
                    <a:pt x="0" y="59"/>
                    <a:pt x="5" y="71"/>
                    <a:pt x="13" y="80"/>
                  </a:cubicBezTo>
                  <a:cubicBezTo>
                    <a:pt x="22" y="89"/>
                    <a:pt x="34" y="93"/>
                    <a:pt x="46" y="93"/>
                  </a:cubicBezTo>
                  <a:cubicBezTo>
                    <a:pt x="59" y="93"/>
                    <a:pt x="71" y="89"/>
                    <a:pt x="79" y="80"/>
                  </a:cubicBezTo>
                  <a:cubicBezTo>
                    <a:pt x="88" y="71"/>
                    <a:pt x="93" y="59"/>
                    <a:pt x="93" y="47"/>
                  </a:cubicBezTo>
                  <a:cubicBezTo>
                    <a:pt x="93" y="35"/>
                    <a:pt x="88" y="23"/>
                    <a:pt x="7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6" name="Freeform 26">
              <a:extLst>
                <a:ext uri="{FF2B5EF4-FFF2-40B4-BE49-F238E27FC236}">
                  <a16:creationId xmlns:a16="http://schemas.microsoft.com/office/drawing/2014/main" id="{A12BA23E-2D3C-4472-B02A-85D4E12FA3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4595813"/>
              <a:ext cx="771525" cy="773113"/>
            </a:xfrm>
            <a:custGeom>
              <a:avLst/>
              <a:gdLst>
                <a:gd name="T0" fmla="*/ 2099 w 2382"/>
                <a:gd name="T1" fmla="*/ 675 h 2387"/>
                <a:gd name="T2" fmla="*/ 1377 w 2382"/>
                <a:gd name="T3" fmla="*/ 19 h 2387"/>
                <a:gd name="T4" fmla="*/ 537 w 2382"/>
                <a:gd name="T5" fmla="*/ 7 h 2387"/>
                <a:gd name="T6" fmla="*/ 310 w 2382"/>
                <a:gd name="T7" fmla="*/ 675 h 2387"/>
                <a:gd name="T8" fmla="*/ 0 w 2382"/>
                <a:gd name="T9" fmla="*/ 870 h 2387"/>
                <a:gd name="T10" fmla="*/ 0 w 2382"/>
                <a:gd name="T11" fmla="*/ 882 h 2387"/>
                <a:gd name="T12" fmla="*/ 233 w 2382"/>
                <a:gd name="T13" fmla="*/ 2387 h 2387"/>
                <a:gd name="T14" fmla="*/ 1900 w 2382"/>
                <a:gd name="T15" fmla="*/ 2387 h 2387"/>
                <a:gd name="T16" fmla="*/ 2382 w 2382"/>
                <a:gd name="T17" fmla="*/ 2154 h 2387"/>
                <a:gd name="T18" fmla="*/ 2149 w 2382"/>
                <a:gd name="T19" fmla="*/ 675 h 2387"/>
                <a:gd name="T20" fmla="*/ 2149 w 2382"/>
                <a:gd name="T21" fmla="*/ 768 h 2387"/>
                <a:gd name="T22" fmla="*/ 2289 w 2382"/>
                <a:gd name="T23" fmla="*/ 1280 h 2387"/>
                <a:gd name="T24" fmla="*/ 2130 w 2382"/>
                <a:gd name="T25" fmla="*/ 1391 h 2387"/>
                <a:gd name="T26" fmla="*/ 1903 w 2382"/>
                <a:gd name="T27" fmla="*/ 973 h 2387"/>
                <a:gd name="T28" fmla="*/ 1256 w 2382"/>
                <a:gd name="T29" fmla="*/ 272 h 2387"/>
                <a:gd name="T30" fmla="*/ 1410 w 2382"/>
                <a:gd name="T31" fmla="*/ 118 h 2387"/>
                <a:gd name="T32" fmla="*/ 1773 w 2382"/>
                <a:gd name="T33" fmla="*/ 971 h 2387"/>
                <a:gd name="T34" fmla="*/ 1799 w 2382"/>
                <a:gd name="T35" fmla="*/ 860 h 2387"/>
                <a:gd name="T36" fmla="*/ 1799 w 2382"/>
                <a:gd name="T37" fmla="*/ 658 h 2387"/>
                <a:gd name="T38" fmla="*/ 1544 w 2382"/>
                <a:gd name="T39" fmla="*/ 337 h 2387"/>
                <a:gd name="T40" fmla="*/ 1342 w 2382"/>
                <a:gd name="T41" fmla="*/ 337 h 2387"/>
                <a:gd name="T42" fmla="*/ 642 w 2382"/>
                <a:gd name="T43" fmla="*/ 971 h 2387"/>
                <a:gd name="T44" fmla="*/ 1256 w 2382"/>
                <a:gd name="T45" fmla="*/ 272 h 2387"/>
                <a:gd name="T46" fmla="*/ 902 w 2382"/>
                <a:gd name="T47" fmla="*/ 971 h 2387"/>
                <a:gd name="T48" fmla="*/ 1313 w 2382"/>
                <a:gd name="T49" fmla="*/ 431 h 2387"/>
                <a:gd name="T50" fmla="*/ 1704 w 2382"/>
                <a:gd name="T51" fmla="*/ 629 h 2387"/>
                <a:gd name="T52" fmla="*/ 1556 w 2382"/>
                <a:gd name="T53" fmla="*/ 971 h 2387"/>
                <a:gd name="T54" fmla="*/ 1119 w 2382"/>
                <a:gd name="T55" fmla="*/ 796 h 2387"/>
                <a:gd name="T56" fmla="*/ 999 w 2382"/>
                <a:gd name="T57" fmla="*/ 971 h 2387"/>
                <a:gd name="T58" fmla="*/ 1239 w 2382"/>
                <a:gd name="T59" fmla="*/ 971 h 2387"/>
                <a:gd name="T60" fmla="*/ 631 w 2382"/>
                <a:gd name="T61" fmla="*/ 429 h 2387"/>
                <a:gd name="T62" fmla="*/ 799 w 2382"/>
                <a:gd name="T63" fmla="*/ 332 h 2387"/>
                <a:gd name="T64" fmla="*/ 704 w 2382"/>
                <a:gd name="T65" fmla="*/ 692 h 2387"/>
                <a:gd name="T66" fmla="*/ 558 w 2382"/>
                <a:gd name="T67" fmla="*/ 109 h 2387"/>
                <a:gd name="T68" fmla="*/ 1084 w 2382"/>
                <a:gd name="T69" fmla="*/ 312 h 2387"/>
                <a:gd name="T70" fmla="*/ 748 w 2382"/>
                <a:gd name="T71" fmla="*/ 236 h 2387"/>
                <a:gd name="T72" fmla="*/ 681 w 2382"/>
                <a:gd name="T73" fmla="*/ 323 h 2387"/>
                <a:gd name="T74" fmla="*/ 551 w 2382"/>
                <a:gd name="T75" fmla="*/ 366 h 2387"/>
                <a:gd name="T76" fmla="*/ 326 w 2382"/>
                <a:gd name="T77" fmla="*/ 973 h 2387"/>
                <a:gd name="T78" fmla="*/ 196 w 2382"/>
                <a:gd name="T79" fmla="*/ 768 h 2387"/>
                <a:gd name="T80" fmla="*/ 230 w 2382"/>
                <a:gd name="T81" fmla="*/ 973 h 2387"/>
                <a:gd name="T82" fmla="*/ 93 w 2382"/>
                <a:gd name="T83" fmla="*/ 870 h 2387"/>
                <a:gd name="T84" fmla="*/ 2289 w 2382"/>
                <a:gd name="T85" fmla="*/ 2154 h 2387"/>
                <a:gd name="T86" fmla="*/ 2084 w 2382"/>
                <a:gd name="T87" fmla="*/ 2293 h 2387"/>
                <a:gd name="T88" fmla="*/ 2130 w 2382"/>
                <a:gd name="T89" fmla="*/ 1967 h 2387"/>
                <a:gd name="T90" fmla="*/ 2289 w 2382"/>
                <a:gd name="T91" fmla="*/ 1925 h 2387"/>
                <a:gd name="T92" fmla="*/ 2289 w 2382"/>
                <a:gd name="T93" fmla="*/ 1744 h 2387"/>
                <a:gd name="T94" fmla="*/ 1182 w 2382"/>
                <a:gd name="T95" fmla="*/ 1874 h 2387"/>
                <a:gd name="T96" fmla="*/ 1182 w 2382"/>
                <a:gd name="T97" fmla="*/ 1484 h 2387"/>
                <a:gd name="T98" fmla="*/ 1369 w 2382"/>
                <a:gd name="T99" fmla="*/ 1437 h 2387"/>
                <a:gd name="T100" fmla="*/ 1182 w 2382"/>
                <a:gd name="T101" fmla="*/ 1391 h 2387"/>
                <a:gd name="T102" fmla="*/ 1182 w 2382"/>
                <a:gd name="T103" fmla="*/ 1967 h 2387"/>
                <a:gd name="T104" fmla="*/ 2037 w 2382"/>
                <a:gd name="T105" fmla="*/ 2154 h 2387"/>
                <a:gd name="T106" fmla="*/ 317 w 2382"/>
                <a:gd name="T107" fmla="*/ 2294 h 2387"/>
                <a:gd name="T108" fmla="*/ 270 w 2382"/>
                <a:gd name="T109" fmla="*/ 1723 h 2387"/>
                <a:gd name="T110" fmla="*/ 224 w 2382"/>
                <a:gd name="T111" fmla="*/ 2293 h 2387"/>
                <a:gd name="T112" fmla="*/ 93 w 2382"/>
                <a:gd name="T113" fmla="*/ 1037 h 2387"/>
                <a:gd name="T114" fmla="*/ 1898 w 2382"/>
                <a:gd name="T115" fmla="*/ 1066 h 2387"/>
                <a:gd name="T116" fmla="*/ 2037 w 2382"/>
                <a:gd name="T117" fmla="*/ 1391 h 2387"/>
                <a:gd name="T118" fmla="*/ 1655 w 2382"/>
                <a:gd name="T119" fmla="*/ 1437 h 2387"/>
                <a:gd name="T120" fmla="*/ 2178 w 2382"/>
                <a:gd name="T121" fmla="*/ 1484 h 2387"/>
                <a:gd name="T122" fmla="*/ 2289 w 2382"/>
                <a:gd name="T123" fmla="*/ 1744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82" h="2387">
                  <a:moveTo>
                    <a:pt x="2149" y="675"/>
                  </a:moveTo>
                  <a:cubicBezTo>
                    <a:pt x="2099" y="675"/>
                    <a:pt x="2099" y="675"/>
                    <a:pt x="2099" y="675"/>
                  </a:cubicBezTo>
                  <a:cubicBezTo>
                    <a:pt x="1443" y="19"/>
                    <a:pt x="1443" y="19"/>
                    <a:pt x="1443" y="19"/>
                  </a:cubicBezTo>
                  <a:cubicBezTo>
                    <a:pt x="1425" y="1"/>
                    <a:pt x="1395" y="1"/>
                    <a:pt x="1377" y="19"/>
                  </a:cubicBezTo>
                  <a:cubicBezTo>
                    <a:pt x="1209" y="187"/>
                    <a:pt x="1209" y="187"/>
                    <a:pt x="1209" y="18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512" y="0"/>
                    <a:pt x="487" y="15"/>
                    <a:pt x="480" y="40"/>
                  </a:cubicBezTo>
                  <a:cubicBezTo>
                    <a:pt x="310" y="675"/>
                    <a:pt x="310" y="675"/>
                    <a:pt x="310" y="675"/>
                  </a:cubicBezTo>
                  <a:cubicBezTo>
                    <a:pt x="196" y="675"/>
                    <a:pt x="196" y="675"/>
                    <a:pt x="196" y="675"/>
                  </a:cubicBezTo>
                  <a:cubicBezTo>
                    <a:pt x="88" y="675"/>
                    <a:pt x="0" y="763"/>
                    <a:pt x="0" y="870"/>
                  </a:cubicBezTo>
                  <a:cubicBezTo>
                    <a:pt x="0" y="873"/>
                    <a:pt x="1" y="876"/>
                    <a:pt x="1" y="878"/>
                  </a:cubicBezTo>
                  <a:cubicBezTo>
                    <a:pt x="1" y="879"/>
                    <a:pt x="0" y="881"/>
                    <a:pt x="0" y="882"/>
                  </a:cubicBezTo>
                  <a:cubicBezTo>
                    <a:pt x="0" y="2154"/>
                    <a:pt x="0" y="2154"/>
                    <a:pt x="0" y="2154"/>
                  </a:cubicBezTo>
                  <a:cubicBezTo>
                    <a:pt x="0" y="2282"/>
                    <a:pt x="105" y="2387"/>
                    <a:pt x="233" y="2387"/>
                  </a:cubicBezTo>
                  <a:cubicBezTo>
                    <a:pt x="1898" y="2387"/>
                    <a:pt x="1898" y="2387"/>
                    <a:pt x="1898" y="2387"/>
                  </a:cubicBezTo>
                  <a:cubicBezTo>
                    <a:pt x="1899" y="2387"/>
                    <a:pt x="1899" y="2387"/>
                    <a:pt x="1900" y="2387"/>
                  </a:cubicBezTo>
                  <a:cubicBezTo>
                    <a:pt x="2149" y="2387"/>
                    <a:pt x="2149" y="2387"/>
                    <a:pt x="2149" y="2387"/>
                  </a:cubicBezTo>
                  <a:cubicBezTo>
                    <a:pt x="2277" y="2387"/>
                    <a:pt x="2382" y="2282"/>
                    <a:pt x="2382" y="2154"/>
                  </a:cubicBezTo>
                  <a:cubicBezTo>
                    <a:pt x="2382" y="908"/>
                    <a:pt x="2382" y="908"/>
                    <a:pt x="2382" y="908"/>
                  </a:cubicBezTo>
                  <a:cubicBezTo>
                    <a:pt x="2382" y="779"/>
                    <a:pt x="2277" y="675"/>
                    <a:pt x="2149" y="675"/>
                  </a:cubicBezTo>
                  <a:close/>
                  <a:moveTo>
                    <a:pt x="2107" y="768"/>
                  </a:moveTo>
                  <a:cubicBezTo>
                    <a:pt x="2149" y="768"/>
                    <a:pt x="2149" y="768"/>
                    <a:pt x="2149" y="768"/>
                  </a:cubicBezTo>
                  <a:cubicBezTo>
                    <a:pt x="2226" y="768"/>
                    <a:pt x="2289" y="831"/>
                    <a:pt x="2289" y="908"/>
                  </a:cubicBezTo>
                  <a:cubicBezTo>
                    <a:pt x="2289" y="1280"/>
                    <a:pt x="2289" y="1280"/>
                    <a:pt x="2289" y="1280"/>
                  </a:cubicBezTo>
                  <a:cubicBezTo>
                    <a:pt x="2289" y="1341"/>
                    <a:pt x="2239" y="1391"/>
                    <a:pt x="2178" y="1391"/>
                  </a:cubicBezTo>
                  <a:cubicBezTo>
                    <a:pt x="2130" y="1391"/>
                    <a:pt x="2130" y="1391"/>
                    <a:pt x="2130" y="1391"/>
                  </a:cubicBezTo>
                  <a:cubicBezTo>
                    <a:pt x="2130" y="1205"/>
                    <a:pt x="2130" y="1205"/>
                    <a:pt x="2130" y="1205"/>
                  </a:cubicBezTo>
                  <a:cubicBezTo>
                    <a:pt x="2130" y="1079"/>
                    <a:pt x="2029" y="975"/>
                    <a:pt x="1903" y="973"/>
                  </a:cubicBezTo>
                  <a:lnTo>
                    <a:pt x="2107" y="768"/>
                  </a:lnTo>
                  <a:close/>
                  <a:moveTo>
                    <a:pt x="1256" y="272"/>
                  </a:moveTo>
                  <a:cubicBezTo>
                    <a:pt x="1256" y="272"/>
                    <a:pt x="1256" y="272"/>
                    <a:pt x="1256" y="272"/>
                  </a:cubicBezTo>
                  <a:cubicBezTo>
                    <a:pt x="1410" y="118"/>
                    <a:pt x="1410" y="118"/>
                    <a:pt x="1410" y="118"/>
                  </a:cubicBezTo>
                  <a:cubicBezTo>
                    <a:pt x="2018" y="726"/>
                    <a:pt x="2018" y="726"/>
                    <a:pt x="2018" y="726"/>
                  </a:cubicBezTo>
                  <a:cubicBezTo>
                    <a:pt x="1773" y="971"/>
                    <a:pt x="1773" y="971"/>
                    <a:pt x="1773" y="971"/>
                  </a:cubicBezTo>
                  <a:cubicBezTo>
                    <a:pt x="1688" y="971"/>
                    <a:pt x="1688" y="971"/>
                    <a:pt x="1688" y="971"/>
                  </a:cubicBezTo>
                  <a:cubicBezTo>
                    <a:pt x="1799" y="860"/>
                    <a:pt x="1799" y="860"/>
                    <a:pt x="1799" y="860"/>
                  </a:cubicBezTo>
                  <a:cubicBezTo>
                    <a:pt x="1817" y="842"/>
                    <a:pt x="1817" y="812"/>
                    <a:pt x="1799" y="794"/>
                  </a:cubicBezTo>
                  <a:cubicBezTo>
                    <a:pt x="1761" y="756"/>
                    <a:pt x="1761" y="695"/>
                    <a:pt x="1799" y="658"/>
                  </a:cubicBezTo>
                  <a:cubicBezTo>
                    <a:pt x="1817" y="639"/>
                    <a:pt x="1817" y="610"/>
                    <a:pt x="1799" y="592"/>
                  </a:cubicBezTo>
                  <a:cubicBezTo>
                    <a:pt x="1544" y="337"/>
                    <a:pt x="1544" y="337"/>
                    <a:pt x="1544" y="337"/>
                  </a:cubicBezTo>
                  <a:cubicBezTo>
                    <a:pt x="1526" y="319"/>
                    <a:pt x="1496" y="319"/>
                    <a:pt x="1478" y="337"/>
                  </a:cubicBezTo>
                  <a:cubicBezTo>
                    <a:pt x="1441" y="374"/>
                    <a:pt x="1379" y="374"/>
                    <a:pt x="1342" y="337"/>
                  </a:cubicBezTo>
                  <a:cubicBezTo>
                    <a:pt x="1324" y="319"/>
                    <a:pt x="1294" y="319"/>
                    <a:pt x="1276" y="337"/>
                  </a:cubicBezTo>
                  <a:cubicBezTo>
                    <a:pt x="642" y="971"/>
                    <a:pt x="642" y="971"/>
                    <a:pt x="642" y="971"/>
                  </a:cubicBezTo>
                  <a:cubicBezTo>
                    <a:pt x="557" y="971"/>
                    <a:pt x="557" y="971"/>
                    <a:pt x="557" y="971"/>
                  </a:cubicBezTo>
                  <a:lnTo>
                    <a:pt x="1256" y="272"/>
                  </a:lnTo>
                  <a:close/>
                  <a:moveTo>
                    <a:pt x="1119" y="796"/>
                  </a:moveTo>
                  <a:cubicBezTo>
                    <a:pt x="1013" y="796"/>
                    <a:pt x="924" y="871"/>
                    <a:pt x="902" y="971"/>
                  </a:cubicBezTo>
                  <a:cubicBezTo>
                    <a:pt x="773" y="971"/>
                    <a:pt x="773" y="971"/>
                    <a:pt x="773" y="971"/>
                  </a:cubicBezTo>
                  <a:cubicBezTo>
                    <a:pt x="1313" y="431"/>
                    <a:pt x="1313" y="431"/>
                    <a:pt x="1313" y="431"/>
                  </a:cubicBezTo>
                  <a:cubicBezTo>
                    <a:pt x="1372" y="467"/>
                    <a:pt x="1447" y="467"/>
                    <a:pt x="1507" y="431"/>
                  </a:cubicBezTo>
                  <a:cubicBezTo>
                    <a:pt x="1704" y="629"/>
                    <a:pt x="1704" y="629"/>
                    <a:pt x="1704" y="629"/>
                  </a:cubicBezTo>
                  <a:cubicBezTo>
                    <a:pt x="1669" y="688"/>
                    <a:pt x="1669" y="763"/>
                    <a:pt x="1704" y="823"/>
                  </a:cubicBezTo>
                  <a:cubicBezTo>
                    <a:pt x="1556" y="971"/>
                    <a:pt x="1556" y="971"/>
                    <a:pt x="1556" y="971"/>
                  </a:cubicBezTo>
                  <a:cubicBezTo>
                    <a:pt x="1336" y="971"/>
                    <a:pt x="1336" y="971"/>
                    <a:pt x="1336" y="971"/>
                  </a:cubicBezTo>
                  <a:cubicBezTo>
                    <a:pt x="1314" y="871"/>
                    <a:pt x="1225" y="796"/>
                    <a:pt x="1119" y="796"/>
                  </a:cubicBezTo>
                  <a:close/>
                  <a:moveTo>
                    <a:pt x="1239" y="971"/>
                  </a:moveTo>
                  <a:cubicBezTo>
                    <a:pt x="999" y="971"/>
                    <a:pt x="999" y="971"/>
                    <a:pt x="999" y="971"/>
                  </a:cubicBezTo>
                  <a:cubicBezTo>
                    <a:pt x="1018" y="923"/>
                    <a:pt x="1065" y="889"/>
                    <a:pt x="1119" y="889"/>
                  </a:cubicBezTo>
                  <a:cubicBezTo>
                    <a:pt x="1173" y="889"/>
                    <a:pt x="1220" y="923"/>
                    <a:pt x="1239" y="971"/>
                  </a:cubicBezTo>
                  <a:close/>
                  <a:moveTo>
                    <a:pt x="507" y="889"/>
                  </a:moveTo>
                  <a:cubicBezTo>
                    <a:pt x="631" y="429"/>
                    <a:pt x="631" y="429"/>
                    <a:pt x="631" y="429"/>
                  </a:cubicBezTo>
                  <a:cubicBezTo>
                    <a:pt x="664" y="430"/>
                    <a:pt x="698" y="421"/>
                    <a:pt x="728" y="404"/>
                  </a:cubicBezTo>
                  <a:cubicBezTo>
                    <a:pt x="758" y="386"/>
                    <a:pt x="782" y="362"/>
                    <a:pt x="799" y="332"/>
                  </a:cubicBezTo>
                  <a:cubicBezTo>
                    <a:pt x="1008" y="388"/>
                    <a:pt x="1008" y="388"/>
                    <a:pt x="1008" y="388"/>
                  </a:cubicBezTo>
                  <a:cubicBezTo>
                    <a:pt x="704" y="692"/>
                    <a:pt x="704" y="692"/>
                    <a:pt x="704" y="692"/>
                  </a:cubicBezTo>
                  <a:lnTo>
                    <a:pt x="507" y="889"/>
                  </a:lnTo>
                  <a:close/>
                  <a:moveTo>
                    <a:pt x="558" y="109"/>
                  </a:moveTo>
                  <a:cubicBezTo>
                    <a:pt x="1133" y="263"/>
                    <a:pt x="1133" y="263"/>
                    <a:pt x="1133" y="263"/>
                  </a:cubicBezTo>
                  <a:cubicBezTo>
                    <a:pt x="1084" y="312"/>
                    <a:pt x="1084" y="312"/>
                    <a:pt x="1084" y="312"/>
                  </a:cubicBezTo>
                  <a:cubicBezTo>
                    <a:pt x="783" y="232"/>
                    <a:pt x="783" y="232"/>
                    <a:pt x="783" y="232"/>
                  </a:cubicBezTo>
                  <a:cubicBezTo>
                    <a:pt x="771" y="228"/>
                    <a:pt x="759" y="230"/>
                    <a:pt x="748" y="236"/>
                  </a:cubicBezTo>
                  <a:cubicBezTo>
                    <a:pt x="737" y="242"/>
                    <a:pt x="730" y="253"/>
                    <a:pt x="726" y="265"/>
                  </a:cubicBezTo>
                  <a:cubicBezTo>
                    <a:pt x="720" y="289"/>
                    <a:pt x="704" y="310"/>
                    <a:pt x="681" y="323"/>
                  </a:cubicBezTo>
                  <a:cubicBezTo>
                    <a:pt x="659" y="336"/>
                    <a:pt x="633" y="339"/>
                    <a:pt x="608" y="333"/>
                  </a:cubicBezTo>
                  <a:cubicBezTo>
                    <a:pt x="583" y="326"/>
                    <a:pt x="558" y="341"/>
                    <a:pt x="551" y="366"/>
                  </a:cubicBezTo>
                  <a:cubicBezTo>
                    <a:pt x="389" y="973"/>
                    <a:pt x="389" y="973"/>
                    <a:pt x="389" y="973"/>
                  </a:cubicBezTo>
                  <a:cubicBezTo>
                    <a:pt x="326" y="973"/>
                    <a:pt x="326" y="973"/>
                    <a:pt x="326" y="973"/>
                  </a:cubicBezTo>
                  <a:lnTo>
                    <a:pt x="558" y="109"/>
                  </a:lnTo>
                  <a:close/>
                  <a:moveTo>
                    <a:pt x="196" y="768"/>
                  </a:moveTo>
                  <a:cubicBezTo>
                    <a:pt x="285" y="768"/>
                    <a:pt x="285" y="768"/>
                    <a:pt x="285" y="768"/>
                  </a:cubicBezTo>
                  <a:cubicBezTo>
                    <a:pt x="230" y="973"/>
                    <a:pt x="230" y="973"/>
                    <a:pt x="230" y="973"/>
                  </a:cubicBezTo>
                  <a:cubicBezTo>
                    <a:pt x="196" y="973"/>
                    <a:pt x="196" y="973"/>
                    <a:pt x="196" y="973"/>
                  </a:cubicBezTo>
                  <a:cubicBezTo>
                    <a:pt x="139" y="973"/>
                    <a:pt x="93" y="927"/>
                    <a:pt x="93" y="870"/>
                  </a:cubicBezTo>
                  <a:cubicBezTo>
                    <a:pt x="93" y="814"/>
                    <a:pt x="139" y="768"/>
                    <a:pt x="196" y="768"/>
                  </a:cubicBezTo>
                  <a:close/>
                  <a:moveTo>
                    <a:pt x="2289" y="2154"/>
                  </a:moveTo>
                  <a:cubicBezTo>
                    <a:pt x="2289" y="2231"/>
                    <a:pt x="2226" y="2293"/>
                    <a:pt x="2149" y="2293"/>
                  </a:cubicBezTo>
                  <a:cubicBezTo>
                    <a:pt x="2084" y="2293"/>
                    <a:pt x="2084" y="2293"/>
                    <a:pt x="2084" y="2293"/>
                  </a:cubicBezTo>
                  <a:cubicBezTo>
                    <a:pt x="2113" y="2255"/>
                    <a:pt x="2130" y="2206"/>
                    <a:pt x="2130" y="2154"/>
                  </a:cubicBezTo>
                  <a:cubicBezTo>
                    <a:pt x="2130" y="1967"/>
                    <a:pt x="2130" y="1967"/>
                    <a:pt x="2130" y="1967"/>
                  </a:cubicBezTo>
                  <a:cubicBezTo>
                    <a:pt x="2158" y="1967"/>
                    <a:pt x="2158" y="1967"/>
                    <a:pt x="2158" y="1967"/>
                  </a:cubicBezTo>
                  <a:cubicBezTo>
                    <a:pt x="2207" y="1967"/>
                    <a:pt x="2252" y="1952"/>
                    <a:pt x="2289" y="1925"/>
                  </a:cubicBezTo>
                  <a:lnTo>
                    <a:pt x="2289" y="2154"/>
                  </a:lnTo>
                  <a:close/>
                  <a:moveTo>
                    <a:pt x="2289" y="1744"/>
                  </a:moveTo>
                  <a:cubicBezTo>
                    <a:pt x="2289" y="1816"/>
                    <a:pt x="2230" y="1874"/>
                    <a:pt x="2158" y="1874"/>
                  </a:cubicBezTo>
                  <a:cubicBezTo>
                    <a:pt x="1182" y="1874"/>
                    <a:pt x="1182" y="1874"/>
                    <a:pt x="1182" y="1874"/>
                  </a:cubicBezTo>
                  <a:cubicBezTo>
                    <a:pt x="1074" y="1874"/>
                    <a:pt x="986" y="1787"/>
                    <a:pt x="986" y="1679"/>
                  </a:cubicBezTo>
                  <a:cubicBezTo>
                    <a:pt x="986" y="1571"/>
                    <a:pt x="1074" y="1484"/>
                    <a:pt x="1182" y="1484"/>
                  </a:cubicBezTo>
                  <a:cubicBezTo>
                    <a:pt x="1323" y="1484"/>
                    <a:pt x="1323" y="1484"/>
                    <a:pt x="1323" y="1484"/>
                  </a:cubicBezTo>
                  <a:cubicBezTo>
                    <a:pt x="1348" y="1484"/>
                    <a:pt x="1369" y="1463"/>
                    <a:pt x="1369" y="1437"/>
                  </a:cubicBezTo>
                  <a:cubicBezTo>
                    <a:pt x="1369" y="1411"/>
                    <a:pt x="1348" y="1391"/>
                    <a:pt x="1323" y="1391"/>
                  </a:cubicBezTo>
                  <a:cubicBezTo>
                    <a:pt x="1182" y="1391"/>
                    <a:pt x="1182" y="1391"/>
                    <a:pt x="1182" y="1391"/>
                  </a:cubicBezTo>
                  <a:cubicBezTo>
                    <a:pt x="1023" y="1391"/>
                    <a:pt x="893" y="1520"/>
                    <a:pt x="893" y="1679"/>
                  </a:cubicBezTo>
                  <a:cubicBezTo>
                    <a:pt x="893" y="1838"/>
                    <a:pt x="1023" y="1967"/>
                    <a:pt x="1182" y="1967"/>
                  </a:cubicBezTo>
                  <a:cubicBezTo>
                    <a:pt x="2037" y="1967"/>
                    <a:pt x="2037" y="1967"/>
                    <a:pt x="2037" y="1967"/>
                  </a:cubicBezTo>
                  <a:cubicBezTo>
                    <a:pt x="2037" y="2154"/>
                    <a:pt x="2037" y="2154"/>
                    <a:pt x="2037" y="2154"/>
                  </a:cubicBezTo>
                  <a:cubicBezTo>
                    <a:pt x="2037" y="2230"/>
                    <a:pt x="1976" y="2292"/>
                    <a:pt x="1900" y="2294"/>
                  </a:cubicBezTo>
                  <a:cubicBezTo>
                    <a:pt x="317" y="2294"/>
                    <a:pt x="317" y="2294"/>
                    <a:pt x="317" y="2294"/>
                  </a:cubicBezTo>
                  <a:cubicBezTo>
                    <a:pt x="317" y="1770"/>
                    <a:pt x="317" y="1770"/>
                    <a:pt x="317" y="1770"/>
                  </a:cubicBezTo>
                  <a:cubicBezTo>
                    <a:pt x="317" y="1744"/>
                    <a:pt x="296" y="1723"/>
                    <a:pt x="270" y="1723"/>
                  </a:cubicBezTo>
                  <a:cubicBezTo>
                    <a:pt x="245" y="1723"/>
                    <a:pt x="224" y="1744"/>
                    <a:pt x="224" y="1770"/>
                  </a:cubicBezTo>
                  <a:cubicBezTo>
                    <a:pt x="224" y="2293"/>
                    <a:pt x="224" y="2293"/>
                    <a:pt x="224" y="2293"/>
                  </a:cubicBezTo>
                  <a:cubicBezTo>
                    <a:pt x="151" y="2288"/>
                    <a:pt x="93" y="2228"/>
                    <a:pt x="93" y="2154"/>
                  </a:cubicBezTo>
                  <a:cubicBezTo>
                    <a:pt x="93" y="1037"/>
                    <a:pt x="93" y="1037"/>
                    <a:pt x="93" y="1037"/>
                  </a:cubicBezTo>
                  <a:cubicBezTo>
                    <a:pt x="123" y="1055"/>
                    <a:pt x="158" y="1066"/>
                    <a:pt x="196" y="1066"/>
                  </a:cubicBezTo>
                  <a:cubicBezTo>
                    <a:pt x="1898" y="1066"/>
                    <a:pt x="1898" y="1066"/>
                    <a:pt x="1898" y="1066"/>
                  </a:cubicBezTo>
                  <a:cubicBezTo>
                    <a:pt x="1975" y="1066"/>
                    <a:pt x="2037" y="1128"/>
                    <a:pt x="2037" y="1205"/>
                  </a:cubicBezTo>
                  <a:cubicBezTo>
                    <a:pt x="2037" y="1391"/>
                    <a:pt x="2037" y="1391"/>
                    <a:pt x="2037" y="1391"/>
                  </a:cubicBezTo>
                  <a:cubicBezTo>
                    <a:pt x="1701" y="1391"/>
                    <a:pt x="1701" y="1391"/>
                    <a:pt x="1701" y="1391"/>
                  </a:cubicBezTo>
                  <a:cubicBezTo>
                    <a:pt x="1675" y="1391"/>
                    <a:pt x="1655" y="1411"/>
                    <a:pt x="1655" y="1437"/>
                  </a:cubicBezTo>
                  <a:cubicBezTo>
                    <a:pt x="1655" y="1463"/>
                    <a:pt x="1675" y="1484"/>
                    <a:pt x="1701" y="1484"/>
                  </a:cubicBezTo>
                  <a:cubicBezTo>
                    <a:pt x="2178" y="1484"/>
                    <a:pt x="2178" y="1484"/>
                    <a:pt x="2178" y="1484"/>
                  </a:cubicBezTo>
                  <a:cubicBezTo>
                    <a:pt x="2219" y="1484"/>
                    <a:pt x="2257" y="1472"/>
                    <a:pt x="2289" y="1451"/>
                  </a:cubicBezTo>
                  <a:cubicBezTo>
                    <a:pt x="2289" y="1744"/>
                    <a:pt x="2289" y="1744"/>
                    <a:pt x="2289" y="17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7" name="Freeform 27">
              <a:extLst>
                <a:ext uri="{FF2B5EF4-FFF2-40B4-BE49-F238E27FC236}">
                  <a16:creationId xmlns:a16="http://schemas.microsoft.com/office/drawing/2014/main" id="{BC6EFB66-1BF2-4B41-A413-78D88724D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0" y="5095875"/>
              <a:ext cx="30163" cy="30163"/>
            </a:xfrm>
            <a:custGeom>
              <a:avLst/>
              <a:gdLst>
                <a:gd name="T0" fmla="*/ 79 w 93"/>
                <a:gd name="T1" fmla="*/ 14 h 93"/>
                <a:gd name="T2" fmla="*/ 46 w 93"/>
                <a:gd name="T3" fmla="*/ 0 h 93"/>
                <a:gd name="T4" fmla="*/ 13 w 93"/>
                <a:gd name="T5" fmla="*/ 14 h 93"/>
                <a:gd name="T6" fmla="*/ 0 w 93"/>
                <a:gd name="T7" fmla="*/ 46 h 93"/>
                <a:gd name="T8" fmla="*/ 13 w 93"/>
                <a:gd name="T9" fmla="*/ 79 h 93"/>
                <a:gd name="T10" fmla="*/ 46 w 93"/>
                <a:gd name="T11" fmla="*/ 93 h 93"/>
                <a:gd name="T12" fmla="*/ 79 w 93"/>
                <a:gd name="T13" fmla="*/ 79 h 93"/>
                <a:gd name="T14" fmla="*/ 93 w 93"/>
                <a:gd name="T15" fmla="*/ 46 h 93"/>
                <a:gd name="T16" fmla="*/ 79 w 93"/>
                <a:gd name="T1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93">
                  <a:moveTo>
                    <a:pt x="79" y="14"/>
                  </a:moveTo>
                  <a:cubicBezTo>
                    <a:pt x="70" y="5"/>
                    <a:pt x="58" y="0"/>
                    <a:pt x="46" y="0"/>
                  </a:cubicBezTo>
                  <a:cubicBezTo>
                    <a:pt x="34" y="0"/>
                    <a:pt x="22" y="5"/>
                    <a:pt x="13" y="14"/>
                  </a:cubicBezTo>
                  <a:cubicBezTo>
                    <a:pt x="5" y="22"/>
                    <a:pt x="0" y="34"/>
                    <a:pt x="0" y="46"/>
                  </a:cubicBezTo>
                  <a:cubicBezTo>
                    <a:pt x="0" y="59"/>
                    <a:pt x="5" y="71"/>
                    <a:pt x="13" y="79"/>
                  </a:cubicBezTo>
                  <a:cubicBezTo>
                    <a:pt x="22" y="88"/>
                    <a:pt x="34" y="93"/>
                    <a:pt x="46" y="93"/>
                  </a:cubicBezTo>
                  <a:cubicBezTo>
                    <a:pt x="58" y="93"/>
                    <a:pt x="70" y="88"/>
                    <a:pt x="79" y="79"/>
                  </a:cubicBezTo>
                  <a:cubicBezTo>
                    <a:pt x="88" y="71"/>
                    <a:pt x="93" y="59"/>
                    <a:pt x="93" y="46"/>
                  </a:cubicBezTo>
                  <a:cubicBezTo>
                    <a:pt x="93" y="34"/>
                    <a:pt x="88" y="22"/>
                    <a:pt x="7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1138D08A-2B05-4337-81CF-6D88589F9F33}"/>
              </a:ext>
            </a:extLst>
          </p:cNvPr>
          <p:cNvGrpSpPr/>
          <p:nvPr/>
        </p:nvGrpSpPr>
        <p:grpSpPr>
          <a:xfrm>
            <a:off x="4381423" y="1466852"/>
            <a:ext cx="193712" cy="242076"/>
            <a:chOff x="15943263" y="-7202488"/>
            <a:chExt cx="17021176" cy="21270913"/>
          </a:xfrm>
          <a:solidFill>
            <a:schemeClr val="bg1"/>
          </a:solidFill>
        </p:grpSpPr>
        <p:sp>
          <p:nvSpPr>
            <p:cNvPr id="546" name="Freeform 14">
              <a:extLst>
                <a:ext uri="{FF2B5EF4-FFF2-40B4-BE49-F238E27FC236}">
                  <a16:creationId xmlns:a16="http://schemas.microsoft.com/office/drawing/2014/main" id="{FA82BED5-BF5F-4749-AC47-80D773EDD2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13601" y="-3233738"/>
              <a:ext cx="9080500" cy="9078913"/>
            </a:xfrm>
            <a:custGeom>
              <a:avLst/>
              <a:gdLst>
                <a:gd name="T0" fmla="*/ 2051 w 2420"/>
                <a:gd name="T1" fmla="*/ 944 h 2420"/>
                <a:gd name="T2" fmla="*/ 2170 w 2420"/>
                <a:gd name="T3" fmla="*/ 625 h 2420"/>
                <a:gd name="T4" fmla="*/ 2170 w 2420"/>
                <a:gd name="T5" fmla="*/ 459 h 2420"/>
                <a:gd name="T6" fmla="*/ 1795 w 2420"/>
                <a:gd name="T7" fmla="*/ 250 h 2420"/>
                <a:gd name="T8" fmla="*/ 1476 w 2420"/>
                <a:gd name="T9" fmla="*/ 369 h 2420"/>
                <a:gd name="T10" fmla="*/ 1358 w 2420"/>
                <a:gd name="T11" fmla="*/ 0 h 2420"/>
                <a:gd name="T12" fmla="*/ 944 w 2420"/>
                <a:gd name="T13" fmla="*/ 118 h 2420"/>
                <a:gd name="T14" fmla="*/ 803 w 2420"/>
                <a:gd name="T15" fmla="*/ 428 h 2420"/>
                <a:gd name="T16" fmla="*/ 459 w 2420"/>
                <a:gd name="T17" fmla="*/ 250 h 2420"/>
                <a:gd name="T18" fmla="*/ 215 w 2420"/>
                <a:gd name="T19" fmla="*/ 542 h 2420"/>
                <a:gd name="T20" fmla="*/ 427 w 2420"/>
                <a:gd name="T21" fmla="*/ 803 h 2420"/>
                <a:gd name="T22" fmla="*/ 117 w 2420"/>
                <a:gd name="T23" fmla="*/ 944 h 2420"/>
                <a:gd name="T24" fmla="*/ 0 w 2420"/>
                <a:gd name="T25" fmla="*/ 1358 h 2420"/>
                <a:gd name="T26" fmla="*/ 369 w 2420"/>
                <a:gd name="T27" fmla="*/ 1476 h 2420"/>
                <a:gd name="T28" fmla="*/ 250 w 2420"/>
                <a:gd name="T29" fmla="*/ 1795 h 2420"/>
                <a:gd name="T30" fmla="*/ 459 w 2420"/>
                <a:gd name="T31" fmla="*/ 2171 h 2420"/>
                <a:gd name="T32" fmla="*/ 803 w 2420"/>
                <a:gd name="T33" fmla="*/ 1993 h 2420"/>
                <a:gd name="T34" fmla="*/ 944 w 2420"/>
                <a:gd name="T35" fmla="*/ 2303 h 2420"/>
                <a:gd name="T36" fmla="*/ 1358 w 2420"/>
                <a:gd name="T37" fmla="*/ 2420 h 2420"/>
                <a:gd name="T38" fmla="*/ 1476 w 2420"/>
                <a:gd name="T39" fmla="*/ 2051 h 2420"/>
                <a:gd name="T40" fmla="*/ 1795 w 2420"/>
                <a:gd name="T41" fmla="*/ 2171 h 2420"/>
                <a:gd name="T42" fmla="*/ 2170 w 2420"/>
                <a:gd name="T43" fmla="*/ 1961 h 2420"/>
                <a:gd name="T44" fmla="*/ 2170 w 2420"/>
                <a:gd name="T45" fmla="*/ 1795 h 2420"/>
                <a:gd name="T46" fmla="*/ 2051 w 2420"/>
                <a:gd name="T47" fmla="*/ 1476 h 2420"/>
                <a:gd name="T48" fmla="*/ 2420 w 2420"/>
                <a:gd name="T49" fmla="*/ 1358 h 2420"/>
                <a:gd name="T50" fmla="*/ 2303 w 2420"/>
                <a:gd name="T51" fmla="*/ 944 h 2420"/>
                <a:gd name="T52" fmla="*/ 1988 w 2420"/>
                <a:gd name="T53" fmla="*/ 1310 h 2420"/>
                <a:gd name="T54" fmla="*/ 1819 w 2420"/>
                <a:gd name="T55" fmla="*/ 1587 h 2420"/>
                <a:gd name="T56" fmla="*/ 2019 w 2420"/>
                <a:gd name="T57" fmla="*/ 1878 h 2420"/>
                <a:gd name="T58" fmla="*/ 1690 w 2420"/>
                <a:gd name="T59" fmla="*/ 1831 h 2420"/>
                <a:gd name="T60" fmla="*/ 1374 w 2420"/>
                <a:gd name="T61" fmla="*/ 1907 h 2420"/>
                <a:gd name="T62" fmla="*/ 1310 w 2420"/>
                <a:gd name="T63" fmla="*/ 2254 h 2420"/>
                <a:gd name="T64" fmla="*/ 1110 w 2420"/>
                <a:gd name="T65" fmla="*/ 1988 h 2420"/>
                <a:gd name="T66" fmla="*/ 833 w 2420"/>
                <a:gd name="T67" fmla="*/ 1819 h 2420"/>
                <a:gd name="T68" fmla="*/ 542 w 2420"/>
                <a:gd name="T69" fmla="*/ 2019 h 2420"/>
                <a:gd name="T70" fmla="*/ 590 w 2420"/>
                <a:gd name="T71" fmla="*/ 1690 h 2420"/>
                <a:gd name="T72" fmla="*/ 513 w 2420"/>
                <a:gd name="T73" fmla="*/ 1374 h 2420"/>
                <a:gd name="T74" fmla="*/ 166 w 2420"/>
                <a:gd name="T75" fmla="*/ 1310 h 2420"/>
                <a:gd name="T76" fmla="*/ 432 w 2420"/>
                <a:gd name="T77" fmla="*/ 1111 h 2420"/>
                <a:gd name="T78" fmla="*/ 601 w 2420"/>
                <a:gd name="T79" fmla="*/ 833 h 2420"/>
                <a:gd name="T80" fmla="*/ 401 w 2420"/>
                <a:gd name="T81" fmla="*/ 542 h 2420"/>
                <a:gd name="T82" fmla="*/ 730 w 2420"/>
                <a:gd name="T83" fmla="*/ 590 h 2420"/>
                <a:gd name="T84" fmla="*/ 1046 w 2420"/>
                <a:gd name="T85" fmla="*/ 513 h 2420"/>
                <a:gd name="T86" fmla="*/ 1110 w 2420"/>
                <a:gd name="T87" fmla="*/ 166 h 2420"/>
                <a:gd name="T88" fmla="*/ 1310 w 2420"/>
                <a:gd name="T89" fmla="*/ 432 h 2420"/>
                <a:gd name="T90" fmla="*/ 1587 w 2420"/>
                <a:gd name="T91" fmla="*/ 602 h 2420"/>
                <a:gd name="T92" fmla="*/ 1878 w 2420"/>
                <a:gd name="T93" fmla="*/ 401 h 2420"/>
                <a:gd name="T94" fmla="*/ 1830 w 2420"/>
                <a:gd name="T95" fmla="*/ 731 h 2420"/>
                <a:gd name="T96" fmla="*/ 1907 w 2420"/>
                <a:gd name="T97" fmla="*/ 1046 h 2420"/>
                <a:gd name="T98" fmla="*/ 2254 w 2420"/>
                <a:gd name="T99" fmla="*/ 1111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0" h="2420">
                  <a:moveTo>
                    <a:pt x="2303" y="944"/>
                  </a:moveTo>
                  <a:cubicBezTo>
                    <a:pt x="2051" y="944"/>
                    <a:pt x="2051" y="944"/>
                    <a:pt x="2051" y="944"/>
                  </a:cubicBezTo>
                  <a:cubicBezTo>
                    <a:pt x="2036" y="896"/>
                    <a:pt x="2016" y="849"/>
                    <a:pt x="1993" y="803"/>
                  </a:cubicBezTo>
                  <a:cubicBezTo>
                    <a:pt x="2170" y="625"/>
                    <a:pt x="2170" y="625"/>
                    <a:pt x="2170" y="625"/>
                  </a:cubicBezTo>
                  <a:cubicBezTo>
                    <a:pt x="2193" y="603"/>
                    <a:pt x="2205" y="574"/>
                    <a:pt x="2205" y="542"/>
                  </a:cubicBezTo>
                  <a:cubicBezTo>
                    <a:pt x="2205" y="511"/>
                    <a:pt x="2193" y="481"/>
                    <a:pt x="2170" y="459"/>
                  </a:cubicBezTo>
                  <a:cubicBezTo>
                    <a:pt x="1961" y="250"/>
                    <a:pt x="1961" y="250"/>
                    <a:pt x="1961" y="250"/>
                  </a:cubicBezTo>
                  <a:cubicBezTo>
                    <a:pt x="1915" y="204"/>
                    <a:pt x="1841" y="204"/>
                    <a:pt x="1795" y="250"/>
                  </a:cubicBezTo>
                  <a:cubicBezTo>
                    <a:pt x="1617" y="428"/>
                    <a:pt x="1617" y="428"/>
                    <a:pt x="1617" y="428"/>
                  </a:cubicBezTo>
                  <a:cubicBezTo>
                    <a:pt x="1572" y="404"/>
                    <a:pt x="1524" y="384"/>
                    <a:pt x="1476" y="369"/>
                  </a:cubicBezTo>
                  <a:cubicBezTo>
                    <a:pt x="1476" y="118"/>
                    <a:pt x="1476" y="118"/>
                    <a:pt x="1476" y="118"/>
                  </a:cubicBezTo>
                  <a:cubicBezTo>
                    <a:pt x="1476" y="53"/>
                    <a:pt x="1423" y="0"/>
                    <a:pt x="1358" y="0"/>
                  </a:cubicBezTo>
                  <a:cubicBezTo>
                    <a:pt x="1062" y="0"/>
                    <a:pt x="1062" y="0"/>
                    <a:pt x="1062" y="0"/>
                  </a:cubicBezTo>
                  <a:cubicBezTo>
                    <a:pt x="997" y="0"/>
                    <a:pt x="944" y="53"/>
                    <a:pt x="944" y="118"/>
                  </a:cubicBezTo>
                  <a:cubicBezTo>
                    <a:pt x="944" y="369"/>
                    <a:pt x="944" y="369"/>
                    <a:pt x="944" y="369"/>
                  </a:cubicBezTo>
                  <a:cubicBezTo>
                    <a:pt x="896" y="384"/>
                    <a:pt x="848" y="404"/>
                    <a:pt x="803" y="428"/>
                  </a:cubicBezTo>
                  <a:cubicBezTo>
                    <a:pt x="625" y="250"/>
                    <a:pt x="625" y="250"/>
                    <a:pt x="625" y="250"/>
                  </a:cubicBezTo>
                  <a:cubicBezTo>
                    <a:pt x="579" y="204"/>
                    <a:pt x="505" y="204"/>
                    <a:pt x="459" y="250"/>
                  </a:cubicBezTo>
                  <a:cubicBezTo>
                    <a:pt x="250" y="459"/>
                    <a:pt x="250" y="459"/>
                    <a:pt x="250" y="459"/>
                  </a:cubicBezTo>
                  <a:cubicBezTo>
                    <a:pt x="227" y="481"/>
                    <a:pt x="215" y="511"/>
                    <a:pt x="215" y="542"/>
                  </a:cubicBezTo>
                  <a:cubicBezTo>
                    <a:pt x="215" y="574"/>
                    <a:pt x="227" y="603"/>
                    <a:pt x="250" y="625"/>
                  </a:cubicBezTo>
                  <a:cubicBezTo>
                    <a:pt x="427" y="803"/>
                    <a:pt x="427" y="803"/>
                    <a:pt x="427" y="803"/>
                  </a:cubicBezTo>
                  <a:cubicBezTo>
                    <a:pt x="404" y="849"/>
                    <a:pt x="384" y="896"/>
                    <a:pt x="369" y="944"/>
                  </a:cubicBezTo>
                  <a:cubicBezTo>
                    <a:pt x="117" y="944"/>
                    <a:pt x="117" y="944"/>
                    <a:pt x="117" y="944"/>
                  </a:cubicBezTo>
                  <a:cubicBezTo>
                    <a:pt x="53" y="944"/>
                    <a:pt x="0" y="997"/>
                    <a:pt x="0" y="1062"/>
                  </a:cubicBezTo>
                  <a:cubicBezTo>
                    <a:pt x="0" y="1358"/>
                    <a:pt x="0" y="1358"/>
                    <a:pt x="0" y="1358"/>
                  </a:cubicBezTo>
                  <a:cubicBezTo>
                    <a:pt x="0" y="1423"/>
                    <a:pt x="53" y="1476"/>
                    <a:pt x="117" y="1476"/>
                  </a:cubicBezTo>
                  <a:cubicBezTo>
                    <a:pt x="369" y="1476"/>
                    <a:pt x="369" y="1476"/>
                    <a:pt x="369" y="1476"/>
                  </a:cubicBezTo>
                  <a:cubicBezTo>
                    <a:pt x="384" y="1525"/>
                    <a:pt x="404" y="1572"/>
                    <a:pt x="427" y="1617"/>
                  </a:cubicBezTo>
                  <a:cubicBezTo>
                    <a:pt x="250" y="1795"/>
                    <a:pt x="250" y="1795"/>
                    <a:pt x="250" y="1795"/>
                  </a:cubicBezTo>
                  <a:cubicBezTo>
                    <a:pt x="204" y="1841"/>
                    <a:pt x="204" y="1915"/>
                    <a:pt x="250" y="1961"/>
                  </a:cubicBezTo>
                  <a:cubicBezTo>
                    <a:pt x="459" y="2171"/>
                    <a:pt x="459" y="2171"/>
                    <a:pt x="459" y="2171"/>
                  </a:cubicBezTo>
                  <a:cubicBezTo>
                    <a:pt x="505" y="2216"/>
                    <a:pt x="579" y="2216"/>
                    <a:pt x="625" y="2171"/>
                  </a:cubicBezTo>
                  <a:cubicBezTo>
                    <a:pt x="803" y="1993"/>
                    <a:pt x="803" y="1993"/>
                    <a:pt x="803" y="1993"/>
                  </a:cubicBezTo>
                  <a:cubicBezTo>
                    <a:pt x="848" y="2016"/>
                    <a:pt x="896" y="2036"/>
                    <a:pt x="944" y="2051"/>
                  </a:cubicBezTo>
                  <a:cubicBezTo>
                    <a:pt x="944" y="2303"/>
                    <a:pt x="944" y="2303"/>
                    <a:pt x="944" y="2303"/>
                  </a:cubicBezTo>
                  <a:cubicBezTo>
                    <a:pt x="944" y="2368"/>
                    <a:pt x="997" y="2420"/>
                    <a:pt x="1062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423" y="2420"/>
                    <a:pt x="1476" y="2368"/>
                    <a:pt x="1476" y="2303"/>
                  </a:cubicBezTo>
                  <a:cubicBezTo>
                    <a:pt x="1476" y="2051"/>
                    <a:pt x="1476" y="2051"/>
                    <a:pt x="1476" y="2051"/>
                  </a:cubicBezTo>
                  <a:cubicBezTo>
                    <a:pt x="1524" y="2036"/>
                    <a:pt x="1572" y="2016"/>
                    <a:pt x="1617" y="1993"/>
                  </a:cubicBezTo>
                  <a:cubicBezTo>
                    <a:pt x="1795" y="2171"/>
                    <a:pt x="1795" y="2171"/>
                    <a:pt x="1795" y="2171"/>
                  </a:cubicBezTo>
                  <a:cubicBezTo>
                    <a:pt x="1841" y="2216"/>
                    <a:pt x="1915" y="2216"/>
                    <a:pt x="1961" y="2171"/>
                  </a:cubicBezTo>
                  <a:cubicBezTo>
                    <a:pt x="2170" y="1961"/>
                    <a:pt x="2170" y="1961"/>
                    <a:pt x="2170" y="1961"/>
                  </a:cubicBezTo>
                  <a:cubicBezTo>
                    <a:pt x="2193" y="1939"/>
                    <a:pt x="2205" y="1910"/>
                    <a:pt x="2205" y="1878"/>
                  </a:cubicBezTo>
                  <a:cubicBezTo>
                    <a:pt x="2205" y="1847"/>
                    <a:pt x="2193" y="1817"/>
                    <a:pt x="2170" y="1795"/>
                  </a:cubicBezTo>
                  <a:cubicBezTo>
                    <a:pt x="1993" y="1617"/>
                    <a:pt x="1993" y="1617"/>
                    <a:pt x="1993" y="1617"/>
                  </a:cubicBezTo>
                  <a:cubicBezTo>
                    <a:pt x="2016" y="1572"/>
                    <a:pt x="2036" y="1525"/>
                    <a:pt x="2051" y="1476"/>
                  </a:cubicBezTo>
                  <a:cubicBezTo>
                    <a:pt x="2303" y="1476"/>
                    <a:pt x="2303" y="1476"/>
                    <a:pt x="2303" y="1476"/>
                  </a:cubicBezTo>
                  <a:cubicBezTo>
                    <a:pt x="2367" y="1476"/>
                    <a:pt x="2420" y="1423"/>
                    <a:pt x="2420" y="1358"/>
                  </a:cubicBezTo>
                  <a:cubicBezTo>
                    <a:pt x="2420" y="1062"/>
                    <a:pt x="2420" y="1062"/>
                    <a:pt x="2420" y="1062"/>
                  </a:cubicBezTo>
                  <a:cubicBezTo>
                    <a:pt x="2420" y="997"/>
                    <a:pt x="2367" y="944"/>
                    <a:pt x="2303" y="944"/>
                  </a:cubicBezTo>
                  <a:close/>
                  <a:moveTo>
                    <a:pt x="2254" y="1310"/>
                  </a:moveTo>
                  <a:cubicBezTo>
                    <a:pt x="1988" y="1310"/>
                    <a:pt x="1988" y="1310"/>
                    <a:pt x="1988" y="1310"/>
                  </a:cubicBezTo>
                  <a:cubicBezTo>
                    <a:pt x="1949" y="1310"/>
                    <a:pt x="1916" y="1336"/>
                    <a:pt x="1907" y="1374"/>
                  </a:cubicBezTo>
                  <a:cubicBezTo>
                    <a:pt x="1889" y="1450"/>
                    <a:pt x="1860" y="1521"/>
                    <a:pt x="1819" y="1587"/>
                  </a:cubicBezTo>
                  <a:cubicBezTo>
                    <a:pt x="1798" y="1620"/>
                    <a:pt x="1803" y="1662"/>
                    <a:pt x="1830" y="1690"/>
                  </a:cubicBezTo>
                  <a:cubicBezTo>
                    <a:pt x="2019" y="1878"/>
                    <a:pt x="2019" y="1878"/>
                    <a:pt x="2019" y="1878"/>
                  </a:cubicBezTo>
                  <a:cubicBezTo>
                    <a:pt x="1878" y="2019"/>
                    <a:pt x="1878" y="2019"/>
                    <a:pt x="1878" y="2019"/>
                  </a:cubicBezTo>
                  <a:cubicBezTo>
                    <a:pt x="1690" y="1831"/>
                    <a:pt x="1690" y="1831"/>
                    <a:pt x="1690" y="1831"/>
                  </a:cubicBezTo>
                  <a:cubicBezTo>
                    <a:pt x="1662" y="1803"/>
                    <a:pt x="1620" y="1798"/>
                    <a:pt x="1587" y="1819"/>
                  </a:cubicBezTo>
                  <a:cubicBezTo>
                    <a:pt x="1521" y="1860"/>
                    <a:pt x="1449" y="1889"/>
                    <a:pt x="1374" y="1907"/>
                  </a:cubicBezTo>
                  <a:cubicBezTo>
                    <a:pt x="1336" y="1916"/>
                    <a:pt x="1310" y="1949"/>
                    <a:pt x="1310" y="1988"/>
                  </a:cubicBezTo>
                  <a:cubicBezTo>
                    <a:pt x="1310" y="2254"/>
                    <a:pt x="1310" y="2254"/>
                    <a:pt x="1310" y="2254"/>
                  </a:cubicBezTo>
                  <a:cubicBezTo>
                    <a:pt x="1110" y="2254"/>
                    <a:pt x="1110" y="2254"/>
                    <a:pt x="1110" y="2254"/>
                  </a:cubicBezTo>
                  <a:cubicBezTo>
                    <a:pt x="1110" y="1988"/>
                    <a:pt x="1110" y="1988"/>
                    <a:pt x="1110" y="1988"/>
                  </a:cubicBezTo>
                  <a:cubicBezTo>
                    <a:pt x="1110" y="1949"/>
                    <a:pt x="1084" y="1916"/>
                    <a:pt x="1046" y="1907"/>
                  </a:cubicBezTo>
                  <a:cubicBezTo>
                    <a:pt x="971" y="1889"/>
                    <a:pt x="899" y="1860"/>
                    <a:pt x="833" y="1819"/>
                  </a:cubicBezTo>
                  <a:cubicBezTo>
                    <a:pt x="800" y="1798"/>
                    <a:pt x="758" y="1803"/>
                    <a:pt x="730" y="1831"/>
                  </a:cubicBezTo>
                  <a:cubicBezTo>
                    <a:pt x="542" y="2019"/>
                    <a:pt x="542" y="2019"/>
                    <a:pt x="542" y="2019"/>
                  </a:cubicBezTo>
                  <a:cubicBezTo>
                    <a:pt x="401" y="1878"/>
                    <a:pt x="401" y="1878"/>
                    <a:pt x="401" y="1878"/>
                  </a:cubicBezTo>
                  <a:cubicBezTo>
                    <a:pt x="590" y="1690"/>
                    <a:pt x="590" y="1690"/>
                    <a:pt x="590" y="1690"/>
                  </a:cubicBezTo>
                  <a:cubicBezTo>
                    <a:pt x="617" y="1662"/>
                    <a:pt x="622" y="1620"/>
                    <a:pt x="601" y="1587"/>
                  </a:cubicBezTo>
                  <a:cubicBezTo>
                    <a:pt x="561" y="1521"/>
                    <a:pt x="531" y="1450"/>
                    <a:pt x="513" y="1374"/>
                  </a:cubicBezTo>
                  <a:cubicBezTo>
                    <a:pt x="504" y="1336"/>
                    <a:pt x="471" y="1310"/>
                    <a:pt x="432" y="1310"/>
                  </a:cubicBezTo>
                  <a:cubicBezTo>
                    <a:pt x="166" y="1310"/>
                    <a:pt x="166" y="1310"/>
                    <a:pt x="166" y="1310"/>
                  </a:cubicBezTo>
                  <a:cubicBezTo>
                    <a:pt x="166" y="1111"/>
                    <a:pt x="166" y="1111"/>
                    <a:pt x="166" y="1111"/>
                  </a:cubicBezTo>
                  <a:cubicBezTo>
                    <a:pt x="432" y="1111"/>
                    <a:pt x="432" y="1111"/>
                    <a:pt x="432" y="1111"/>
                  </a:cubicBezTo>
                  <a:cubicBezTo>
                    <a:pt x="471" y="1111"/>
                    <a:pt x="504" y="1084"/>
                    <a:pt x="513" y="1046"/>
                  </a:cubicBezTo>
                  <a:cubicBezTo>
                    <a:pt x="531" y="971"/>
                    <a:pt x="561" y="899"/>
                    <a:pt x="601" y="833"/>
                  </a:cubicBezTo>
                  <a:cubicBezTo>
                    <a:pt x="622" y="800"/>
                    <a:pt x="617" y="758"/>
                    <a:pt x="590" y="731"/>
                  </a:cubicBezTo>
                  <a:cubicBezTo>
                    <a:pt x="401" y="542"/>
                    <a:pt x="401" y="542"/>
                    <a:pt x="401" y="542"/>
                  </a:cubicBezTo>
                  <a:cubicBezTo>
                    <a:pt x="542" y="401"/>
                    <a:pt x="542" y="401"/>
                    <a:pt x="542" y="401"/>
                  </a:cubicBezTo>
                  <a:cubicBezTo>
                    <a:pt x="730" y="590"/>
                    <a:pt x="730" y="590"/>
                    <a:pt x="730" y="590"/>
                  </a:cubicBezTo>
                  <a:cubicBezTo>
                    <a:pt x="758" y="617"/>
                    <a:pt x="800" y="622"/>
                    <a:pt x="833" y="602"/>
                  </a:cubicBezTo>
                  <a:cubicBezTo>
                    <a:pt x="899" y="561"/>
                    <a:pt x="971" y="531"/>
                    <a:pt x="1046" y="513"/>
                  </a:cubicBezTo>
                  <a:cubicBezTo>
                    <a:pt x="1084" y="504"/>
                    <a:pt x="1110" y="471"/>
                    <a:pt x="1110" y="432"/>
                  </a:cubicBezTo>
                  <a:cubicBezTo>
                    <a:pt x="1110" y="166"/>
                    <a:pt x="1110" y="166"/>
                    <a:pt x="1110" y="166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0" y="432"/>
                    <a:pt x="1310" y="432"/>
                    <a:pt x="1310" y="432"/>
                  </a:cubicBezTo>
                  <a:cubicBezTo>
                    <a:pt x="1310" y="471"/>
                    <a:pt x="1336" y="504"/>
                    <a:pt x="1374" y="513"/>
                  </a:cubicBezTo>
                  <a:cubicBezTo>
                    <a:pt x="1449" y="531"/>
                    <a:pt x="1521" y="561"/>
                    <a:pt x="1587" y="602"/>
                  </a:cubicBezTo>
                  <a:cubicBezTo>
                    <a:pt x="1620" y="622"/>
                    <a:pt x="1662" y="617"/>
                    <a:pt x="1690" y="590"/>
                  </a:cubicBezTo>
                  <a:cubicBezTo>
                    <a:pt x="1878" y="401"/>
                    <a:pt x="1878" y="401"/>
                    <a:pt x="1878" y="401"/>
                  </a:cubicBezTo>
                  <a:cubicBezTo>
                    <a:pt x="2019" y="542"/>
                    <a:pt x="2019" y="542"/>
                    <a:pt x="2019" y="542"/>
                  </a:cubicBezTo>
                  <a:cubicBezTo>
                    <a:pt x="1830" y="731"/>
                    <a:pt x="1830" y="731"/>
                    <a:pt x="1830" y="731"/>
                  </a:cubicBezTo>
                  <a:cubicBezTo>
                    <a:pt x="1803" y="758"/>
                    <a:pt x="1798" y="800"/>
                    <a:pt x="1819" y="833"/>
                  </a:cubicBezTo>
                  <a:cubicBezTo>
                    <a:pt x="1860" y="899"/>
                    <a:pt x="1889" y="971"/>
                    <a:pt x="1907" y="1046"/>
                  </a:cubicBezTo>
                  <a:cubicBezTo>
                    <a:pt x="1916" y="1084"/>
                    <a:pt x="1949" y="1111"/>
                    <a:pt x="1988" y="1111"/>
                  </a:cubicBezTo>
                  <a:cubicBezTo>
                    <a:pt x="2254" y="1111"/>
                    <a:pt x="2254" y="1111"/>
                    <a:pt x="2254" y="1111"/>
                  </a:cubicBezTo>
                  <a:lnTo>
                    <a:pt x="2254" y="13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7" name="Freeform 15">
              <a:extLst>
                <a:ext uri="{FF2B5EF4-FFF2-40B4-BE49-F238E27FC236}">
                  <a16:creationId xmlns:a16="http://schemas.microsoft.com/office/drawing/2014/main" id="{A08349BE-ACB6-4100-ABA3-1CA250AC0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83801" y="-363538"/>
              <a:ext cx="3340100" cy="3338513"/>
            </a:xfrm>
            <a:custGeom>
              <a:avLst/>
              <a:gdLst>
                <a:gd name="T0" fmla="*/ 445 w 890"/>
                <a:gd name="T1" fmla="*/ 0 h 890"/>
                <a:gd name="T2" fmla="*/ 0 w 890"/>
                <a:gd name="T3" fmla="*/ 445 h 890"/>
                <a:gd name="T4" fmla="*/ 445 w 890"/>
                <a:gd name="T5" fmla="*/ 890 h 890"/>
                <a:gd name="T6" fmla="*/ 890 w 890"/>
                <a:gd name="T7" fmla="*/ 445 h 890"/>
                <a:gd name="T8" fmla="*/ 445 w 890"/>
                <a:gd name="T9" fmla="*/ 0 h 890"/>
                <a:gd name="T10" fmla="*/ 445 w 890"/>
                <a:gd name="T11" fmla="*/ 724 h 890"/>
                <a:gd name="T12" fmla="*/ 166 w 890"/>
                <a:gd name="T13" fmla="*/ 445 h 890"/>
                <a:gd name="T14" fmla="*/ 445 w 890"/>
                <a:gd name="T15" fmla="*/ 166 h 890"/>
                <a:gd name="T16" fmla="*/ 724 w 890"/>
                <a:gd name="T17" fmla="*/ 445 h 890"/>
                <a:gd name="T18" fmla="*/ 445 w 890"/>
                <a:gd name="T19" fmla="*/ 724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0" h="890">
                  <a:moveTo>
                    <a:pt x="445" y="0"/>
                  </a:moveTo>
                  <a:cubicBezTo>
                    <a:pt x="200" y="0"/>
                    <a:pt x="0" y="200"/>
                    <a:pt x="0" y="445"/>
                  </a:cubicBezTo>
                  <a:cubicBezTo>
                    <a:pt x="0" y="690"/>
                    <a:pt x="200" y="890"/>
                    <a:pt x="445" y="890"/>
                  </a:cubicBezTo>
                  <a:cubicBezTo>
                    <a:pt x="690" y="890"/>
                    <a:pt x="890" y="690"/>
                    <a:pt x="890" y="445"/>
                  </a:cubicBezTo>
                  <a:cubicBezTo>
                    <a:pt x="890" y="200"/>
                    <a:pt x="690" y="0"/>
                    <a:pt x="445" y="0"/>
                  </a:cubicBezTo>
                  <a:close/>
                  <a:moveTo>
                    <a:pt x="445" y="724"/>
                  </a:moveTo>
                  <a:cubicBezTo>
                    <a:pt x="291" y="724"/>
                    <a:pt x="166" y="599"/>
                    <a:pt x="166" y="445"/>
                  </a:cubicBezTo>
                  <a:cubicBezTo>
                    <a:pt x="166" y="291"/>
                    <a:pt x="291" y="166"/>
                    <a:pt x="445" y="166"/>
                  </a:cubicBezTo>
                  <a:cubicBezTo>
                    <a:pt x="599" y="166"/>
                    <a:pt x="724" y="291"/>
                    <a:pt x="724" y="445"/>
                  </a:cubicBezTo>
                  <a:cubicBezTo>
                    <a:pt x="724" y="599"/>
                    <a:pt x="599" y="724"/>
                    <a:pt x="445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8" name="Freeform 16">
              <a:extLst>
                <a:ext uri="{FF2B5EF4-FFF2-40B4-BE49-F238E27FC236}">
                  <a16:creationId xmlns:a16="http://schemas.microsoft.com/office/drawing/2014/main" id="{8183DBAC-00C1-421F-940B-2DC1163A1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3263" y="993775"/>
              <a:ext cx="1658938" cy="623888"/>
            </a:xfrm>
            <a:custGeom>
              <a:avLst/>
              <a:gdLst>
                <a:gd name="T0" fmla="*/ 359 w 442"/>
                <a:gd name="T1" fmla="*/ 0 h 166"/>
                <a:gd name="T2" fmla="*/ 83 w 442"/>
                <a:gd name="T3" fmla="*/ 0 h 166"/>
                <a:gd name="T4" fmla="*/ 0 w 442"/>
                <a:gd name="T5" fmla="*/ 83 h 166"/>
                <a:gd name="T6" fmla="*/ 83 w 442"/>
                <a:gd name="T7" fmla="*/ 166 h 166"/>
                <a:gd name="T8" fmla="*/ 359 w 442"/>
                <a:gd name="T9" fmla="*/ 166 h 166"/>
                <a:gd name="T10" fmla="*/ 442 w 442"/>
                <a:gd name="T11" fmla="*/ 83 h 166"/>
                <a:gd name="T12" fmla="*/ 359 w 442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66">
                  <a:moveTo>
                    <a:pt x="359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405" y="166"/>
                    <a:pt x="442" y="129"/>
                    <a:pt x="442" y="83"/>
                  </a:cubicBezTo>
                  <a:cubicBezTo>
                    <a:pt x="442" y="37"/>
                    <a:pt x="405" y="0"/>
                    <a:pt x="3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9" name="Freeform 17">
              <a:extLst>
                <a:ext uri="{FF2B5EF4-FFF2-40B4-BE49-F238E27FC236}">
                  <a16:creationId xmlns:a16="http://schemas.microsoft.com/office/drawing/2014/main" id="{640E92D3-18E5-457D-9DE6-CEDB08DFE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01" y="993775"/>
              <a:ext cx="1658938" cy="623888"/>
            </a:xfrm>
            <a:custGeom>
              <a:avLst/>
              <a:gdLst>
                <a:gd name="T0" fmla="*/ 359 w 442"/>
                <a:gd name="T1" fmla="*/ 0 h 166"/>
                <a:gd name="T2" fmla="*/ 83 w 442"/>
                <a:gd name="T3" fmla="*/ 0 h 166"/>
                <a:gd name="T4" fmla="*/ 0 w 442"/>
                <a:gd name="T5" fmla="*/ 83 h 166"/>
                <a:gd name="T6" fmla="*/ 83 w 442"/>
                <a:gd name="T7" fmla="*/ 166 h 166"/>
                <a:gd name="T8" fmla="*/ 359 w 442"/>
                <a:gd name="T9" fmla="*/ 166 h 166"/>
                <a:gd name="T10" fmla="*/ 442 w 442"/>
                <a:gd name="T11" fmla="*/ 83 h 166"/>
                <a:gd name="T12" fmla="*/ 359 w 442"/>
                <a:gd name="T1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166">
                  <a:moveTo>
                    <a:pt x="359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405" y="166"/>
                    <a:pt x="442" y="129"/>
                    <a:pt x="442" y="83"/>
                  </a:cubicBezTo>
                  <a:cubicBezTo>
                    <a:pt x="442" y="37"/>
                    <a:pt x="405" y="0"/>
                    <a:pt x="3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0" name="Freeform 18">
              <a:extLst>
                <a:ext uri="{FF2B5EF4-FFF2-40B4-BE49-F238E27FC236}">
                  <a16:creationId xmlns:a16="http://schemas.microsoft.com/office/drawing/2014/main" id="{9D54A41D-B70E-4361-BDF6-0EE948B02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4988" y="6029325"/>
              <a:ext cx="1414463" cy="1414463"/>
            </a:xfrm>
            <a:custGeom>
              <a:avLst/>
              <a:gdLst>
                <a:gd name="T0" fmla="*/ 345 w 377"/>
                <a:gd name="T1" fmla="*/ 32 h 377"/>
                <a:gd name="T2" fmla="*/ 227 w 377"/>
                <a:gd name="T3" fmla="*/ 32 h 377"/>
                <a:gd name="T4" fmla="*/ 32 w 377"/>
                <a:gd name="T5" fmla="*/ 227 h 377"/>
                <a:gd name="T6" fmla="*/ 32 w 377"/>
                <a:gd name="T7" fmla="*/ 345 h 377"/>
                <a:gd name="T8" fmla="*/ 150 w 377"/>
                <a:gd name="T9" fmla="*/ 345 h 377"/>
                <a:gd name="T10" fmla="*/ 345 w 377"/>
                <a:gd name="T11" fmla="*/ 150 h 377"/>
                <a:gd name="T12" fmla="*/ 345 w 377"/>
                <a:gd name="T13" fmla="*/ 3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377">
                  <a:moveTo>
                    <a:pt x="345" y="32"/>
                  </a:moveTo>
                  <a:cubicBezTo>
                    <a:pt x="312" y="0"/>
                    <a:pt x="260" y="0"/>
                    <a:pt x="227" y="32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0" y="260"/>
                    <a:pt x="0" y="312"/>
                    <a:pt x="32" y="345"/>
                  </a:cubicBezTo>
                  <a:cubicBezTo>
                    <a:pt x="65" y="377"/>
                    <a:pt x="117" y="377"/>
                    <a:pt x="150" y="345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77" y="117"/>
                    <a:pt x="377" y="65"/>
                    <a:pt x="34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1" name="Freeform 19">
              <a:extLst>
                <a:ext uri="{FF2B5EF4-FFF2-40B4-BE49-F238E27FC236}">
                  <a16:creationId xmlns:a16="http://schemas.microsoft.com/office/drawing/2014/main" id="{CC3383E4-9E9F-4E94-B501-D75C85F8B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51" y="-4832350"/>
              <a:ext cx="1414463" cy="1414463"/>
            </a:xfrm>
            <a:custGeom>
              <a:avLst/>
              <a:gdLst>
                <a:gd name="T0" fmla="*/ 345 w 377"/>
                <a:gd name="T1" fmla="*/ 33 h 377"/>
                <a:gd name="T2" fmla="*/ 227 w 377"/>
                <a:gd name="T3" fmla="*/ 33 h 377"/>
                <a:gd name="T4" fmla="*/ 32 w 377"/>
                <a:gd name="T5" fmla="*/ 227 h 377"/>
                <a:gd name="T6" fmla="*/ 32 w 377"/>
                <a:gd name="T7" fmla="*/ 345 h 377"/>
                <a:gd name="T8" fmla="*/ 150 w 377"/>
                <a:gd name="T9" fmla="*/ 345 h 377"/>
                <a:gd name="T10" fmla="*/ 345 w 377"/>
                <a:gd name="T11" fmla="*/ 150 h 377"/>
                <a:gd name="T12" fmla="*/ 345 w 377"/>
                <a:gd name="T13" fmla="*/ 3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377">
                  <a:moveTo>
                    <a:pt x="345" y="33"/>
                  </a:moveTo>
                  <a:cubicBezTo>
                    <a:pt x="312" y="0"/>
                    <a:pt x="260" y="0"/>
                    <a:pt x="227" y="33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0" y="260"/>
                    <a:pt x="0" y="312"/>
                    <a:pt x="32" y="345"/>
                  </a:cubicBezTo>
                  <a:cubicBezTo>
                    <a:pt x="65" y="377"/>
                    <a:pt x="117" y="377"/>
                    <a:pt x="150" y="345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77" y="118"/>
                    <a:pt x="377" y="65"/>
                    <a:pt x="34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2" name="Freeform 20">
              <a:extLst>
                <a:ext uri="{FF2B5EF4-FFF2-40B4-BE49-F238E27FC236}">
                  <a16:creationId xmlns:a16="http://schemas.microsoft.com/office/drawing/2014/main" id="{6FA10E86-38B2-4F71-A189-4FF35CF75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2701" y="-7202488"/>
              <a:ext cx="622300" cy="1657350"/>
            </a:xfrm>
            <a:custGeom>
              <a:avLst/>
              <a:gdLst>
                <a:gd name="T0" fmla="*/ 83 w 166"/>
                <a:gd name="T1" fmla="*/ 0 h 442"/>
                <a:gd name="T2" fmla="*/ 0 w 166"/>
                <a:gd name="T3" fmla="*/ 83 h 442"/>
                <a:gd name="T4" fmla="*/ 0 w 166"/>
                <a:gd name="T5" fmla="*/ 359 h 442"/>
                <a:gd name="T6" fmla="*/ 83 w 166"/>
                <a:gd name="T7" fmla="*/ 442 h 442"/>
                <a:gd name="T8" fmla="*/ 166 w 166"/>
                <a:gd name="T9" fmla="*/ 359 h 442"/>
                <a:gd name="T10" fmla="*/ 166 w 166"/>
                <a:gd name="T11" fmla="*/ 83 h 442"/>
                <a:gd name="T12" fmla="*/ 83 w 166"/>
                <a:gd name="T13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442">
                  <a:moveTo>
                    <a:pt x="83" y="0"/>
                  </a:moveTo>
                  <a:cubicBezTo>
                    <a:pt x="37" y="0"/>
                    <a:pt x="0" y="38"/>
                    <a:pt x="0" y="83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405"/>
                    <a:pt x="37" y="442"/>
                    <a:pt x="83" y="442"/>
                  </a:cubicBezTo>
                  <a:cubicBezTo>
                    <a:pt x="129" y="442"/>
                    <a:pt x="166" y="405"/>
                    <a:pt x="166" y="359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66" y="38"/>
                    <a:pt x="129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3" name="Freeform 21">
              <a:extLst>
                <a:ext uri="{FF2B5EF4-FFF2-40B4-BE49-F238E27FC236}">
                  <a16:creationId xmlns:a16="http://schemas.microsoft.com/office/drawing/2014/main" id="{4AFEC3B7-D717-424E-9C00-302E591C4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51" y="6029325"/>
              <a:ext cx="1414463" cy="1414463"/>
            </a:xfrm>
            <a:custGeom>
              <a:avLst/>
              <a:gdLst>
                <a:gd name="T0" fmla="*/ 345 w 377"/>
                <a:gd name="T1" fmla="*/ 227 h 377"/>
                <a:gd name="T2" fmla="*/ 150 w 377"/>
                <a:gd name="T3" fmla="*/ 32 h 377"/>
                <a:gd name="T4" fmla="*/ 32 w 377"/>
                <a:gd name="T5" fmla="*/ 32 h 377"/>
                <a:gd name="T6" fmla="*/ 32 w 377"/>
                <a:gd name="T7" fmla="*/ 150 h 377"/>
                <a:gd name="T8" fmla="*/ 227 w 377"/>
                <a:gd name="T9" fmla="*/ 345 h 377"/>
                <a:gd name="T10" fmla="*/ 345 w 377"/>
                <a:gd name="T11" fmla="*/ 345 h 377"/>
                <a:gd name="T12" fmla="*/ 345 w 377"/>
                <a:gd name="T13" fmla="*/ 22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377">
                  <a:moveTo>
                    <a:pt x="345" y="227"/>
                  </a:moveTo>
                  <a:cubicBezTo>
                    <a:pt x="150" y="32"/>
                    <a:pt x="150" y="32"/>
                    <a:pt x="150" y="32"/>
                  </a:cubicBezTo>
                  <a:cubicBezTo>
                    <a:pt x="117" y="0"/>
                    <a:pt x="65" y="0"/>
                    <a:pt x="32" y="32"/>
                  </a:cubicBezTo>
                  <a:cubicBezTo>
                    <a:pt x="0" y="65"/>
                    <a:pt x="0" y="118"/>
                    <a:pt x="32" y="150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60" y="377"/>
                    <a:pt x="312" y="377"/>
                    <a:pt x="345" y="345"/>
                  </a:cubicBezTo>
                  <a:cubicBezTo>
                    <a:pt x="377" y="312"/>
                    <a:pt x="377" y="260"/>
                    <a:pt x="345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4" name="Freeform 22">
              <a:extLst>
                <a:ext uri="{FF2B5EF4-FFF2-40B4-BE49-F238E27FC236}">
                  <a16:creationId xmlns:a16="http://schemas.microsoft.com/office/drawing/2014/main" id="{0FE45D77-D1C3-4925-8755-20617B9EF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4988" y="-4832350"/>
              <a:ext cx="1414463" cy="1414463"/>
            </a:xfrm>
            <a:custGeom>
              <a:avLst/>
              <a:gdLst>
                <a:gd name="T0" fmla="*/ 345 w 377"/>
                <a:gd name="T1" fmla="*/ 227 h 377"/>
                <a:gd name="T2" fmla="*/ 150 w 377"/>
                <a:gd name="T3" fmla="*/ 33 h 377"/>
                <a:gd name="T4" fmla="*/ 32 w 377"/>
                <a:gd name="T5" fmla="*/ 33 h 377"/>
                <a:gd name="T6" fmla="*/ 32 w 377"/>
                <a:gd name="T7" fmla="*/ 150 h 377"/>
                <a:gd name="T8" fmla="*/ 227 w 377"/>
                <a:gd name="T9" fmla="*/ 345 h 377"/>
                <a:gd name="T10" fmla="*/ 345 w 377"/>
                <a:gd name="T11" fmla="*/ 345 h 377"/>
                <a:gd name="T12" fmla="*/ 345 w 377"/>
                <a:gd name="T13" fmla="*/ 22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377">
                  <a:moveTo>
                    <a:pt x="345" y="227"/>
                  </a:moveTo>
                  <a:cubicBezTo>
                    <a:pt x="150" y="33"/>
                    <a:pt x="150" y="33"/>
                    <a:pt x="150" y="33"/>
                  </a:cubicBezTo>
                  <a:cubicBezTo>
                    <a:pt x="117" y="0"/>
                    <a:pt x="65" y="0"/>
                    <a:pt x="32" y="33"/>
                  </a:cubicBezTo>
                  <a:cubicBezTo>
                    <a:pt x="0" y="65"/>
                    <a:pt x="0" y="118"/>
                    <a:pt x="32" y="150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60" y="377"/>
                    <a:pt x="312" y="377"/>
                    <a:pt x="345" y="345"/>
                  </a:cubicBezTo>
                  <a:cubicBezTo>
                    <a:pt x="377" y="312"/>
                    <a:pt x="377" y="260"/>
                    <a:pt x="345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5" name="Freeform 23">
              <a:extLst>
                <a:ext uri="{FF2B5EF4-FFF2-40B4-BE49-F238E27FC236}">
                  <a16:creationId xmlns:a16="http://schemas.microsoft.com/office/drawing/2014/main" id="{70CEC4DE-6929-46F9-9FA7-C482E8C4C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0726" y="-4956175"/>
              <a:ext cx="5838825" cy="5845175"/>
            </a:xfrm>
            <a:custGeom>
              <a:avLst/>
              <a:gdLst>
                <a:gd name="T0" fmla="*/ 1551 w 1556"/>
                <a:gd name="T1" fmla="*/ 1466 h 1558"/>
                <a:gd name="T2" fmla="*/ 98 w 1556"/>
                <a:gd name="T3" fmla="*/ 6 h 1558"/>
                <a:gd name="T4" fmla="*/ 5 w 1556"/>
                <a:gd name="T5" fmla="*/ 78 h 1558"/>
                <a:gd name="T6" fmla="*/ 78 w 1556"/>
                <a:gd name="T7" fmla="*/ 171 h 1558"/>
                <a:gd name="T8" fmla="*/ 1386 w 1556"/>
                <a:gd name="T9" fmla="*/ 1485 h 1558"/>
                <a:gd name="T10" fmla="*/ 1468 w 1556"/>
                <a:gd name="T11" fmla="*/ 1558 h 1558"/>
                <a:gd name="T12" fmla="*/ 1478 w 1556"/>
                <a:gd name="T13" fmla="*/ 1558 h 1558"/>
                <a:gd name="T14" fmla="*/ 1551 w 1556"/>
                <a:gd name="T15" fmla="*/ 1466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6" h="1558">
                  <a:moveTo>
                    <a:pt x="1551" y="1466"/>
                  </a:moveTo>
                  <a:cubicBezTo>
                    <a:pt x="1461" y="703"/>
                    <a:pt x="857" y="98"/>
                    <a:pt x="98" y="6"/>
                  </a:cubicBezTo>
                  <a:cubicBezTo>
                    <a:pt x="52" y="0"/>
                    <a:pt x="11" y="33"/>
                    <a:pt x="5" y="78"/>
                  </a:cubicBezTo>
                  <a:cubicBezTo>
                    <a:pt x="0" y="124"/>
                    <a:pt x="32" y="165"/>
                    <a:pt x="78" y="171"/>
                  </a:cubicBezTo>
                  <a:cubicBezTo>
                    <a:pt x="767" y="255"/>
                    <a:pt x="1305" y="795"/>
                    <a:pt x="1386" y="1485"/>
                  </a:cubicBezTo>
                  <a:cubicBezTo>
                    <a:pt x="1391" y="1527"/>
                    <a:pt x="1427" y="1558"/>
                    <a:pt x="1468" y="1558"/>
                  </a:cubicBezTo>
                  <a:cubicBezTo>
                    <a:pt x="1471" y="1558"/>
                    <a:pt x="1475" y="1558"/>
                    <a:pt x="1478" y="1558"/>
                  </a:cubicBezTo>
                  <a:cubicBezTo>
                    <a:pt x="1524" y="1553"/>
                    <a:pt x="1556" y="1511"/>
                    <a:pt x="1551" y="14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56" name="Freeform 24">
              <a:extLst>
                <a:ext uri="{FF2B5EF4-FFF2-40B4-BE49-F238E27FC236}">
                  <a16:creationId xmlns:a16="http://schemas.microsoft.com/office/drawing/2014/main" id="{4CDB1D3C-8321-422A-8383-1BE4BD28C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94338" y="-4956175"/>
              <a:ext cx="12492038" cy="19024600"/>
            </a:xfrm>
            <a:custGeom>
              <a:avLst/>
              <a:gdLst>
                <a:gd name="T0" fmla="*/ 3158 w 3329"/>
                <a:gd name="T1" fmla="*/ 1853 h 5071"/>
                <a:gd name="T2" fmla="*/ 2202 w 3329"/>
                <a:gd name="T3" fmla="*/ 3410 h 5071"/>
                <a:gd name="T4" fmla="*/ 1134 w 3329"/>
                <a:gd name="T5" fmla="*/ 3752 h 5071"/>
                <a:gd name="T6" fmla="*/ 879 w 3329"/>
                <a:gd name="T7" fmla="*/ 2940 h 5071"/>
                <a:gd name="T8" fmla="*/ 1484 w 3329"/>
                <a:gd name="T9" fmla="*/ 171 h 5071"/>
                <a:gd name="T10" fmla="*/ 1464 w 3329"/>
                <a:gd name="T11" fmla="*/ 6 h 5071"/>
                <a:gd name="T12" fmla="*/ 217 w 3329"/>
                <a:gd name="T13" fmla="*/ 2486 h 5071"/>
                <a:gd name="T14" fmla="*/ 968 w 3329"/>
                <a:gd name="T15" fmla="*/ 3403 h 5071"/>
                <a:gd name="T16" fmla="*/ 823 w 3329"/>
                <a:gd name="T17" fmla="*/ 3968 h 5071"/>
                <a:gd name="T18" fmla="*/ 869 w 3329"/>
                <a:gd name="T19" fmla="*/ 4219 h 5071"/>
                <a:gd name="T20" fmla="*/ 823 w 3329"/>
                <a:gd name="T21" fmla="*/ 4471 h 5071"/>
                <a:gd name="T22" fmla="*/ 1300 w 3329"/>
                <a:gd name="T23" fmla="*/ 4686 h 5071"/>
                <a:gd name="T24" fmla="*/ 1496 w 3329"/>
                <a:gd name="T25" fmla="*/ 5071 h 5071"/>
                <a:gd name="T26" fmla="*/ 2036 w 3329"/>
                <a:gd name="T27" fmla="*/ 4874 h 5071"/>
                <a:gd name="T28" fmla="*/ 2297 w 3329"/>
                <a:gd name="T29" fmla="*/ 4686 h 5071"/>
                <a:gd name="T30" fmla="*/ 2513 w 3329"/>
                <a:gd name="T31" fmla="*/ 4352 h 5071"/>
                <a:gd name="T32" fmla="*/ 2513 w 3329"/>
                <a:gd name="T33" fmla="*/ 4086 h 5071"/>
                <a:gd name="T34" fmla="*/ 2368 w 3329"/>
                <a:gd name="T35" fmla="*/ 3764 h 5071"/>
                <a:gd name="T36" fmla="*/ 2554 w 3329"/>
                <a:gd name="T37" fmla="*/ 3076 h 5071"/>
                <a:gd name="T38" fmla="*/ 3251 w 3329"/>
                <a:gd name="T39" fmla="*/ 1781 h 5071"/>
                <a:gd name="T40" fmla="*/ 1840 w 3329"/>
                <a:gd name="T41" fmla="*/ 4905 h 5071"/>
                <a:gd name="T42" fmla="*/ 1466 w 3329"/>
                <a:gd name="T43" fmla="*/ 4874 h 5071"/>
                <a:gd name="T44" fmla="*/ 1870 w 3329"/>
                <a:gd name="T45" fmla="*/ 4686 h 5071"/>
                <a:gd name="T46" fmla="*/ 2347 w 3329"/>
                <a:gd name="T47" fmla="*/ 4471 h 5071"/>
                <a:gd name="T48" fmla="*/ 1039 w 3329"/>
                <a:gd name="T49" fmla="*/ 4520 h 5071"/>
                <a:gd name="T50" fmla="*/ 989 w 3329"/>
                <a:gd name="T51" fmla="*/ 4352 h 5071"/>
                <a:gd name="T52" fmla="*/ 2297 w 3329"/>
                <a:gd name="T53" fmla="*/ 4302 h 5071"/>
                <a:gd name="T54" fmla="*/ 2347 w 3329"/>
                <a:gd name="T55" fmla="*/ 4471 h 5071"/>
                <a:gd name="T56" fmla="*/ 2297 w 3329"/>
                <a:gd name="T57" fmla="*/ 4136 h 5071"/>
                <a:gd name="T58" fmla="*/ 989 w 3329"/>
                <a:gd name="T59" fmla="*/ 4086 h 5071"/>
                <a:gd name="T60" fmla="*/ 1039 w 3329"/>
                <a:gd name="T61" fmla="*/ 3918 h 5071"/>
                <a:gd name="T62" fmla="*/ 2347 w 3329"/>
                <a:gd name="T63" fmla="*/ 3968 h 5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29" h="5071">
                  <a:moveTo>
                    <a:pt x="3251" y="1781"/>
                  </a:moveTo>
                  <a:cubicBezTo>
                    <a:pt x="3205" y="1775"/>
                    <a:pt x="3164" y="1807"/>
                    <a:pt x="3158" y="1853"/>
                  </a:cubicBezTo>
                  <a:cubicBezTo>
                    <a:pt x="3102" y="2300"/>
                    <a:pt x="2849" y="2694"/>
                    <a:pt x="2466" y="2935"/>
                  </a:cubicBezTo>
                  <a:cubicBezTo>
                    <a:pt x="2300" y="3039"/>
                    <a:pt x="2202" y="3217"/>
                    <a:pt x="2202" y="3410"/>
                  </a:cubicBezTo>
                  <a:cubicBezTo>
                    <a:pt x="2202" y="3752"/>
                    <a:pt x="2202" y="3752"/>
                    <a:pt x="2202" y="3752"/>
                  </a:cubicBezTo>
                  <a:cubicBezTo>
                    <a:pt x="1134" y="3752"/>
                    <a:pt x="1134" y="3752"/>
                    <a:pt x="1134" y="3752"/>
                  </a:cubicBezTo>
                  <a:cubicBezTo>
                    <a:pt x="1134" y="3403"/>
                    <a:pt x="1134" y="3403"/>
                    <a:pt x="1134" y="3403"/>
                  </a:cubicBezTo>
                  <a:cubicBezTo>
                    <a:pt x="1134" y="3215"/>
                    <a:pt x="1036" y="3038"/>
                    <a:pt x="879" y="2940"/>
                  </a:cubicBezTo>
                  <a:cubicBezTo>
                    <a:pt x="432" y="2664"/>
                    <a:pt x="166" y="2186"/>
                    <a:pt x="166" y="1662"/>
                  </a:cubicBezTo>
                  <a:cubicBezTo>
                    <a:pt x="166" y="905"/>
                    <a:pt x="733" y="264"/>
                    <a:pt x="1484" y="171"/>
                  </a:cubicBezTo>
                  <a:cubicBezTo>
                    <a:pt x="1530" y="165"/>
                    <a:pt x="1562" y="124"/>
                    <a:pt x="1557" y="78"/>
                  </a:cubicBezTo>
                  <a:cubicBezTo>
                    <a:pt x="1551" y="33"/>
                    <a:pt x="1510" y="0"/>
                    <a:pt x="1464" y="6"/>
                  </a:cubicBezTo>
                  <a:cubicBezTo>
                    <a:pt x="633" y="109"/>
                    <a:pt x="0" y="823"/>
                    <a:pt x="0" y="1662"/>
                  </a:cubicBezTo>
                  <a:cubicBezTo>
                    <a:pt x="0" y="1951"/>
                    <a:pt x="75" y="2236"/>
                    <a:pt x="217" y="2486"/>
                  </a:cubicBezTo>
                  <a:cubicBezTo>
                    <a:pt x="355" y="2729"/>
                    <a:pt x="554" y="2934"/>
                    <a:pt x="791" y="3081"/>
                  </a:cubicBezTo>
                  <a:cubicBezTo>
                    <a:pt x="900" y="3149"/>
                    <a:pt x="968" y="3272"/>
                    <a:pt x="968" y="3403"/>
                  </a:cubicBezTo>
                  <a:cubicBezTo>
                    <a:pt x="968" y="3764"/>
                    <a:pt x="968" y="3764"/>
                    <a:pt x="968" y="3764"/>
                  </a:cubicBezTo>
                  <a:cubicBezTo>
                    <a:pt x="884" y="3794"/>
                    <a:pt x="823" y="3874"/>
                    <a:pt x="823" y="3968"/>
                  </a:cubicBezTo>
                  <a:cubicBezTo>
                    <a:pt x="823" y="4086"/>
                    <a:pt x="823" y="4086"/>
                    <a:pt x="823" y="4086"/>
                  </a:cubicBezTo>
                  <a:cubicBezTo>
                    <a:pt x="823" y="4137"/>
                    <a:pt x="840" y="4183"/>
                    <a:pt x="869" y="4219"/>
                  </a:cubicBezTo>
                  <a:cubicBezTo>
                    <a:pt x="840" y="4256"/>
                    <a:pt x="823" y="4302"/>
                    <a:pt x="823" y="4352"/>
                  </a:cubicBezTo>
                  <a:cubicBezTo>
                    <a:pt x="823" y="4471"/>
                    <a:pt x="823" y="4471"/>
                    <a:pt x="823" y="4471"/>
                  </a:cubicBezTo>
                  <a:cubicBezTo>
                    <a:pt x="823" y="4590"/>
                    <a:pt x="920" y="4686"/>
                    <a:pt x="1039" y="4686"/>
                  </a:cubicBezTo>
                  <a:cubicBezTo>
                    <a:pt x="1300" y="4686"/>
                    <a:pt x="1300" y="4686"/>
                    <a:pt x="1300" y="4686"/>
                  </a:cubicBezTo>
                  <a:cubicBezTo>
                    <a:pt x="1300" y="4874"/>
                    <a:pt x="1300" y="4874"/>
                    <a:pt x="1300" y="4874"/>
                  </a:cubicBezTo>
                  <a:cubicBezTo>
                    <a:pt x="1300" y="4983"/>
                    <a:pt x="1388" y="5071"/>
                    <a:pt x="1496" y="5071"/>
                  </a:cubicBezTo>
                  <a:cubicBezTo>
                    <a:pt x="1840" y="5071"/>
                    <a:pt x="1840" y="5071"/>
                    <a:pt x="1840" y="5071"/>
                  </a:cubicBezTo>
                  <a:cubicBezTo>
                    <a:pt x="1948" y="5071"/>
                    <a:pt x="2036" y="4983"/>
                    <a:pt x="2036" y="4874"/>
                  </a:cubicBezTo>
                  <a:cubicBezTo>
                    <a:pt x="2036" y="4686"/>
                    <a:pt x="2036" y="4686"/>
                    <a:pt x="2036" y="4686"/>
                  </a:cubicBezTo>
                  <a:cubicBezTo>
                    <a:pt x="2297" y="4686"/>
                    <a:pt x="2297" y="4686"/>
                    <a:pt x="2297" y="4686"/>
                  </a:cubicBezTo>
                  <a:cubicBezTo>
                    <a:pt x="2416" y="4686"/>
                    <a:pt x="2513" y="4590"/>
                    <a:pt x="2513" y="4471"/>
                  </a:cubicBezTo>
                  <a:cubicBezTo>
                    <a:pt x="2513" y="4352"/>
                    <a:pt x="2513" y="4352"/>
                    <a:pt x="2513" y="4352"/>
                  </a:cubicBezTo>
                  <a:cubicBezTo>
                    <a:pt x="2513" y="4302"/>
                    <a:pt x="2496" y="4256"/>
                    <a:pt x="2467" y="4219"/>
                  </a:cubicBezTo>
                  <a:cubicBezTo>
                    <a:pt x="2496" y="4183"/>
                    <a:pt x="2513" y="4137"/>
                    <a:pt x="2513" y="4086"/>
                  </a:cubicBezTo>
                  <a:cubicBezTo>
                    <a:pt x="2513" y="3968"/>
                    <a:pt x="2513" y="3968"/>
                    <a:pt x="2513" y="3968"/>
                  </a:cubicBezTo>
                  <a:cubicBezTo>
                    <a:pt x="2513" y="3874"/>
                    <a:pt x="2452" y="3794"/>
                    <a:pt x="2368" y="3764"/>
                  </a:cubicBezTo>
                  <a:cubicBezTo>
                    <a:pt x="2368" y="3410"/>
                    <a:pt x="2368" y="3410"/>
                    <a:pt x="2368" y="3410"/>
                  </a:cubicBezTo>
                  <a:cubicBezTo>
                    <a:pt x="2368" y="3274"/>
                    <a:pt x="2437" y="3149"/>
                    <a:pt x="2554" y="3076"/>
                  </a:cubicBezTo>
                  <a:cubicBezTo>
                    <a:pt x="2980" y="2808"/>
                    <a:pt x="3260" y="2370"/>
                    <a:pt x="3323" y="1873"/>
                  </a:cubicBezTo>
                  <a:cubicBezTo>
                    <a:pt x="3329" y="1828"/>
                    <a:pt x="3296" y="1786"/>
                    <a:pt x="3251" y="1781"/>
                  </a:cubicBezTo>
                  <a:close/>
                  <a:moveTo>
                    <a:pt x="1870" y="4874"/>
                  </a:moveTo>
                  <a:cubicBezTo>
                    <a:pt x="1870" y="4891"/>
                    <a:pt x="1856" y="4905"/>
                    <a:pt x="1840" y="4905"/>
                  </a:cubicBezTo>
                  <a:cubicBezTo>
                    <a:pt x="1496" y="4905"/>
                    <a:pt x="1496" y="4905"/>
                    <a:pt x="1496" y="4905"/>
                  </a:cubicBezTo>
                  <a:cubicBezTo>
                    <a:pt x="1480" y="4905"/>
                    <a:pt x="1466" y="4891"/>
                    <a:pt x="1466" y="4874"/>
                  </a:cubicBezTo>
                  <a:cubicBezTo>
                    <a:pt x="1466" y="4686"/>
                    <a:pt x="1466" y="4686"/>
                    <a:pt x="1466" y="4686"/>
                  </a:cubicBezTo>
                  <a:cubicBezTo>
                    <a:pt x="1870" y="4686"/>
                    <a:pt x="1870" y="4686"/>
                    <a:pt x="1870" y="4686"/>
                  </a:cubicBezTo>
                  <a:lnTo>
                    <a:pt x="1870" y="4874"/>
                  </a:lnTo>
                  <a:close/>
                  <a:moveTo>
                    <a:pt x="2347" y="4471"/>
                  </a:moveTo>
                  <a:cubicBezTo>
                    <a:pt x="2347" y="4498"/>
                    <a:pt x="2324" y="4520"/>
                    <a:pt x="2297" y="4520"/>
                  </a:cubicBezTo>
                  <a:cubicBezTo>
                    <a:pt x="2151" y="4520"/>
                    <a:pt x="1177" y="4520"/>
                    <a:pt x="1039" y="4520"/>
                  </a:cubicBezTo>
                  <a:cubicBezTo>
                    <a:pt x="1012" y="4520"/>
                    <a:pt x="989" y="4498"/>
                    <a:pt x="989" y="4471"/>
                  </a:cubicBezTo>
                  <a:cubicBezTo>
                    <a:pt x="989" y="4352"/>
                    <a:pt x="989" y="4352"/>
                    <a:pt x="989" y="4352"/>
                  </a:cubicBezTo>
                  <a:cubicBezTo>
                    <a:pt x="989" y="4325"/>
                    <a:pt x="1012" y="4302"/>
                    <a:pt x="1039" y="4302"/>
                  </a:cubicBezTo>
                  <a:cubicBezTo>
                    <a:pt x="2297" y="4302"/>
                    <a:pt x="2297" y="4302"/>
                    <a:pt x="2297" y="4302"/>
                  </a:cubicBezTo>
                  <a:cubicBezTo>
                    <a:pt x="2324" y="4302"/>
                    <a:pt x="2347" y="4325"/>
                    <a:pt x="2347" y="4352"/>
                  </a:cubicBezTo>
                  <a:lnTo>
                    <a:pt x="2347" y="4471"/>
                  </a:lnTo>
                  <a:close/>
                  <a:moveTo>
                    <a:pt x="2347" y="4086"/>
                  </a:moveTo>
                  <a:cubicBezTo>
                    <a:pt x="2347" y="4113"/>
                    <a:pt x="2324" y="4136"/>
                    <a:pt x="2297" y="4136"/>
                  </a:cubicBezTo>
                  <a:cubicBezTo>
                    <a:pt x="1039" y="4136"/>
                    <a:pt x="1039" y="4136"/>
                    <a:pt x="1039" y="4136"/>
                  </a:cubicBezTo>
                  <a:cubicBezTo>
                    <a:pt x="1012" y="4136"/>
                    <a:pt x="989" y="4113"/>
                    <a:pt x="989" y="4086"/>
                  </a:cubicBezTo>
                  <a:cubicBezTo>
                    <a:pt x="989" y="3968"/>
                    <a:pt x="989" y="3968"/>
                    <a:pt x="989" y="3968"/>
                  </a:cubicBezTo>
                  <a:cubicBezTo>
                    <a:pt x="989" y="3941"/>
                    <a:pt x="1012" y="3918"/>
                    <a:pt x="1039" y="3918"/>
                  </a:cubicBezTo>
                  <a:cubicBezTo>
                    <a:pt x="2297" y="3918"/>
                    <a:pt x="2297" y="3918"/>
                    <a:pt x="2297" y="3918"/>
                  </a:cubicBezTo>
                  <a:cubicBezTo>
                    <a:pt x="2324" y="3918"/>
                    <a:pt x="2347" y="3941"/>
                    <a:pt x="2347" y="3968"/>
                  </a:cubicBezTo>
                  <a:cubicBezTo>
                    <a:pt x="2347" y="4086"/>
                    <a:pt x="2347" y="4086"/>
                    <a:pt x="2347" y="40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557" name="Oval 556">
            <a:extLst>
              <a:ext uri="{FF2B5EF4-FFF2-40B4-BE49-F238E27FC236}">
                <a16:creationId xmlns:a16="http://schemas.microsoft.com/office/drawing/2014/main" id="{D3C0E97F-ECF6-42EB-8574-5671EE4F8C39}"/>
              </a:ext>
            </a:extLst>
          </p:cNvPr>
          <p:cNvSpPr/>
          <p:nvPr/>
        </p:nvSpPr>
        <p:spPr>
          <a:xfrm>
            <a:off x="1453698" y="1027985"/>
            <a:ext cx="720702" cy="7207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4841749D-946F-4CE9-8A3D-1909DF6D4AC8}"/>
              </a:ext>
            </a:extLst>
          </p:cNvPr>
          <p:cNvSpPr/>
          <p:nvPr/>
        </p:nvSpPr>
        <p:spPr>
          <a:xfrm>
            <a:off x="6969600" y="4091550"/>
            <a:ext cx="720702" cy="7207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BF9D4-C64B-BEA7-76D7-A28F1E4AA10A}"/>
              </a:ext>
            </a:extLst>
          </p:cNvPr>
          <p:cNvSpPr txBox="1"/>
          <p:nvPr/>
        </p:nvSpPr>
        <p:spPr>
          <a:xfrm>
            <a:off x="2734511" y="263856"/>
            <a:ext cx="54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</a:t>
            </a:r>
            <a:r>
              <a:rPr lang="en-US" dirty="0" err="1">
                <a:latin typeface="+mj-lt"/>
              </a:rPr>
              <a:t>Pingshop</a:t>
            </a:r>
            <a:r>
              <a:rPr lang="en-US" dirty="0">
                <a:latin typeface="+mj-lt"/>
              </a:rPr>
              <a:t>” dasturi </a:t>
            </a:r>
            <a:r>
              <a:rPr lang="en-US" dirty="0" err="1">
                <a:latin typeface="+mj-lt"/>
              </a:rPr>
              <a:t>yo’l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xaritasi</a:t>
            </a:r>
            <a:endParaRPr lang="ru-RU" dirty="0"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3C3081-6C69-5984-6311-50ECE0CADE48}"/>
              </a:ext>
            </a:extLst>
          </p:cNvPr>
          <p:cNvSpPr/>
          <p:nvPr/>
        </p:nvSpPr>
        <p:spPr>
          <a:xfrm>
            <a:off x="82191" y="4792058"/>
            <a:ext cx="1562759" cy="2205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BFAE7E-7080-8F2C-1D16-7A85A5A4F675}"/>
              </a:ext>
            </a:extLst>
          </p:cNvPr>
          <p:cNvSpPr/>
          <p:nvPr/>
        </p:nvSpPr>
        <p:spPr>
          <a:xfrm>
            <a:off x="7661964" y="4825257"/>
            <a:ext cx="1475856" cy="2205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Theme 24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FC000"/>
      </a:accent1>
      <a:accent2>
        <a:srgbClr val="FF3F5F"/>
      </a:accent2>
      <a:accent3>
        <a:srgbClr val="2AC2AC"/>
      </a:accent3>
      <a:accent4>
        <a:srgbClr val="3BC7E2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Custom 38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5907</TotalTime>
  <Words>58</Words>
  <Application>Microsoft Office PowerPoint</Application>
  <PresentationFormat>Экран (16:9)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Wingdings</vt:lpstr>
      <vt:lpstr>Default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asad</cp:lastModifiedBy>
  <cp:revision>524</cp:revision>
  <dcterms:created xsi:type="dcterms:W3CDTF">2015-09-08T18:46:55Z</dcterms:created>
  <dcterms:modified xsi:type="dcterms:W3CDTF">2022-10-26T09:46:43Z</dcterms:modified>
</cp:coreProperties>
</file>