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8ac11b6ef9_0_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8ac11b6ef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8ac11b6ef9_0_5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8ac11b6ef9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8ac11b6ef9_0_5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8ac11b6ef9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8ac11b6ef9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8ac11b6ef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8ac11b6ef9_0_10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8ac11b6ef9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8ac11b6ef9_0_6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8ac11b6ef9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8ac11b6ef9_0_7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8ac11b6ef9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8ac11b6ef9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8ac11b6ef9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8ac11b6ef9_0_9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8ac11b6ef9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ac11b6ef9_0_9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ac11b6ef9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73a04f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73a04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ac11b6ef9_0_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ac11b6ef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ac11b6ef9_0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ac11b6ef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ac11b6ef9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8ac11b6ef9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ac11b6ef9_0_4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ac11b6ef9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image" Target="../media/image6.png"/><Relationship Id="rId5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Relationship Id="rId4" Type="http://schemas.openxmlformats.org/officeDocument/2006/relationships/image" Target="../media/image11.png"/><Relationship Id="rId5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Relationship Id="rId4" Type="http://schemas.openxmlformats.org/officeDocument/2006/relationships/image" Target="../media/image11.png"/><Relationship Id="rId5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Relationship Id="rId4" Type="http://schemas.openxmlformats.org/officeDocument/2006/relationships/image" Target="../media/image10.png"/><Relationship Id="rId5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MVL Gates Using Verilog HDL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Presentation Subtitle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 and NOR Gates</a:t>
            </a:r>
            <a:endParaRPr/>
          </a:p>
        </p:txBody>
      </p:sp>
      <p:sp>
        <p:nvSpPr>
          <p:cNvPr id="128" name="Google Shape;128;p22"/>
          <p:cNvSpPr txBox="1"/>
          <p:nvPr>
            <p:ph idx="2" type="body"/>
          </p:nvPr>
        </p:nvSpPr>
        <p:spPr>
          <a:xfrm>
            <a:off x="77725" y="1708650"/>
            <a:ext cx="35793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OR</a:t>
            </a:r>
            <a:r>
              <a:rPr lang="en"/>
              <a:t> and NOR Gates have two inputs and produce one output in quaternary algebra.</a:t>
            </a:r>
            <a:endParaRPr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2050" y="1708650"/>
            <a:ext cx="5291951" cy="280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142439"/>
            <a:ext cx="3852050" cy="5912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3733725"/>
            <a:ext cx="3852050" cy="62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/>
        </p:nvSpPr>
        <p:spPr>
          <a:xfrm>
            <a:off x="1558650" y="4542300"/>
            <a:ext cx="42750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AND GATE SIMULATION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7" name="Google Shape;13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888" y="152400"/>
            <a:ext cx="6557776" cy="4991099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3"/>
          <p:cNvSpPr txBox="1"/>
          <p:nvPr/>
        </p:nvSpPr>
        <p:spPr>
          <a:xfrm>
            <a:off x="1469575" y="4542300"/>
            <a:ext cx="42750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OR</a:t>
            </a: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GATE SIMULATION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/>
        </p:nvSpPr>
        <p:spPr>
          <a:xfrm>
            <a:off x="1558650" y="4542300"/>
            <a:ext cx="42750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AND GATE SIMULATION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24"/>
          <p:cNvSpPr txBox="1"/>
          <p:nvPr/>
        </p:nvSpPr>
        <p:spPr>
          <a:xfrm>
            <a:off x="1469575" y="4542300"/>
            <a:ext cx="42750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OR GATE SIMULATION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5" name="Google Shape;14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625" y="199587"/>
            <a:ext cx="6852901" cy="474432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4"/>
          <p:cNvSpPr txBox="1"/>
          <p:nvPr/>
        </p:nvSpPr>
        <p:spPr>
          <a:xfrm>
            <a:off x="1246900" y="4393850"/>
            <a:ext cx="42750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OR GATE SIMULATION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XOR and XNOR Gates</a:t>
            </a:r>
            <a:endParaRPr/>
          </a:p>
        </p:txBody>
      </p:sp>
      <p:sp>
        <p:nvSpPr>
          <p:cNvPr id="152" name="Google Shape;152;p25"/>
          <p:cNvSpPr txBox="1"/>
          <p:nvPr>
            <p:ph idx="2" type="body"/>
          </p:nvPr>
        </p:nvSpPr>
        <p:spPr>
          <a:xfrm>
            <a:off x="77725" y="180772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X</a:t>
            </a:r>
            <a:r>
              <a:rPr lang="en"/>
              <a:t>OR and XNOR Gates have two inputs and produce one output in quaternary algebra.</a:t>
            </a:r>
            <a:endParaRPr/>
          </a:p>
        </p:txBody>
      </p:sp>
      <p:pic>
        <p:nvPicPr>
          <p:cNvPr id="153" name="Google Shape;15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1075" y="1690175"/>
            <a:ext cx="4862924" cy="300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020225"/>
            <a:ext cx="4281076" cy="654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375" y="3674450"/>
            <a:ext cx="4208325" cy="60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XOR and XNOR Gates</a:t>
            </a:r>
            <a:endParaRPr/>
          </a:p>
        </p:txBody>
      </p:sp>
      <p:sp>
        <p:nvSpPr>
          <p:cNvPr id="161" name="Google Shape;161;p26"/>
          <p:cNvSpPr txBox="1"/>
          <p:nvPr>
            <p:ph idx="2" type="body"/>
          </p:nvPr>
        </p:nvSpPr>
        <p:spPr>
          <a:xfrm>
            <a:off x="77725" y="180772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XOR and XNOR Gates have two inputs and produce one output in quaternary algebra.</a:t>
            </a:r>
            <a:endParaRPr/>
          </a:p>
        </p:txBody>
      </p:sp>
      <p:pic>
        <p:nvPicPr>
          <p:cNvPr id="162" name="Google Shape;16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1075" y="1690175"/>
            <a:ext cx="4862924" cy="300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020225"/>
            <a:ext cx="4281076" cy="654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375" y="3674450"/>
            <a:ext cx="4208325" cy="60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/>
          <p:nvPr/>
        </p:nvSpPr>
        <p:spPr>
          <a:xfrm>
            <a:off x="1558650" y="4542300"/>
            <a:ext cx="42750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AND GATE SIMULATION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" name="Google Shape;170;p27"/>
          <p:cNvSpPr txBox="1"/>
          <p:nvPr/>
        </p:nvSpPr>
        <p:spPr>
          <a:xfrm>
            <a:off x="1469575" y="4542300"/>
            <a:ext cx="42750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OR GATE SIMULATION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1" name="Google Shape;17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625" y="152400"/>
            <a:ext cx="6358190" cy="499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7"/>
          <p:cNvSpPr txBox="1"/>
          <p:nvPr/>
        </p:nvSpPr>
        <p:spPr>
          <a:xfrm>
            <a:off x="1409225" y="4542300"/>
            <a:ext cx="42750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X</a:t>
            </a: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OR GATE SIMULATION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 txBox="1"/>
          <p:nvPr/>
        </p:nvSpPr>
        <p:spPr>
          <a:xfrm>
            <a:off x="1558650" y="4542300"/>
            <a:ext cx="42750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AND GATE SIMULATION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" name="Google Shape;178;p28"/>
          <p:cNvSpPr txBox="1"/>
          <p:nvPr/>
        </p:nvSpPr>
        <p:spPr>
          <a:xfrm>
            <a:off x="1469575" y="4542300"/>
            <a:ext cx="42750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OR GATE SIMULATION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" name="Google Shape;179;p28"/>
          <p:cNvSpPr txBox="1"/>
          <p:nvPr/>
        </p:nvSpPr>
        <p:spPr>
          <a:xfrm>
            <a:off x="1409225" y="4542300"/>
            <a:ext cx="42750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XOR GATE SIMULATION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0" name="Google Shape;18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138" y="102075"/>
            <a:ext cx="6682026" cy="451607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8"/>
          <p:cNvSpPr txBox="1"/>
          <p:nvPr/>
        </p:nvSpPr>
        <p:spPr>
          <a:xfrm>
            <a:off x="1320150" y="4119250"/>
            <a:ext cx="42750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XNOR GATE SIMULATION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testbench code used for each logic gate in Verilog HDL</a:t>
            </a:r>
            <a:endParaRPr/>
          </a:p>
        </p:txBody>
      </p:sp>
      <p:pic>
        <p:nvPicPr>
          <p:cNvPr id="187" name="Google Shape;18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525" y="122700"/>
            <a:ext cx="3836793" cy="439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89668" y="122700"/>
            <a:ext cx="3935429" cy="4392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Quaternary algebra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In this work, Quaternary Algebra was chosen as Multi-Valued Logic. Quaternary is the base-4 numeral system, thus quaternary logic uses 0, 1, 2 and 3 as its truth levels, where 0 is “absolute false” and 3 is “absolute true”.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quaternary logic is implemented in HDL?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75425" y="1911650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For any of the gates, the separate digits of input binary values should be considered. For example, if we have inputs of 2 and 3 (10 and 11),  we obtain the output of &lt;FUNCTION(1, 1), FUNCTION(0, 1)&gt;.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MAX, MIN, Sum Of Functions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75425" y="1911650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MIN - A.B = MIN[A, B]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MAX - A + B = MAX[A, B]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AutoNum type="arabicPeriod"/>
            </a:pPr>
            <a:r>
              <a:rPr lang="en"/>
              <a:t>Sum Of - A ⊕ B = A + B (Mod 4), where A and B serve as inputs.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 Gate</a:t>
            </a:r>
            <a:endParaRPr/>
          </a:p>
        </p:txBody>
      </p:sp>
      <p:sp>
        <p:nvSpPr>
          <p:cNvPr id="92" name="Google Shape;92;p17"/>
          <p:cNvSpPr txBox="1"/>
          <p:nvPr>
            <p:ph idx="2" type="body"/>
          </p:nvPr>
        </p:nvSpPr>
        <p:spPr>
          <a:xfrm>
            <a:off x="77725" y="180772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 design of quaternary NOT Gate is very similar to binary NOT, having only one input and one output.</a:t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5250" y="1807725"/>
            <a:ext cx="4080900" cy="307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346" y="3686171"/>
            <a:ext cx="3948550" cy="97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472051" cy="486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 txBox="1"/>
          <p:nvPr/>
        </p:nvSpPr>
        <p:spPr>
          <a:xfrm>
            <a:off x="2182100" y="4516700"/>
            <a:ext cx="42750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NOT</a:t>
            </a: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GATE SIMULATION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and NAND</a:t>
            </a:r>
            <a:r>
              <a:rPr lang="en"/>
              <a:t> Gates</a:t>
            </a:r>
            <a:endParaRPr/>
          </a:p>
        </p:txBody>
      </p:sp>
      <p:sp>
        <p:nvSpPr>
          <p:cNvPr id="106" name="Google Shape;106;p19"/>
          <p:cNvSpPr txBox="1"/>
          <p:nvPr>
            <p:ph idx="2" type="body"/>
          </p:nvPr>
        </p:nvSpPr>
        <p:spPr>
          <a:xfrm>
            <a:off x="77725" y="180772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AND and NAND Gates have two inputs and produce one output in quaternary algebra.</a:t>
            </a:r>
            <a:endParaRPr/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6575" y="1685826"/>
            <a:ext cx="4967425" cy="301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0612" y="3032809"/>
            <a:ext cx="4176574" cy="6364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363" y="3669275"/>
            <a:ext cx="4108625" cy="67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823" y="0"/>
            <a:ext cx="721960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0"/>
          <p:cNvSpPr txBox="1"/>
          <p:nvPr/>
        </p:nvSpPr>
        <p:spPr>
          <a:xfrm>
            <a:off x="1558650" y="4542300"/>
            <a:ext cx="42750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AND GATE SIMULATION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/>
        </p:nvSpPr>
        <p:spPr>
          <a:xfrm>
            <a:off x="1558650" y="4542300"/>
            <a:ext cx="42750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AND GATE SIMULATION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975" y="152400"/>
            <a:ext cx="7292512" cy="499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1"/>
          <p:cNvSpPr txBox="1"/>
          <p:nvPr/>
        </p:nvSpPr>
        <p:spPr>
          <a:xfrm>
            <a:off x="1469575" y="4542300"/>
            <a:ext cx="42750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AND GATE SIMULATION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