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F00"/>
    <a:srgbClr val="FCFDDE"/>
    <a:srgbClr val="6FA46E"/>
    <a:srgbClr val="5DAED0"/>
    <a:srgbClr val="175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1B5A-9630-5547-AD2F-5766D4003133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07E4-CA45-454B-85F0-9C144C521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Single Corner Rectangle 15"/>
          <p:cNvSpPr/>
          <p:nvPr/>
        </p:nvSpPr>
        <p:spPr>
          <a:xfrm>
            <a:off x="774095" y="483811"/>
            <a:ext cx="3096381" cy="1814284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6000" y="641046"/>
            <a:ext cx="580571" cy="84376"/>
          </a:xfrm>
          <a:prstGeom prst="rect">
            <a:avLst/>
          </a:prstGeom>
          <a:solidFill>
            <a:srgbClr val="175E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434" y="483811"/>
            <a:ext cx="27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Microaneurysms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6000" y="970896"/>
            <a:ext cx="580571" cy="84376"/>
          </a:xfrm>
          <a:prstGeom prst="rect">
            <a:avLst/>
          </a:prstGeom>
          <a:solidFill>
            <a:srgbClr val="5DAE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5434" y="813661"/>
            <a:ext cx="27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Exudates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279835"/>
            <a:ext cx="580571" cy="84376"/>
          </a:xfrm>
          <a:prstGeom prst="rect">
            <a:avLst/>
          </a:prstGeom>
          <a:solidFill>
            <a:srgbClr val="6FA4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05434" y="1122600"/>
            <a:ext cx="27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Haemorrhages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16000" y="1609685"/>
            <a:ext cx="580571" cy="84376"/>
          </a:xfrm>
          <a:prstGeom prst="rect">
            <a:avLst/>
          </a:prstGeom>
          <a:solidFill>
            <a:srgbClr val="FCFD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05434" y="1452450"/>
            <a:ext cx="27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Cotton wool spots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6000" y="1930400"/>
            <a:ext cx="580571" cy="84376"/>
          </a:xfrm>
          <a:prstGeom prst="rect">
            <a:avLst/>
          </a:prstGeom>
          <a:solidFill>
            <a:srgbClr val="DA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05434" y="1773165"/>
            <a:ext cx="278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Neovascularisation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3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BWH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Onieva</dc:creator>
  <cp:lastModifiedBy>Jorge Onieva</cp:lastModifiedBy>
  <cp:revision>3</cp:revision>
  <dcterms:created xsi:type="dcterms:W3CDTF">2016-01-23T17:51:26Z</dcterms:created>
  <dcterms:modified xsi:type="dcterms:W3CDTF">2016-01-23T19:06:23Z</dcterms:modified>
</cp:coreProperties>
</file>