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82" r:id="rId10"/>
    <p:sldId id="267" r:id="rId11"/>
    <p:sldId id="269" r:id="rId12"/>
    <p:sldId id="278" r:id="rId13"/>
    <p:sldId id="279" r:id="rId14"/>
    <p:sldId id="280" r:id="rId15"/>
    <p:sldId id="281" r:id="rId16"/>
    <p:sldId id="273" r:id="rId17"/>
    <p:sldId id="274" r:id="rId18"/>
    <p:sldId id="275" r:id="rId19"/>
    <p:sldId id="277" r:id="rId20"/>
  </p:sldIdLst>
  <p:sldSz cx="9144000" cy="5143500" type="screen16x9"/>
  <p:notesSz cx="6858000" cy="9144000"/>
  <p:embeddedFontLst>
    <p:embeddedFont>
      <p:font typeface="Squada One" charset="0"/>
      <p:regular r:id="rId22"/>
    </p:embeddedFont>
    <p:embeddedFont>
      <p:font typeface="Arimo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DN2N/NPtLajryd3R+WkmZoiM/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19" autoAdjust="0"/>
  </p:normalViewPr>
  <p:slideViewPr>
    <p:cSldViewPr snapToGrid="0">
      <p:cViewPr varScale="1">
        <p:scale>
          <a:sx n="98" d="100"/>
          <a:sy n="98" d="100"/>
        </p:scale>
        <p:origin x="-56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012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34c23d76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a34c23d76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4c23d7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4c23d7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874766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6012658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821658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4" y="4194110"/>
            <a:ext cx="422583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 smtClean="0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Ways Beans</a:t>
            </a:r>
            <a:endParaRPr sz="4800" b="1">
              <a:solidFill>
                <a:srgbClr val="FFC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31" y="4269336"/>
            <a:ext cx="876300" cy="65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 descr="File:Unofficial JavaScript logo 2.svg - Wikimedia Comm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1102" y="4178127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61" y="602446"/>
            <a:ext cx="4588113" cy="325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21162" y="4194110"/>
            <a:ext cx="876300" cy="84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>
            <a:off x="228600" y="209550"/>
            <a:ext cx="6007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MODAL &amp; DROPDOWN</a:t>
            </a:r>
            <a:endParaRPr sz="2800" b="1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524495" y="3364778"/>
            <a:ext cx="1807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Login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2957613" y="4126861"/>
            <a:ext cx="23463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Register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5698303" y="2647950"/>
            <a:ext cx="1417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Dropdown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User</a:t>
            </a:r>
            <a:endParaRPr sz="14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7504839" y="3026243"/>
            <a:ext cx="127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Dropdown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Admin</a:t>
            </a:r>
            <a:endParaRPr sz="14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35" name="Google Shape;235;p1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9" y="1190681"/>
            <a:ext cx="2237313" cy="214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461" y="1174475"/>
            <a:ext cx="2520605" cy="286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38" y="1188297"/>
            <a:ext cx="1247003" cy="177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56" y="1188297"/>
            <a:ext cx="1513394" cy="140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2023354" y="4400550"/>
            <a:ext cx="48832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Detail Product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2" name="Google Shape;252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64" y="895351"/>
            <a:ext cx="5934217" cy="333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2023354" y="4400550"/>
            <a:ext cx="48832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Chart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2" name="Google Shape;252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64" y="895351"/>
            <a:ext cx="5934217" cy="3336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730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2023354" y="4400550"/>
            <a:ext cx="48832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Pay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2" name="Google Shape;252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65" y="895351"/>
            <a:ext cx="5934215" cy="3336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5494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2023354" y="4400550"/>
            <a:ext cx="48832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Payment Process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2" name="Google Shape;252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65" y="895351"/>
            <a:ext cx="5934215" cy="3336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073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2023354" y="4476298"/>
            <a:ext cx="48832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Income transaction of admin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2" name="Google Shape;252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41" y="136594"/>
            <a:ext cx="6062909" cy="4307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028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/>
          <p:nvPr/>
        </p:nvSpPr>
        <p:spPr>
          <a:xfrm>
            <a:off x="1602979" y="2114552"/>
            <a:ext cx="624562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DEMO </a:t>
            </a:r>
            <a:r>
              <a:rPr lang="id-ID" sz="4800" b="1" smtClean="0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Ways Beans</a:t>
            </a:r>
            <a:endParaRPr sz="4800" b="1">
              <a:solidFill>
                <a:srgbClr val="FFC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8763000" y="4781550"/>
            <a:ext cx="381000" cy="36195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34c23d76d_0_14"/>
          <p:cNvSpPr/>
          <p:nvPr/>
        </p:nvSpPr>
        <p:spPr>
          <a:xfrm>
            <a:off x="1602979" y="2114550"/>
            <a:ext cx="6245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PENJELASAN </a:t>
            </a:r>
            <a:r>
              <a:rPr lang="en-US" sz="4800" b="1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CODE</a:t>
            </a:r>
            <a:endParaRPr sz="4800" b="1">
              <a:solidFill>
                <a:srgbClr val="FFC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5" name="Google Shape;285;ga34c23d76d_0_14"/>
          <p:cNvSpPr/>
          <p:nvPr/>
        </p:nvSpPr>
        <p:spPr>
          <a:xfrm>
            <a:off x="8763000" y="4781550"/>
            <a:ext cx="381000" cy="3621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/>
          <p:nvPr/>
        </p:nvSpPr>
        <p:spPr>
          <a:xfrm>
            <a:off x="1602979" y="361951"/>
            <a:ext cx="614302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REPO </a:t>
            </a:r>
            <a:r>
              <a:rPr lang="id-ID" sz="4800" b="1" smtClean="0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Weys Beans</a:t>
            </a:r>
            <a:endParaRPr sz="4800" b="1">
              <a:solidFill>
                <a:srgbClr val="FFC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8763000" y="4781550"/>
            <a:ext cx="381000" cy="36195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18"/>
          <p:cNvGrpSpPr/>
          <p:nvPr/>
        </p:nvGrpSpPr>
        <p:grpSpPr>
          <a:xfrm>
            <a:off x="2438400" y="1819930"/>
            <a:ext cx="3962400" cy="1894820"/>
            <a:chOff x="2438400" y="2945547"/>
            <a:chExt cx="3962400" cy="1894820"/>
          </a:xfrm>
        </p:grpSpPr>
        <p:sp>
          <p:nvSpPr>
            <p:cNvPr id="293" name="Google Shape;293;p18"/>
            <p:cNvSpPr/>
            <p:nvPr/>
          </p:nvSpPr>
          <p:spPr>
            <a:xfrm>
              <a:off x="2438400" y="2945547"/>
              <a:ext cx="3962400" cy="12090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18"/>
            <p:cNvGrpSpPr/>
            <p:nvPr/>
          </p:nvGrpSpPr>
          <p:grpSpPr>
            <a:xfrm>
              <a:off x="2438400" y="4154567"/>
              <a:ext cx="3962399" cy="685800"/>
              <a:chOff x="369207" y="4171950"/>
              <a:chExt cx="3962399" cy="685800"/>
            </a:xfrm>
          </p:grpSpPr>
          <p:sp>
            <p:nvSpPr>
              <p:cNvPr id="295" name="Google Shape;295;p18"/>
              <p:cNvSpPr/>
              <p:nvPr/>
            </p:nvSpPr>
            <p:spPr>
              <a:xfrm>
                <a:off x="369207" y="4171950"/>
                <a:ext cx="3962399" cy="685800"/>
              </a:xfrm>
              <a:prstGeom prst="rect">
                <a:avLst/>
              </a:prstGeom>
              <a:solidFill>
                <a:srgbClr val="E36C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433614" y="4248150"/>
                <a:ext cx="3786414" cy="523180"/>
              </a:xfrm>
              <a:prstGeom prst="rect">
                <a:avLst/>
              </a:prstGeom>
              <a:solidFill>
                <a:srgbClr val="E36C0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lt1"/>
                    </a:solidFill>
                    <a:latin typeface="Arimo"/>
                    <a:ea typeface="Arimo"/>
                    <a:cs typeface="Arimo"/>
                    <a:sym typeface="Arimo"/>
                  </a:rPr>
                  <a:t>Github Repo</a:t>
                </a:r>
                <a:endParaRPr sz="2800" b="1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297" name="Google Shape;297;p18"/>
            <p:cNvSpPr/>
            <p:nvPr/>
          </p:nvSpPr>
          <p:spPr>
            <a:xfrm>
              <a:off x="2573475" y="2952750"/>
              <a:ext cx="372753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/>
          <p:nvPr/>
        </p:nvSpPr>
        <p:spPr>
          <a:xfrm>
            <a:off x="0" y="2015652"/>
            <a:ext cx="9144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TERIMA </a:t>
            </a:r>
            <a:r>
              <a:rPr lang="en-US" sz="4800" b="1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KASIH</a:t>
            </a:r>
            <a:endParaRPr sz="4800" b="1">
              <a:solidFill>
                <a:srgbClr val="FFC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8763000" y="4781550"/>
            <a:ext cx="381000" cy="36195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846306" y="777020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Nama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913106" y="775177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bg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lang="en-US" sz="1800" b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id-ID" sz="1800" b="1" smtClean="0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Joni Herianto</a:t>
            </a:r>
            <a:endParaRPr sz="1800" b="1">
              <a:solidFill>
                <a:srgbClr val="FFC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46306" y="1114085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TTL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913106" y="1112243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Inderapura </a:t>
            </a:r>
            <a:r>
              <a:rPr lang="en-US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/ </a:t>
            </a: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05 Januari 1990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846306" y="1472645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JK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913106" y="1470803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Laki-laki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846306" y="1843820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Alamat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913106" y="1841977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Padang Sumatera Barat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846306" y="2180885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Skills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913105" y="2179043"/>
            <a:ext cx="50201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Web Programing (HTML, CSS, JS, PHP)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46306" y="2527778"/>
            <a:ext cx="1387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Jurusan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913106" y="2527778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S1 Sistm informasis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46306" y="2864843"/>
            <a:ext cx="11932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Kampus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913106" y="2864843"/>
            <a:ext cx="396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STMIK Indonesia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763000" y="4781550"/>
            <a:ext cx="381000" cy="36195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00" y="742951"/>
            <a:ext cx="18297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752342" y="10520"/>
            <a:ext cx="422583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 smtClean="0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Ways Beans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5049885" y="1123952"/>
            <a:ext cx="386551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Ways Beans </a:t>
            </a:r>
            <a:r>
              <a:rPr lang="en-US" sz="1800" b="1" err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adalah</a:t>
            </a:r>
            <a:r>
              <a:rPr lang="en-US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platform </a:t>
            </a: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Marketplace dari sebuah perusahaan yang menjual beberapa produk unggulannya berupa kopi.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5029200" y="2724149"/>
            <a:ext cx="38862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smtClean="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Pada platform ersebut, pelanggan dapat berbelanja secara online untuk membeli produk kopi berkualitas di situs Ways Beans 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5029200" y="867269"/>
            <a:ext cx="3886200" cy="90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1640"/>
            <a:ext cx="4454930" cy="316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136186" y="0"/>
            <a:ext cx="90078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STACK </a:t>
            </a:r>
            <a:r>
              <a:rPr lang="id-ID" sz="4800" b="1" smtClean="0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Ways Beans</a:t>
            </a:r>
          </a:p>
        </p:txBody>
      </p:sp>
      <p:sp>
        <p:nvSpPr>
          <p:cNvPr id="132" name="Google Shape;132;p4"/>
          <p:cNvSpPr/>
          <p:nvPr/>
        </p:nvSpPr>
        <p:spPr>
          <a:xfrm>
            <a:off x="8763000" y="4781550"/>
            <a:ext cx="381000" cy="36195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46;p33"/>
          <p:cNvSpPr txBox="1"/>
          <p:nvPr/>
        </p:nvSpPr>
        <p:spPr>
          <a:xfrm>
            <a:off x="267480" y="782257"/>
            <a:ext cx="4576894" cy="418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REACT JS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PACKAGE : 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Node</a:t>
            </a: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Sass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React</a:t>
            </a: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Router</a:t>
            </a: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Dom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Font </a:t>
            </a: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Awesome</a:t>
            </a: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(</a:t>
            </a: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cdn</a:t>
            </a: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)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STATE MANAGEMENT :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React</a:t>
            </a: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Hooks</a:t>
            </a: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SOFTWARE :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Visual Studio </a:t>
            </a:r>
            <a:r>
              <a:rPr lang="es-ES" sz="190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Code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r>
              <a:rPr lang="es-ES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Google </a:t>
            </a:r>
            <a:r>
              <a:rPr lang="es-ES" sz="190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Chrome</a:t>
            </a:r>
            <a:r>
              <a:rPr lang="id-ID" sz="1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id-ID" sz="190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/ Mozilla Firefox</a:t>
            </a: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/>
          <p:nvPr/>
        </p:nvSpPr>
        <p:spPr>
          <a:xfrm>
            <a:off x="228600" y="209550"/>
            <a:ext cx="82413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PROG</a:t>
            </a:r>
            <a:r>
              <a:rPr lang="en-US" sz="2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RESS PAKE PERSENTASE PER TASK</a:t>
            </a:r>
            <a:r>
              <a:rPr lang="en-US" sz="2800" b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2800" b="1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381000" y="1200150"/>
            <a:ext cx="39624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8"/>
          <p:cNvGrpSpPr/>
          <p:nvPr/>
        </p:nvGrpSpPr>
        <p:grpSpPr>
          <a:xfrm>
            <a:off x="381000" y="1809750"/>
            <a:ext cx="3962400" cy="685800"/>
            <a:chOff x="357414" y="4171950"/>
            <a:chExt cx="3962400" cy="685800"/>
          </a:xfrm>
          <a:solidFill>
            <a:schemeClr val="accent5">
              <a:lumMod val="75000"/>
            </a:schemeClr>
          </a:solidFill>
        </p:grpSpPr>
        <p:sp>
          <p:nvSpPr>
            <p:cNvPr id="198" name="Google Shape;198;p8"/>
            <p:cNvSpPr/>
            <p:nvPr/>
          </p:nvSpPr>
          <p:spPr>
            <a:xfrm>
              <a:off x="357414" y="4171950"/>
              <a:ext cx="3962400" cy="6858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33614" y="4248150"/>
              <a:ext cx="3786414" cy="5231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1 Minggu</a:t>
              </a:r>
              <a:endParaRPr sz="2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00" name="Google Shape;200;p8"/>
          <p:cNvSpPr/>
          <p:nvPr/>
        </p:nvSpPr>
        <p:spPr>
          <a:xfrm>
            <a:off x="458111" y="1333441"/>
            <a:ext cx="37275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Lama Pengerjaan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4572000" y="3181350"/>
            <a:ext cx="39624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8"/>
          <p:cNvGrpSpPr/>
          <p:nvPr/>
        </p:nvGrpSpPr>
        <p:grpSpPr>
          <a:xfrm>
            <a:off x="4572000" y="3790950"/>
            <a:ext cx="3962400" cy="685800"/>
            <a:chOff x="357414" y="4171950"/>
            <a:chExt cx="3962400" cy="685800"/>
          </a:xfrm>
        </p:grpSpPr>
        <p:sp>
          <p:nvSpPr>
            <p:cNvPr id="203" name="Google Shape;203;p8"/>
            <p:cNvSpPr/>
            <p:nvPr/>
          </p:nvSpPr>
          <p:spPr>
            <a:xfrm>
              <a:off x="357414" y="4171950"/>
              <a:ext cx="3962400" cy="685800"/>
            </a:xfrm>
            <a:prstGeom prst="rect">
              <a:avLst/>
            </a:prstGeom>
            <a:solidFill>
              <a:srgbClr val="06AE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433614" y="4248150"/>
              <a:ext cx="3786414" cy="523180"/>
            </a:xfrm>
            <a:prstGeom prst="rect">
              <a:avLst/>
            </a:prstGeom>
            <a:solidFill>
              <a:srgbClr val="06AE0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9 Todo (Done)</a:t>
              </a:r>
              <a:endParaRPr sz="2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05" name="Google Shape;205;p8"/>
          <p:cNvSpPr/>
          <p:nvPr/>
        </p:nvSpPr>
        <p:spPr>
          <a:xfrm>
            <a:off x="4601441" y="3314641"/>
            <a:ext cx="37275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Task</a:t>
            </a:r>
            <a:endParaRPr sz="20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34c23d76d_0_0"/>
          <p:cNvSpPr/>
          <p:nvPr/>
        </p:nvSpPr>
        <p:spPr>
          <a:xfrm>
            <a:off x="0" y="13236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KESULITAN YANG DIHADAPI</a:t>
            </a:r>
            <a:endParaRPr sz="2800" b="1">
              <a:solidFill>
                <a:srgbClr val="FFC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" name="Google Shape;346;p33"/>
          <p:cNvSpPr txBox="1"/>
          <p:nvPr/>
        </p:nvSpPr>
        <p:spPr>
          <a:xfrm>
            <a:off x="267480" y="908716"/>
            <a:ext cx="4995184" cy="282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r>
              <a:rPr lang="id-ID" sz="190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Import </a:t>
            </a:r>
            <a:r>
              <a:rPr lang="id-ID" sz="190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package kadang sering error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r>
              <a:rPr lang="id-ID" sz="190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Implementasi “state” masih blom paham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endParaRPr lang="id-ID" sz="1900" smtClean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quada One"/>
              <a:buChar char="-"/>
            </a:pPr>
            <a:endParaRPr sz="19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026" name="Picture 2" descr="F:\JN\5 Bahan Presentasi\kesulitan-di-dunia-1024x6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859" y="2173863"/>
            <a:ext cx="2421141" cy="296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250729" y="1955801"/>
            <a:ext cx="86773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SCREENSHOT </a:t>
            </a:r>
            <a:r>
              <a:rPr lang="id-ID" sz="4800" b="1" smtClean="0">
                <a:solidFill>
                  <a:srgbClr val="FFC000"/>
                </a:solidFill>
                <a:latin typeface="Arimo"/>
                <a:ea typeface="Arimo"/>
                <a:cs typeface="Arimo"/>
                <a:sym typeface="Arimo"/>
              </a:rPr>
              <a:t>Ways Beans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763000" y="4781550"/>
            <a:ext cx="381000" cy="36195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/>
          <p:nvPr/>
        </p:nvSpPr>
        <p:spPr>
          <a:xfrm>
            <a:off x="228600" y="209550"/>
            <a:ext cx="136287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HOME</a:t>
            </a:r>
            <a:r>
              <a:rPr lang="en-US" sz="2800" b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2800" b="1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2904237" y="4007675"/>
            <a:ext cx="3356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Before Login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25" name="Google Shape;225;p1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59" y="732728"/>
            <a:ext cx="4609655" cy="3274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/>
          <p:nvPr/>
        </p:nvSpPr>
        <p:spPr>
          <a:xfrm>
            <a:off x="228600" y="209550"/>
            <a:ext cx="136287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HOME</a:t>
            </a:r>
            <a:r>
              <a:rPr lang="en-US" sz="2800" b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2800" b="1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3545602" y="4000022"/>
            <a:ext cx="1891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AfterLogin</a:t>
            </a: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59" y="732730"/>
            <a:ext cx="4598885" cy="3267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720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180</Words>
  <Application>Microsoft Office PowerPoint</Application>
  <PresentationFormat>On-screen Show (16:9)</PresentationFormat>
  <Paragraphs>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Squada One</vt:lpstr>
      <vt:lpstr>Arimo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win10x64</cp:lastModifiedBy>
  <cp:revision>93</cp:revision>
  <dcterms:created xsi:type="dcterms:W3CDTF">2020-06-07T08:39:47Z</dcterms:created>
  <dcterms:modified xsi:type="dcterms:W3CDTF">2020-11-30T05:49:03Z</dcterms:modified>
</cp:coreProperties>
</file>