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72" r:id="rId1"/>
  </p:sldMasterIdLst>
  <p:notesMasterIdLst>
    <p:notesMasterId r:id="rId10"/>
  </p:notesMasterIdLst>
  <p:handoutMasterIdLst>
    <p:handoutMasterId r:id="rId11"/>
  </p:handoutMasterIdLst>
  <p:sldIdLst>
    <p:sldId id="329" r:id="rId2"/>
    <p:sldId id="378" r:id="rId3"/>
    <p:sldId id="379" r:id="rId4"/>
    <p:sldId id="380" r:id="rId5"/>
    <p:sldId id="382" r:id="rId6"/>
    <p:sldId id="381" r:id="rId7"/>
    <p:sldId id="383" r:id="rId8"/>
    <p:sldId id="384" r:id="rId9"/>
  </p:sldIdLst>
  <p:sldSz cx="12192000" cy="6858000"/>
  <p:notesSz cx="6858000" cy="9144000"/>
  <p:embeddedFontLst>
    <p:embeddedFont>
      <p:font typeface="Segoe UI" panose="020B0502040204020203" pitchFamily="34" charset="0"/>
      <p:regular r:id="rId12"/>
      <p:bold r:id="rId13"/>
      <p:italic r:id="rId14"/>
      <p:boldItalic r:id="rId15"/>
    </p:embeddedFont>
    <p:embeddedFont>
      <p:font typeface="Segoe UI Light" panose="020B0502040204020203" pitchFamily="34" charset="0"/>
      <p:regular r:id="rId16"/>
      <p:italic r:id="rId17"/>
    </p:embeddedFon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맑은 고딕" panose="020B0503020000020004" pitchFamily="34" charset="-127"/>
      <p:regular r:id="rId22"/>
      <p:bold r:id="rId23"/>
    </p:embeddedFont>
    <p:embeddedFont>
      <p:font typeface="서울남산체 M" panose="02020503020101020101" pitchFamily="18" charset="-127"/>
      <p:regular r:id="rId2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6666"/>
    <a:srgbClr val="3333FF"/>
    <a:srgbClr val="E6C81E"/>
    <a:srgbClr val="F4DF1E"/>
    <a:srgbClr val="DCAD1F"/>
    <a:srgbClr val="F1A75A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47" autoAdjust="0"/>
    <p:restoredTop sz="84228" autoAdjust="0"/>
  </p:normalViewPr>
  <p:slideViewPr>
    <p:cSldViewPr snapToGrid="0">
      <p:cViewPr varScale="1">
        <p:scale>
          <a:sx n="119" d="100"/>
          <a:sy n="119" d="100"/>
        </p:scale>
        <p:origin x="96" y="23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07" d="100"/>
          <a:sy n="107" d="100"/>
        </p:scale>
        <p:origin x="2784" y="56"/>
      </p:cViewPr>
      <p:guideLst/>
    </p:cSldViewPr>
  </p:notesViewPr>
  <p:gridSpacing cx="147600" cy="1476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24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76D1C5-1084-402D-85B0-DF3E2A452BD1}" type="datetimeFigureOut">
              <a:rPr lang="ko-KR" altLang="en-US" smtClean="0"/>
              <a:t>2018-03-05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3E1212-64BF-4FF0-B55D-1796F63172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03278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1411E2-7637-42C8-8B47-ACDEF4E701D2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E5F7B1-A22B-4383-89B4-FA12AEED2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9369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3596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3563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7091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0422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095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6332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4478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598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78950" y="2192642"/>
            <a:ext cx="10240453" cy="914096"/>
          </a:xfrm>
        </p:spPr>
        <p:txBody>
          <a:bodyPr anchor="b" anchorCtr="0"/>
          <a:lstStyle>
            <a:lvl1pPr>
              <a:defRPr sz="6600" spc="-150" baseline="0">
                <a:solidFill>
                  <a:schemeClr val="tx1">
                    <a:alpha val="99000"/>
                  </a:schemeClr>
                </a:solidFill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978950" y="3425825"/>
            <a:ext cx="10240453" cy="498598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pc="-70" baseline="0">
                <a:solidFill>
                  <a:schemeClr val="tx2">
                    <a:lumMod val="40000"/>
                    <a:lumOff val="60000"/>
                    <a:alpha val="99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Speaker Title</a:t>
            </a:r>
          </a:p>
        </p:txBody>
      </p:sp>
      <p:sp>
        <p:nvSpPr>
          <p:cNvPr id="452" name="Rectangle 451"/>
          <p:cNvSpPr/>
          <p:nvPr/>
        </p:nvSpPr>
        <p:spPr bwMode="auto">
          <a:xfrm>
            <a:off x="9850545" y="-160540"/>
            <a:ext cx="1829276" cy="1828800"/>
          </a:xfrm>
          <a:prstGeom prst="rect">
            <a:avLst/>
          </a:prstGeom>
          <a:noFill/>
          <a:ln w="28575">
            <a:solidFill>
              <a:schemeClr val="tx1">
                <a:alpha val="1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53" name="Rectangle 452"/>
          <p:cNvSpPr/>
          <p:nvPr/>
        </p:nvSpPr>
        <p:spPr bwMode="auto">
          <a:xfrm>
            <a:off x="9264932" y="1298576"/>
            <a:ext cx="1171221" cy="1170916"/>
          </a:xfrm>
          <a:prstGeom prst="rect">
            <a:avLst/>
          </a:prstGeom>
          <a:noFill/>
          <a:ln w="57150">
            <a:solidFill>
              <a:schemeClr val="tx1">
                <a:alpha val="2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54" name="Rectangle 453"/>
          <p:cNvSpPr/>
          <p:nvPr/>
        </p:nvSpPr>
        <p:spPr bwMode="auto">
          <a:xfrm>
            <a:off x="9264934" y="-160540"/>
            <a:ext cx="875237" cy="875010"/>
          </a:xfrm>
          <a:prstGeom prst="rect">
            <a:avLst/>
          </a:prstGeom>
          <a:noFill/>
          <a:ln w="571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55" name="Rectangle 454"/>
          <p:cNvSpPr/>
          <p:nvPr/>
        </p:nvSpPr>
        <p:spPr bwMode="auto">
          <a:xfrm>
            <a:off x="8221248" y="1423060"/>
            <a:ext cx="665605" cy="665432"/>
          </a:xfrm>
          <a:prstGeom prst="rect">
            <a:avLst/>
          </a:prstGeom>
          <a:noFill/>
          <a:ln w="28575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56" name="Rectangle 455"/>
          <p:cNvSpPr/>
          <p:nvPr/>
        </p:nvSpPr>
        <p:spPr bwMode="auto">
          <a:xfrm>
            <a:off x="9264932" y="5753556"/>
            <a:ext cx="1171221" cy="1170916"/>
          </a:xfrm>
          <a:prstGeom prst="rect">
            <a:avLst/>
          </a:prstGeom>
          <a:noFill/>
          <a:ln w="7620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57" name="Rectangle 456"/>
          <p:cNvSpPr/>
          <p:nvPr/>
        </p:nvSpPr>
        <p:spPr bwMode="auto">
          <a:xfrm>
            <a:off x="10530565" y="5081417"/>
            <a:ext cx="774113" cy="773912"/>
          </a:xfrm>
          <a:prstGeom prst="rect">
            <a:avLst/>
          </a:prstGeom>
          <a:noFill/>
          <a:ln w="190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58" name="Rectangle 457"/>
          <p:cNvSpPr/>
          <p:nvPr/>
        </p:nvSpPr>
        <p:spPr bwMode="auto">
          <a:xfrm>
            <a:off x="11219403" y="5610291"/>
            <a:ext cx="316795" cy="316712"/>
          </a:xfrm>
          <a:prstGeom prst="rect">
            <a:avLst/>
          </a:prstGeom>
          <a:noFill/>
          <a:ln w="19050">
            <a:solidFill>
              <a:schemeClr val="tx1">
                <a:alpha val="2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59" name="Rectangle 458"/>
          <p:cNvSpPr/>
          <p:nvPr/>
        </p:nvSpPr>
        <p:spPr bwMode="auto">
          <a:xfrm>
            <a:off x="10625650" y="6339014"/>
            <a:ext cx="2361901" cy="2361286"/>
          </a:xfrm>
          <a:prstGeom prst="rect">
            <a:avLst/>
          </a:prstGeom>
          <a:noFill/>
          <a:ln w="57150">
            <a:solidFill>
              <a:schemeClr val="tx1">
                <a:alpha val="1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60" name="Rectangle 459"/>
          <p:cNvSpPr/>
          <p:nvPr/>
        </p:nvSpPr>
        <p:spPr bwMode="auto">
          <a:xfrm>
            <a:off x="682124" y="442110"/>
            <a:ext cx="1255901" cy="1255574"/>
          </a:xfrm>
          <a:prstGeom prst="rect">
            <a:avLst/>
          </a:prstGeom>
          <a:noFill/>
          <a:ln w="571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61" name="Rectangle 460"/>
          <p:cNvSpPr/>
          <p:nvPr/>
        </p:nvSpPr>
        <p:spPr bwMode="auto">
          <a:xfrm>
            <a:off x="1866929" y="-160540"/>
            <a:ext cx="513324" cy="513190"/>
          </a:xfrm>
          <a:prstGeom prst="rect">
            <a:avLst/>
          </a:prstGeom>
          <a:noFill/>
          <a:ln w="19050">
            <a:solidFill>
              <a:schemeClr val="tx1">
                <a:alpha val="2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62" name="Rectangle 461"/>
          <p:cNvSpPr/>
          <p:nvPr/>
        </p:nvSpPr>
        <p:spPr bwMode="auto">
          <a:xfrm>
            <a:off x="11752928" y="1234418"/>
            <a:ext cx="244537" cy="244474"/>
          </a:xfrm>
          <a:prstGeom prst="rect">
            <a:avLst/>
          </a:prstGeom>
          <a:noFill/>
          <a:ln w="19050">
            <a:solidFill>
              <a:schemeClr val="tx1">
                <a:alpha val="1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63" name="Rectangle 462"/>
          <p:cNvSpPr/>
          <p:nvPr/>
        </p:nvSpPr>
        <p:spPr bwMode="auto">
          <a:xfrm>
            <a:off x="5826072" y="1918422"/>
            <a:ext cx="875237" cy="875010"/>
          </a:xfrm>
          <a:prstGeom prst="rect">
            <a:avLst/>
          </a:prstGeom>
          <a:noFill/>
          <a:ln w="9525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64" name="Rectangle 463"/>
          <p:cNvSpPr/>
          <p:nvPr/>
        </p:nvSpPr>
        <p:spPr bwMode="auto">
          <a:xfrm>
            <a:off x="4974748" y="5410281"/>
            <a:ext cx="603561" cy="603404"/>
          </a:xfrm>
          <a:prstGeom prst="rect">
            <a:avLst/>
          </a:prstGeom>
          <a:noFill/>
          <a:ln w="3810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65" name="Rectangle 464"/>
          <p:cNvSpPr/>
          <p:nvPr/>
        </p:nvSpPr>
        <p:spPr bwMode="auto">
          <a:xfrm>
            <a:off x="5630899" y="4681875"/>
            <a:ext cx="1030376" cy="1030108"/>
          </a:xfrm>
          <a:prstGeom prst="rect">
            <a:avLst/>
          </a:prstGeom>
          <a:noFill/>
          <a:ln w="571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5057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744341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13" name="직사각형 12"/>
          <p:cNvSpPr/>
          <p:nvPr userDrawn="1"/>
        </p:nvSpPr>
        <p:spPr>
          <a:xfrm>
            <a:off x="0" y="0"/>
            <a:ext cx="12192000" cy="344385"/>
          </a:xfrm>
          <a:prstGeom prst="rect">
            <a:avLst/>
          </a:prstGeom>
          <a:solidFill>
            <a:srgbClr val="F4DF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itle 1"/>
          <p:cNvSpPr>
            <a:spLocks noGrp="1"/>
          </p:cNvSpPr>
          <p:nvPr>
            <p:ph type="ctrTitle" hasCustomPrompt="1"/>
          </p:nvPr>
        </p:nvSpPr>
        <p:spPr>
          <a:xfrm>
            <a:off x="656253" y="1686722"/>
            <a:ext cx="8403772" cy="2243691"/>
          </a:xfrm>
        </p:spPr>
        <p:txBody>
          <a:bodyPr/>
          <a:lstStyle>
            <a:lvl1pPr algn="l">
              <a:defRPr/>
            </a:lvl1pPr>
          </a:lstStyle>
          <a:p>
            <a:pPr algn="l"/>
            <a:r>
              <a:rPr lang="en-US" altLang="ko-KR" b="1" dirty="0">
                <a:solidFill>
                  <a:srgbClr val="F4DF1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C++ Korea</a:t>
            </a:r>
            <a:br>
              <a:rPr lang="en-US" altLang="ko-KR" b="1" dirty="0">
                <a:solidFill>
                  <a:srgbClr val="F4DF1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5400" b="1" dirty="0">
                <a:solidFill>
                  <a:srgbClr val="F4DF1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C++ Concurrency in Action Study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29211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19248" y="2971952"/>
            <a:ext cx="11151917" cy="914096"/>
          </a:xfrm>
        </p:spPr>
        <p:txBody>
          <a:bodyPr anchor="ctr" anchorCtr="0"/>
          <a:lstStyle>
            <a:lvl1pPr>
              <a:defRPr sz="6600" spc="-300" baseline="0">
                <a:solidFill>
                  <a:schemeClr val="tx1">
                    <a:alpha val="99000"/>
                  </a:schemeClr>
                </a:solidFill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3" name="Oval 2"/>
          <p:cNvSpPr/>
          <p:nvPr/>
        </p:nvSpPr>
        <p:spPr bwMode="auto">
          <a:xfrm>
            <a:off x="10205079" y="-383422"/>
            <a:ext cx="1829276" cy="1828800"/>
          </a:xfrm>
          <a:prstGeom prst="ellipse">
            <a:avLst/>
          </a:prstGeom>
          <a:noFill/>
          <a:ln w="28575">
            <a:solidFill>
              <a:schemeClr val="tx1">
                <a:alpha val="1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Oval 3"/>
          <p:cNvSpPr/>
          <p:nvPr/>
        </p:nvSpPr>
        <p:spPr bwMode="auto">
          <a:xfrm>
            <a:off x="9619468" y="1075694"/>
            <a:ext cx="1171221" cy="1170916"/>
          </a:xfrm>
          <a:prstGeom prst="ellipse">
            <a:avLst/>
          </a:prstGeom>
          <a:noFill/>
          <a:ln w="571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9619468" y="-383422"/>
            <a:ext cx="875237" cy="875010"/>
          </a:xfrm>
          <a:prstGeom prst="ellipse">
            <a:avLst/>
          </a:prstGeom>
          <a:noFill/>
          <a:ln w="571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8575783" y="1200178"/>
            <a:ext cx="665605" cy="665432"/>
          </a:xfrm>
          <a:prstGeom prst="ellipse">
            <a:avLst/>
          </a:prstGeom>
          <a:noFill/>
          <a:ln w="28575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9492687" y="5499901"/>
            <a:ext cx="1171221" cy="1170916"/>
          </a:xfrm>
          <a:prstGeom prst="ellipse">
            <a:avLst/>
          </a:prstGeom>
          <a:noFill/>
          <a:ln w="7620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10758320" y="4827762"/>
            <a:ext cx="774113" cy="773912"/>
          </a:xfrm>
          <a:prstGeom prst="ellipse">
            <a:avLst/>
          </a:prstGeom>
          <a:noFill/>
          <a:ln w="190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11447157" y="5356636"/>
            <a:ext cx="316795" cy="316712"/>
          </a:xfrm>
          <a:prstGeom prst="ellipse">
            <a:avLst/>
          </a:prstGeom>
          <a:noFill/>
          <a:ln w="19050">
            <a:solidFill>
              <a:schemeClr val="tx1">
                <a:alpha val="2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10853404" y="6085359"/>
            <a:ext cx="2361901" cy="2361286"/>
          </a:xfrm>
          <a:prstGeom prst="ellipse">
            <a:avLst/>
          </a:prstGeom>
          <a:noFill/>
          <a:ln w="57150">
            <a:solidFill>
              <a:schemeClr val="tx1">
                <a:alpha val="1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1503860" y="1115602"/>
            <a:ext cx="1255901" cy="1255574"/>
          </a:xfrm>
          <a:prstGeom prst="ellipse">
            <a:avLst/>
          </a:prstGeom>
          <a:noFill/>
          <a:ln w="571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688663" y="512952"/>
            <a:ext cx="513324" cy="513190"/>
          </a:xfrm>
          <a:prstGeom prst="ellipse">
            <a:avLst/>
          </a:prstGeom>
          <a:noFill/>
          <a:ln w="19050">
            <a:solidFill>
              <a:schemeClr val="tx1">
                <a:alpha val="2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2107464" y="1011536"/>
            <a:ext cx="244537" cy="244474"/>
          </a:xfrm>
          <a:prstGeom prst="ellipse">
            <a:avLst/>
          </a:prstGeom>
          <a:noFill/>
          <a:ln w="19050">
            <a:solidFill>
              <a:schemeClr val="tx1">
                <a:alpha val="1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11159118" y="1879032"/>
            <a:ext cx="875237" cy="875010"/>
          </a:xfrm>
          <a:prstGeom prst="ellipse">
            <a:avLst/>
          </a:prstGeom>
          <a:noFill/>
          <a:ln w="9525">
            <a:solidFill>
              <a:schemeClr val="tx1">
                <a:alpha val="2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4974748" y="5410281"/>
            <a:ext cx="603561" cy="603404"/>
          </a:xfrm>
          <a:prstGeom prst="ellipse">
            <a:avLst/>
          </a:prstGeom>
          <a:noFill/>
          <a:ln w="3810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5630899" y="4681875"/>
            <a:ext cx="1030376" cy="1030108"/>
          </a:xfrm>
          <a:prstGeom prst="ellipse">
            <a:avLst/>
          </a:prstGeom>
          <a:noFill/>
          <a:ln w="571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3936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, Video etc. &quot;special&quot; slides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ardrop 7"/>
          <p:cNvSpPr/>
          <p:nvPr/>
        </p:nvSpPr>
        <p:spPr bwMode="auto">
          <a:xfrm>
            <a:off x="9850545" y="-160540"/>
            <a:ext cx="1829276" cy="1828800"/>
          </a:xfrm>
          <a:prstGeom prst="teardrop">
            <a:avLst/>
          </a:prstGeom>
          <a:noFill/>
          <a:ln w="28575">
            <a:solidFill>
              <a:schemeClr val="tx1">
                <a:alpha val="1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eardrop 8"/>
          <p:cNvSpPr/>
          <p:nvPr/>
        </p:nvSpPr>
        <p:spPr bwMode="auto">
          <a:xfrm>
            <a:off x="9264932" y="1298576"/>
            <a:ext cx="1171221" cy="1170916"/>
          </a:xfrm>
          <a:prstGeom prst="teardrop">
            <a:avLst/>
          </a:prstGeom>
          <a:noFill/>
          <a:ln w="57150">
            <a:solidFill>
              <a:schemeClr val="tx1">
                <a:alpha val="2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Teardrop 9"/>
          <p:cNvSpPr/>
          <p:nvPr/>
        </p:nvSpPr>
        <p:spPr bwMode="auto">
          <a:xfrm>
            <a:off x="9264934" y="-160540"/>
            <a:ext cx="875237" cy="875010"/>
          </a:xfrm>
          <a:prstGeom prst="teardrop">
            <a:avLst/>
          </a:prstGeom>
          <a:noFill/>
          <a:ln w="571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Teardrop 10"/>
          <p:cNvSpPr/>
          <p:nvPr/>
        </p:nvSpPr>
        <p:spPr bwMode="auto">
          <a:xfrm>
            <a:off x="8221248" y="1423060"/>
            <a:ext cx="665605" cy="665432"/>
          </a:xfrm>
          <a:prstGeom prst="teardrop">
            <a:avLst/>
          </a:prstGeom>
          <a:noFill/>
          <a:ln w="28575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Teardrop 11"/>
          <p:cNvSpPr/>
          <p:nvPr/>
        </p:nvSpPr>
        <p:spPr bwMode="auto">
          <a:xfrm>
            <a:off x="9264932" y="5753556"/>
            <a:ext cx="1171221" cy="1170916"/>
          </a:xfrm>
          <a:prstGeom prst="teardrop">
            <a:avLst/>
          </a:prstGeom>
          <a:noFill/>
          <a:ln w="7620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Teardrop 12"/>
          <p:cNvSpPr/>
          <p:nvPr/>
        </p:nvSpPr>
        <p:spPr bwMode="auto">
          <a:xfrm>
            <a:off x="10530565" y="5081417"/>
            <a:ext cx="774113" cy="773912"/>
          </a:xfrm>
          <a:prstGeom prst="teardrop">
            <a:avLst/>
          </a:prstGeom>
          <a:noFill/>
          <a:ln w="190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Teardrop 13"/>
          <p:cNvSpPr/>
          <p:nvPr/>
        </p:nvSpPr>
        <p:spPr bwMode="auto">
          <a:xfrm>
            <a:off x="11219403" y="5610291"/>
            <a:ext cx="316795" cy="316712"/>
          </a:xfrm>
          <a:prstGeom prst="teardrop">
            <a:avLst/>
          </a:prstGeom>
          <a:noFill/>
          <a:ln w="19050">
            <a:solidFill>
              <a:schemeClr val="tx1">
                <a:alpha val="2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" name="Teardrop 14"/>
          <p:cNvSpPr/>
          <p:nvPr/>
        </p:nvSpPr>
        <p:spPr bwMode="auto">
          <a:xfrm>
            <a:off x="10625650" y="6339014"/>
            <a:ext cx="2361901" cy="2361286"/>
          </a:xfrm>
          <a:prstGeom prst="teardrop">
            <a:avLst/>
          </a:prstGeom>
          <a:noFill/>
          <a:ln w="57150">
            <a:solidFill>
              <a:schemeClr val="tx1">
                <a:alpha val="1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Teardrop 15"/>
          <p:cNvSpPr/>
          <p:nvPr/>
        </p:nvSpPr>
        <p:spPr bwMode="auto">
          <a:xfrm>
            <a:off x="682124" y="442110"/>
            <a:ext cx="1255901" cy="1255574"/>
          </a:xfrm>
          <a:prstGeom prst="teardrop">
            <a:avLst/>
          </a:prstGeom>
          <a:noFill/>
          <a:ln w="571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7" name="Teardrop 16"/>
          <p:cNvSpPr/>
          <p:nvPr/>
        </p:nvSpPr>
        <p:spPr bwMode="auto">
          <a:xfrm>
            <a:off x="1866929" y="-160540"/>
            <a:ext cx="513324" cy="513190"/>
          </a:xfrm>
          <a:prstGeom prst="teardrop">
            <a:avLst/>
          </a:prstGeom>
          <a:noFill/>
          <a:ln w="19050">
            <a:solidFill>
              <a:schemeClr val="tx1">
                <a:alpha val="2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8" name="Teardrop 17"/>
          <p:cNvSpPr/>
          <p:nvPr/>
        </p:nvSpPr>
        <p:spPr bwMode="auto">
          <a:xfrm>
            <a:off x="11752928" y="1234418"/>
            <a:ext cx="244537" cy="244474"/>
          </a:xfrm>
          <a:prstGeom prst="teardrop">
            <a:avLst/>
          </a:prstGeom>
          <a:noFill/>
          <a:ln w="19050">
            <a:solidFill>
              <a:schemeClr val="tx1">
                <a:alpha val="1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9" name="Teardrop 18"/>
          <p:cNvSpPr/>
          <p:nvPr/>
        </p:nvSpPr>
        <p:spPr bwMode="auto">
          <a:xfrm>
            <a:off x="5826072" y="1918422"/>
            <a:ext cx="875237" cy="875010"/>
          </a:xfrm>
          <a:prstGeom prst="teardrop">
            <a:avLst/>
          </a:prstGeom>
          <a:noFill/>
          <a:ln w="9525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0" name="Teardrop 19"/>
          <p:cNvSpPr/>
          <p:nvPr/>
        </p:nvSpPr>
        <p:spPr bwMode="auto">
          <a:xfrm>
            <a:off x="4974748" y="5410281"/>
            <a:ext cx="603561" cy="603404"/>
          </a:xfrm>
          <a:prstGeom prst="teardrop">
            <a:avLst/>
          </a:prstGeom>
          <a:noFill/>
          <a:ln w="3810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Teardrop 20"/>
          <p:cNvSpPr/>
          <p:nvPr/>
        </p:nvSpPr>
        <p:spPr bwMode="auto">
          <a:xfrm>
            <a:off x="5630899" y="4681875"/>
            <a:ext cx="1030376" cy="1030108"/>
          </a:xfrm>
          <a:prstGeom prst="teardrop">
            <a:avLst/>
          </a:prstGeom>
          <a:noFill/>
          <a:ln w="571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3392" y="4343402"/>
            <a:ext cx="10240453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lang="en-US" sz="3600" kern="1200" spc="-70" baseline="0" dirty="0">
                <a:gradFill>
                  <a:gsLst>
                    <a:gs pos="2083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36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altLang="ko-KR"/>
              <a:t>Click to edit Master subtitle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976567" y="2739678"/>
            <a:ext cx="10245219" cy="1378644"/>
          </a:xfrm>
        </p:spPr>
        <p:txBody>
          <a:bodyPr anchor="ctr" anchorCtr="0">
            <a:noAutofit/>
            <a:scene3d>
              <a:camera prst="orthographicFront"/>
              <a:lightRig rig="flat" dir="t"/>
            </a:scene3d>
            <a:sp3d>
              <a:contourClr>
                <a:schemeClr val="tx2"/>
              </a:contourClr>
            </a:sp3d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lang="en-US" sz="9600" b="0" kern="1200" cap="none" spc="-400" baseline="0" dirty="0" smtClean="0">
                <a:ln w="3175">
                  <a:noFill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pPr lvl="0"/>
            <a:r>
              <a:rPr lang="en-US" dirty="0"/>
              <a:t>click to…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972599" y="1447800"/>
            <a:ext cx="10240453" cy="914096"/>
          </a:xfrm>
        </p:spPr>
        <p:txBody>
          <a:bodyPr wrap="square" anchor="ctr">
            <a:noAutofit/>
          </a:bodyPr>
          <a:lstStyle>
            <a:lvl1pPr marL="0" indent="0">
              <a:buNone/>
              <a:defRPr sz="6600" spc="-150">
                <a:solidFill>
                  <a:schemeClr val="tx1">
                    <a:alpha val="99000"/>
                  </a:schemeClr>
                </a:solidFill>
              </a:defRPr>
            </a:lvl1pPr>
          </a:lstStyle>
          <a:p>
            <a:pPr lvl="0"/>
            <a:r>
              <a:rPr lang="en-US" altLang="ko-KR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39890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>
            <a:lvl1pPr>
              <a:defRPr>
                <a:solidFill>
                  <a:srgbClr val="F4DF1E">
                    <a:alpha val="99000"/>
                  </a:srgbClr>
                </a:solidFill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9248" y="1447801"/>
            <a:ext cx="11151917" cy="4944532"/>
          </a:xfrm>
          <a:prstGeom prst="rect">
            <a:avLst/>
          </a:prstGeom>
        </p:spPr>
        <p:txBody>
          <a:bodyPr/>
          <a:lstStyle>
            <a:lvl1pPr marL="284163" indent="-284163">
              <a:buFont typeface="Wingdings" pitchFamily="2" charset="2"/>
              <a:buChar char=""/>
              <a:defRPr sz="2800">
                <a:latin typeface="+mn-lt"/>
              </a:defRPr>
            </a:lvl1pPr>
            <a:lvl2pPr marL="517525" indent="-233363">
              <a:buFont typeface="Wingdings" pitchFamily="2" charset="2"/>
              <a:buChar char=""/>
              <a:defRPr>
                <a:latin typeface="+mn-lt"/>
              </a:defRPr>
            </a:lvl2pPr>
            <a:lvl3pPr marL="741363" indent="-223838">
              <a:buFont typeface="Wingdings" pitchFamily="2" charset="2"/>
              <a:buChar char=""/>
              <a:tabLst/>
              <a:defRPr>
                <a:latin typeface="+mn-lt"/>
              </a:defRPr>
            </a:lvl3pPr>
            <a:lvl4pPr marL="914400" indent="-173038">
              <a:buFont typeface="Wingdings" pitchFamily="2" charset="2"/>
              <a:buChar char=""/>
              <a:defRPr>
                <a:latin typeface="+mn-lt"/>
              </a:defRPr>
            </a:lvl4pPr>
            <a:lvl5pPr marL="1087438" indent="-173038">
              <a:buFont typeface="Wingdings" pitchFamily="2" charset="2"/>
              <a:buChar char=""/>
              <a:tabLst/>
              <a:defRPr>
                <a:latin typeface="+mn-lt"/>
              </a:defRPr>
            </a:lvl5pPr>
          </a:lstStyle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en-US" dirty="0"/>
          </a:p>
        </p:txBody>
      </p:sp>
      <p:sp>
        <p:nvSpPr>
          <p:cNvPr id="1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5587989" y="6576490"/>
            <a:ext cx="1016022" cy="281510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5C536E-FA7B-40DC-A296-D7EC1849005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14" name="직선 연결선 13"/>
          <p:cNvCxnSpPr/>
          <p:nvPr userDrawn="1"/>
        </p:nvCxnSpPr>
        <p:spPr>
          <a:xfrm flipV="1">
            <a:off x="88184" y="6519336"/>
            <a:ext cx="11981108" cy="1"/>
          </a:xfrm>
          <a:prstGeom prst="line">
            <a:avLst/>
          </a:prstGeom>
          <a:ln w="12700" cap="sq">
            <a:solidFill>
              <a:srgbClr val="00206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12"/>
          <p:cNvSpPr/>
          <p:nvPr userDrawn="1"/>
        </p:nvSpPr>
        <p:spPr>
          <a:xfrm>
            <a:off x="0" y="0"/>
            <a:ext cx="12192000" cy="344385"/>
          </a:xfrm>
          <a:prstGeom prst="rect">
            <a:avLst/>
          </a:prstGeom>
          <a:solidFill>
            <a:srgbClr val="F4DF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0493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4DF1E">
                    <a:alpha val="99000"/>
                  </a:srgbClr>
                </a:solidFill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en-US" dirty="0"/>
          </a:p>
        </p:txBody>
      </p:sp>
      <p:sp>
        <p:nvSpPr>
          <p:cNvPr id="1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5554133" y="6576490"/>
            <a:ext cx="1016022" cy="281510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5C536E-FA7B-40DC-A296-D7EC1849005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14" name="직선 연결선 13"/>
          <p:cNvCxnSpPr/>
          <p:nvPr userDrawn="1"/>
        </p:nvCxnSpPr>
        <p:spPr>
          <a:xfrm flipV="1">
            <a:off x="88184" y="6519336"/>
            <a:ext cx="11981108" cy="1"/>
          </a:xfrm>
          <a:prstGeom prst="line">
            <a:avLst/>
          </a:prstGeom>
          <a:ln w="12700" cap="sq">
            <a:solidFill>
              <a:srgbClr val="00206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 userDrawn="1"/>
        </p:nvSpPr>
        <p:spPr>
          <a:xfrm>
            <a:off x="9984483" y="6544737"/>
            <a:ext cx="206787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altLang="ko-KR" sz="10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C++ Concurrency in Action Study</a:t>
            </a:r>
            <a:endParaRPr lang="en-US" altLang="ko-KR" sz="1000" b="1" baseline="0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/>
            <a:r>
              <a:rPr lang="en-US" altLang="ko-KR" sz="1000" b="1" baseline="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C++ Korea</a:t>
            </a:r>
            <a:endParaRPr lang="ko-KR" altLang="en-US" sz="1000" b="1" dirty="0" err="1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12"/>
          <p:cNvSpPr/>
          <p:nvPr userDrawn="1"/>
        </p:nvSpPr>
        <p:spPr>
          <a:xfrm>
            <a:off x="0" y="0"/>
            <a:ext cx="12192000" cy="344385"/>
          </a:xfrm>
          <a:prstGeom prst="rect">
            <a:avLst/>
          </a:prstGeom>
          <a:solidFill>
            <a:srgbClr val="F4DF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2871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ext_boxe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4DF1E">
                    <a:alpha val="99000"/>
                  </a:srgbClr>
                </a:solidFill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757453" y="2526576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Click to edit Master text styles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4757453" y="3440976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7535359" y="2526576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Click to edit Master text styles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7535359" y="3440976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/>
              <a:t>Click to edit Master text styles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1982631" y="2526576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Click to edit Master text styles</a:t>
            </a:r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1982631" y="3440976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/>
              <a:t>Click to edit Master text styles</a:t>
            </a:r>
          </a:p>
        </p:txBody>
      </p:sp>
      <p:sp>
        <p:nvSpPr>
          <p:cNvPr id="25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5554133" y="6534161"/>
            <a:ext cx="1016022" cy="281510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5C536E-FA7B-40DC-A296-D7EC1849005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26" name="직선 연결선 25"/>
          <p:cNvCxnSpPr/>
          <p:nvPr userDrawn="1"/>
        </p:nvCxnSpPr>
        <p:spPr>
          <a:xfrm flipV="1">
            <a:off x="88184" y="6519336"/>
            <a:ext cx="11981108" cy="1"/>
          </a:xfrm>
          <a:prstGeom prst="line">
            <a:avLst/>
          </a:prstGeom>
          <a:ln w="12700" cap="sq">
            <a:solidFill>
              <a:srgbClr val="00206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 userDrawn="1"/>
        </p:nvSpPr>
        <p:spPr>
          <a:xfrm>
            <a:off x="9984483" y="6544737"/>
            <a:ext cx="206787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altLang="ko-KR" sz="10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C++ Concurrency in Action Study</a:t>
            </a:r>
            <a:endParaRPr lang="en-US" altLang="ko-KR" sz="1000" b="1" baseline="0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/>
            <a:r>
              <a:rPr lang="en-US" altLang="ko-KR" sz="1000" b="1" baseline="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C++ Korea</a:t>
            </a:r>
            <a:endParaRPr lang="ko-KR" altLang="en-US" sz="1000" b="1" dirty="0" err="1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직사각형 12"/>
          <p:cNvSpPr/>
          <p:nvPr userDrawn="1"/>
        </p:nvSpPr>
        <p:spPr>
          <a:xfrm>
            <a:off x="0" y="0"/>
            <a:ext cx="12192000" cy="344385"/>
          </a:xfrm>
          <a:prstGeom prst="rect">
            <a:avLst/>
          </a:prstGeom>
          <a:solidFill>
            <a:srgbClr val="F4DF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045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ext_boxe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4DF1E">
                    <a:alpha val="99000"/>
                  </a:srgbClr>
                </a:solidFill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6142923" y="1394951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Click to edit Master text styles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6142923" y="2309351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/>
              <a:t>Click to edit Master text styles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3368101" y="1394951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Click to edit Master text styles</a:t>
            </a:r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3368101" y="2309351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/>
              <a:t>Click to edit Master text styles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6142923" y="3961640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Click to edit Master text styles</a:t>
            </a: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6142923" y="4876040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/>
              <a:t>Click to edit Master text styles</a:t>
            </a:r>
          </a:p>
        </p:txBody>
      </p:sp>
      <p:sp>
        <p:nvSpPr>
          <p:cNvPr id="19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3368101" y="3961640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Click to edit Master text styles</a:t>
            </a:r>
          </a:p>
        </p:txBody>
      </p:sp>
      <p:sp>
        <p:nvSpPr>
          <p:cNvPr id="20" name="Text Placeholder 8"/>
          <p:cNvSpPr>
            <a:spLocks noGrp="1"/>
          </p:cNvSpPr>
          <p:nvPr>
            <p:ph type="body" sz="quarter" idx="22"/>
          </p:nvPr>
        </p:nvSpPr>
        <p:spPr>
          <a:xfrm>
            <a:off x="3368101" y="4876040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/>
              <a:t>Click to edit Master text styles</a:t>
            </a:r>
          </a:p>
        </p:txBody>
      </p:sp>
      <p:sp>
        <p:nvSpPr>
          <p:cNvPr id="2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5554133" y="6534161"/>
            <a:ext cx="1016022" cy="281510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5C536E-FA7B-40DC-A296-D7EC1849005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28" name="직선 연결선 27"/>
          <p:cNvCxnSpPr/>
          <p:nvPr userDrawn="1"/>
        </p:nvCxnSpPr>
        <p:spPr>
          <a:xfrm flipV="1">
            <a:off x="88184" y="6519336"/>
            <a:ext cx="11981108" cy="1"/>
          </a:xfrm>
          <a:prstGeom prst="line">
            <a:avLst/>
          </a:prstGeom>
          <a:ln w="12700" cap="sq">
            <a:solidFill>
              <a:srgbClr val="00206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 userDrawn="1"/>
        </p:nvSpPr>
        <p:spPr>
          <a:xfrm>
            <a:off x="9984483" y="6544737"/>
            <a:ext cx="206787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altLang="ko-KR" sz="10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C++ Concurrency in Action Study</a:t>
            </a:r>
            <a:endParaRPr lang="en-US" altLang="ko-KR" sz="1000" b="1" baseline="0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/>
            <a:r>
              <a:rPr lang="en-US" altLang="ko-KR" sz="1000" b="1" baseline="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C++ Korea</a:t>
            </a:r>
            <a:endParaRPr lang="ko-KR" altLang="en-US" sz="1000" b="1" dirty="0" err="1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직사각형 12"/>
          <p:cNvSpPr/>
          <p:nvPr userDrawn="1"/>
        </p:nvSpPr>
        <p:spPr>
          <a:xfrm>
            <a:off x="0" y="0"/>
            <a:ext cx="12192000" cy="344385"/>
          </a:xfrm>
          <a:prstGeom prst="rect">
            <a:avLst/>
          </a:prstGeom>
          <a:solidFill>
            <a:srgbClr val="F4DF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9400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ext_boxe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4DF1E">
                    <a:alpha val="99000"/>
                  </a:srgbClr>
                </a:solidFill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757453" y="1394951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Click to edit Master text styles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4757453" y="2309351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7535359" y="1394951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Click to edit Master text styles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7535359" y="2309351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/>
              <a:t>Click to edit Master text styles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1982631" y="1394951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Click to edit Master text styles</a:t>
            </a:r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1982631" y="2309351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/>
              <a:t>Click to edit Master text styles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4757453" y="3961640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Click to edit Master text styles</a:t>
            </a: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4757453" y="4876040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/>
              <a:t>Click to edit Master text styles</a:t>
            </a:r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7535359" y="3961640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Click to edit Master text styles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7535359" y="4876040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/>
              <a:t>Click to edit Master text styles</a:t>
            </a:r>
          </a:p>
        </p:txBody>
      </p:sp>
      <p:sp>
        <p:nvSpPr>
          <p:cNvPr id="19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1982631" y="3961640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Click to edit Master text styles</a:t>
            </a:r>
          </a:p>
        </p:txBody>
      </p:sp>
      <p:sp>
        <p:nvSpPr>
          <p:cNvPr id="20" name="Text Placeholder 8"/>
          <p:cNvSpPr>
            <a:spLocks noGrp="1"/>
          </p:cNvSpPr>
          <p:nvPr>
            <p:ph type="body" sz="quarter" idx="22"/>
          </p:nvPr>
        </p:nvSpPr>
        <p:spPr>
          <a:xfrm>
            <a:off x="1982631" y="4876040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/>
              <a:t>Click to edit Master text styles</a:t>
            </a:r>
          </a:p>
        </p:txBody>
      </p:sp>
      <p:sp>
        <p:nvSpPr>
          <p:cNvPr id="31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5554133" y="6534161"/>
            <a:ext cx="1016022" cy="281510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5C536E-FA7B-40DC-A296-D7EC1849005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32" name="직선 연결선 31"/>
          <p:cNvCxnSpPr/>
          <p:nvPr userDrawn="1"/>
        </p:nvCxnSpPr>
        <p:spPr>
          <a:xfrm flipV="1">
            <a:off x="88184" y="6519336"/>
            <a:ext cx="11981108" cy="1"/>
          </a:xfrm>
          <a:prstGeom prst="line">
            <a:avLst/>
          </a:prstGeom>
          <a:ln w="12700" cap="sq">
            <a:solidFill>
              <a:srgbClr val="00206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 userDrawn="1"/>
        </p:nvSpPr>
        <p:spPr>
          <a:xfrm>
            <a:off x="9984483" y="6544737"/>
            <a:ext cx="206787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altLang="ko-KR" sz="10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C++ Concurrency in Action Study</a:t>
            </a:r>
            <a:endParaRPr lang="en-US" altLang="ko-KR" sz="1000" b="1" baseline="0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/>
            <a:r>
              <a:rPr lang="en-US" altLang="ko-KR" sz="1000" b="1" baseline="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C++ Korea</a:t>
            </a:r>
            <a:endParaRPr lang="ko-KR" altLang="en-US" sz="1000" b="1" dirty="0" err="1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직사각형 12"/>
          <p:cNvSpPr/>
          <p:nvPr userDrawn="1"/>
        </p:nvSpPr>
        <p:spPr>
          <a:xfrm>
            <a:off x="0" y="0"/>
            <a:ext cx="12192000" cy="344385"/>
          </a:xfrm>
          <a:prstGeom prst="rect">
            <a:avLst/>
          </a:prstGeom>
          <a:solidFill>
            <a:srgbClr val="F4DF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4338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 userDrawn="1"/>
        </p:nvSpPr>
        <p:spPr>
          <a:xfrm>
            <a:off x="9984483" y="6544737"/>
            <a:ext cx="206787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altLang="ko-KR" sz="10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C++ Concurrency in Action Study</a:t>
            </a:r>
            <a:endParaRPr lang="en-US" altLang="ko-KR" sz="1000" b="1" baseline="0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/>
            <a:r>
              <a:rPr lang="en-US" altLang="ko-KR" sz="1000" b="1" baseline="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C++ Korea</a:t>
            </a:r>
            <a:endParaRPr lang="ko-KR" altLang="en-US" sz="1000" b="1" dirty="0" err="1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5554133" y="6571004"/>
            <a:ext cx="1016022" cy="281510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5C536E-FA7B-40DC-A296-D7EC1849005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14" name="직선 연결선 13"/>
          <p:cNvCxnSpPr/>
          <p:nvPr userDrawn="1"/>
        </p:nvCxnSpPr>
        <p:spPr>
          <a:xfrm flipV="1">
            <a:off x="88184" y="6519336"/>
            <a:ext cx="11981108" cy="1"/>
          </a:xfrm>
          <a:prstGeom prst="line">
            <a:avLst/>
          </a:prstGeom>
          <a:ln w="12700" cap="sq">
            <a:solidFill>
              <a:srgbClr val="00206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12"/>
          <p:cNvSpPr/>
          <p:nvPr userDrawn="1"/>
        </p:nvSpPr>
        <p:spPr>
          <a:xfrm>
            <a:off x="0" y="0"/>
            <a:ext cx="12192000" cy="344385"/>
          </a:xfrm>
          <a:prstGeom prst="rect">
            <a:avLst/>
          </a:prstGeom>
          <a:solidFill>
            <a:srgbClr val="F4DF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5385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248" y="597434"/>
            <a:ext cx="11151917" cy="7478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altLang="ko-KR" dirty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20836" y="1447800"/>
            <a:ext cx="11155093" cy="51816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3797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6" r:id="rId3"/>
    <p:sldLayoutId id="2147483677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722" r:id="rId10"/>
  </p:sldLayoutIdLst>
  <p:transition>
    <p:fade/>
  </p:transition>
  <p:hf hdr="0" ftr="0" dt="0"/>
  <p:txStyles>
    <p:titleStyle>
      <a:lvl1pPr algn="l" defTabSz="914363" rtl="0" eaLnBrk="1" latinLnBrk="1" hangingPunct="1">
        <a:lnSpc>
          <a:spcPct val="90000"/>
        </a:lnSpc>
        <a:spcBef>
          <a:spcPct val="0"/>
        </a:spcBef>
        <a:buNone/>
        <a:defRPr lang="en-US" sz="5400" b="0" kern="1200" cap="none" spc="-100" baseline="0" dirty="0" smtClean="0">
          <a:ln w="3175">
            <a:noFill/>
          </a:ln>
          <a:solidFill>
            <a:srgbClr val="F4DF1E">
              <a:alpha val="99000"/>
            </a:srgbClr>
          </a:solidFill>
          <a:effectLst/>
          <a:latin typeface="+mj-lt"/>
          <a:ea typeface="+mn-ea"/>
          <a:cs typeface="Arial" charset="0"/>
        </a:defRPr>
      </a:lvl1pPr>
    </p:titleStyle>
    <p:bodyStyle>
      <a:lvl1pPr marL="339725" marR="0" indent="-339725" algn="l" defTabSz="914363" rtl="0" eaLnBrk="1" fontAlgn="auto" latinLnBrk="1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800" kern="1200" spc="-70" baseline="0">
          <a:solidFill>
            <a:schemeClr val="bg1">
              <a:lumMod val="75000"/>
              <a:lumOff val="25000"/>
              <a:alpha val="99000"/>
            </a:schemeClr>
          </a:solidFill>
          <a:latin typeface="+mn-lt"/>
          <a:ea typeface="+mn-ea"/>
          <a:cs typeface="+mn-cs"/>
        </a:defRPr>
      </a:lvl1pPr>
      <a:lvl2pPr marL="573088" marR="0" indent="-233363" algn="l" defTabSz="914363" rtl="0" eaLnBrk="1" fontAlgn="auto" latinLnBrk="1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/>
        <a:defRPr sz="2400" kern="1200" spc="0" baseline="0">
          <a:solidFill>
            <a:schemeClr val="bg1">
              <a:lumMod val="75000"/>
              <a:lumOff val="25000"/>
              <a:alpha val="99000"/>
            </a:schemeClr>
          </a:solidFill>
          <a:latin typeface="+mn-lt"/>
          <a:ea typeface="+mn-ea"/>
          <a:cs typeface="+mn-cs"/>
        </a:defRPr>
      </a:lvl2pPr>
      <a:lvl3pPr marL="798513" marR="0" indent="-225425" algn="l" defTabSz="914363" rtl="0" eaLnBrk="1" fontAlgn="auto" latinLnBrk="1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>
          <a:tab pos="798513" algn="l"/>
        </a:tabLst>
        <a:defRPr sz="2000" kern="1200" spc="0" baseline="0">
          <a:solidFill>
            <a:schemeClr val="bg1">
              <a:lumMod val="75000"/>
              <a:lumOff val="25000"/>
              <a:alpha val="99000"/>
            </a:schemeClr>
          </a:solidFill>
          <a:latin typeface="+mn-lt"/>
          <a:ea typeface="+mn-ea"/>
          <a:cs typeface="+mn-cs"/>
        </a:defRPr>
      </a:lvl3pPr>
      <a:lvl4pPr marL="1030288" marR="0" indent="-231775" algn="l" defTabSz="914363" rtl="0" eaLnBrk="1" fontAlgn="auto" latinLnBrk="1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/>
        <a:defRPr sz="2000" kern="1200" spc="0" baseline="0">
          <a:solidFill>
            <a:schemeClr val="bg1">
              <a:lumMod val="75000"/>
              <a:lumOff val="25000"/>
              <a:alpha val="99000"/>
            </a:schemeClr>
          </a:solidFill>
          <a:latin typeface="+mn-lt"/>
          <a:ea typeface="+mn-ea"/>
          <a:cs typeface="+mn-cs"/>
        </a:defRPr>
      </a:lvl4pPr>
      <a:lvl5pPr marL="1255713" marR="0" indent="-225425" algn="l" defTabSz="914363" rtl="0" eaLnBrk="1" fontAlgn="auto" latinLnBrk="1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>
          <a:tab pos="1255713" algn="l"/>
        </a:tabLst>
        <a:defRPr sz="2000" kern="1200" spc="0" baseline="0">
          <a:solidFill>
            <a:schemeClr val="bg1">
              <a:lumMod val="75000"/>
              <a:lumOff val="25000"/>
              <a:alpha val="99000"/>
            </a:schemeClr>
          </a:solidFill>
          <a:latin typeface="+mn-lt"/>
          <a:ea typeface="+mn-ea"/>
          <a:cs typeface="+mn-cs"/>
        </a:defRPr>
      </a:lvl5pPr>
      <a:lvl6pPr marL="2514499" indent="-228591" algn="l" defTabSz="914363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vulkan.lunarg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이미지 검색결과">
            <a:extLst>
              <a:ext uri="{FF2B5EF4-FFF2-40B4-BE49-F238E27FC236}">
                <a16:creationId xmlns:a16="http://schemas.microsoft.com/office/drawing/2014/main" id="{F55DC1C4-4511-4600-BD71-8EC68E6491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6590" y="2140286"/>
            <a:ext cx="2753678" cy="3507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6253" y="988079"/>
            <a:ext cx="8626448" cy="747897"/>
          </a:xfrm>
        </p:spPr>
        <p:txBody>
          <a:bodyPr/>
          <a:lstStyle/>
          <a:p>
            <a:pPr algn="l"/>
            <a:r>
              <a:rPr lang="en-US" b="1" dirty="0">
                <a:solidFill>
                  <a:srgbClr val="F4DF1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Vulkan Cookbook</a:t>
            </a:r>
            <a:endParaRPr lang="en-US" sz="4000" b="1" dirty="0">
              <a:solidFill>
                <a:srgbClr val="F4DF1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4954" y="2140286"/>
            <a:ext cx="9144000" cy="3399258"/>
          </a:xfrm>
        </p:spPr>
        <p:txBody>
          <a:bodyPr/>
          <a:lstStyle/>
          <a:p>
            <a:pPr algn="l"/>
            <a:r>
              <a:rPr lang="en-US" dirty="0"/>
              <a:t>Chapter 1 : Instance and Devices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Downloading Vulkan’s SDK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Enabling validation layers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Connecting with a Vulkan Loader Library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Preparing for loading Vulkan API functions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Loading functions exported from a Vulkan Loader Library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Loading global-level functions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Checking available Instance extensions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Creating a Vulkan Instance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Loading instance-level functions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4954" y="6221002"/>
            <a:ext cx="4996561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옥찬호 </a:t>
            </a:r>
            <a:r>
              <a:rPr lang="en-US" altLang="ko-KR" sz="2800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(utilForever@gmail.com)</a:t>
            </a:r>
            <a:endParaRPr lang="en-US" sz="2800" dirty="0">
              <a:solidFill>
                <a:schemeClr val="bg1"/>
              </a:solidFill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3378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윈도우즈 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(Windows)</a:t>
            </a:r>
          </a:p>
          <a:p>
            <a:pPr lvl="1">
              <a:lnSpc>
                <a:spcPct val="100000"/>
              </a:lnSpc>
            </a:pP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  <a:hlinkClick r:id="rId3"/>
              </a:rPr>
              <a:t>http://vulkan.lunarg.com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SDK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인스톨러 파일을 다운로드받아 설치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SDK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설치 폴더의 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Include\</a:t>
            </a:r>
            <a:r>
              <a:rPr lang="en-US" altLang="ko-KR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vulkan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에 있는 </a:t>
            </a:r>
            <a:r>
              <a:rPr lang="en-US" altLang="ko-KR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vk_platform.h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와 </a:t>
            </a:r>
            <a:r>
              <a:rPr lang="en-US" altLang="ko-KR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vulkan.h</a:t>
            </a:r>
            <a:b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헤더 파일을 개발할 애플리케이션의 프로젝트 폴더에 복사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리눅스 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(Linux)</a:t>
            </a:r>
          </a:p>
          <a:p>
            <a:pPr lvl="1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윈도우즈와 비슷하나 패키지 설치와 접근 권한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,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환경 변수 설정 등이 추가로 필요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자세한 내용은 책을 참조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Download Vulkan’s SDK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3668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Vulkan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 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API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는 성능을 염두에 두고 설계함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여러 하드웨어 공급 업체 및 디바이스에 이식하는 데 필요한</a:t>
            </a:r>
            <a:b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최소한의 하드웨어 추상화를 제공 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(“thin API”, “thin driver”)</a:t>
            </a:r>
          </a:p>
          <a:p>
            <a:pPr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하지만 기존의 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OpenGL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에 비해 애플리케이션을 만들기 힘듦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이 문제를 개선하기 위해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,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 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Vulkan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을 계층화된 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API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로 설계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가장 핵심적인 계층인 </a:t>
            </a:r>
            <a:r>
              <a:rPr lang="en-US" altLang="ko-KR" b="1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Vulkan API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자체는 </a:t>
            </a:r>
            <a:r>
              <a:rPr lang="ko-KR" altLang="en-US" b="1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드라이버</a:t>
            </a:r>
            <a:r>
              <a:rPr lang="en-US" altLang="ko-KR" b="1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(Driver)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와</a:t>
            </a:r>
            <a:b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통신해 </a:t>
            </a:r>
            <a:r>
              <a:rPr lang="ko-KR" altLang="en-US" b="1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하드웨어</a:t>
            </a:r>
            <a:r>
              <a:rPr lang="en-US" altLang="ko-KR" b="1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(Hardware)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를 프로그래밍 할 수 있음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개발자는 그 위에 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(</a:t>
            </a:r>
            <a:r>
              <a:rPr lang="en-US" altLang="ko-KR" b="1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Application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과 </a:t>
            </a:r>
            <a:r>
              <a:rPr lang="en-US" altLang="ko-KR" b="1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Vulkan API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사이에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)</a:t>
            </a:r>
            <a:b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추가 계층을 활성화해 쉽게 디버깅 할 수 있음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Enabling validation layers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3</a:t>
            </a:fld>
            <a:endParaRPr lang="ko-KR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4DD51E-EAAF-4A46-821B-995C150C09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7249" y="1699488"/>
            <a:ext cx="1943916" cy="4441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239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Connecting</a:t>
            </a:r>
            <a:r>
              <a:rPr lang="ko-KR" altLang="en-US" dirty="0"/>
              <a:t> </a:t>
            </a:r>
            <a:r>
              <a:rPr lang="en-US" altLang="ko-KR" dirty="0"/>
              <a:t>with</a:t>
            </a:r>
            <a:r>
              <a:rPr lang="ko-KR" altLang="en-US" dirty="0"/>
              <a:t> </a:t>
            </a:r>
            <a:r>
              <a:rPr lang="en-US" altLang="ko-KR" dirty="0"/>
              <a:t>a</a:t>
            </a:r>
            <a:r>
              <a:rPr lang="ko-KR" altLang="en-US" dirty="0"/>
              <a:t> </a:t>
            </a:r>
            <a:r>
              <a:rPr lang="en-US" altLang="ko-KR" dirty="0"/>
              <a:t>Vulkan</a:t>
            </a:r>
            <a:r>
              <a:rPr lang="ko-KR" altLang="en-US" dirty="0"/>
              <a:t> </a:t>
            </a:r>
            <a:r>
              <a:rPr lang="en-US" altLang="ko-KR" dirty="0"/>
              <a:t>Loader</a:t>
            </a:r>
            <a:r>
              <a:rPr lang="ko-KR" altLang="en-US" dirty="0"/>
              <a:t> </a:t>
            </a:r>
            <a:r>
              <a:rPr lang="en-US" altLang="ko-KR" dirty="0"/>
              <a:t>Library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F28E7A55-1C36-47EF-9A9E-93310F27650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9248" y="1447801"/>
            <a:ext cx="11151917" cy="494453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그래픽 하드웨어 공급 업체에서 드라이버를 구현해 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Vulkan API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를 지원함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각 공급 업체는 선택한 모든 동적 라이브러리에서 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Vulkan API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를 구현할 수</a:t>
            </a:r>
            <a:b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있으며 필요하다면 업데이트를 통해 드라이버를 변경할 수도 있음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따라서 드라이버와 함께 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Vulkan Loader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도 설치됨</a:t>
            </a:r>
            <a:b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또한 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SDK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가 설치된 폴더에서 설치할 수도 있음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Windows OS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의 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vulkan-1.dll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라이브러리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Linux OS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의 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libvulkan.so.1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라이브러리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두 라이브러리 파일을 통해 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Vulkan API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진입점에 접근할 수 있음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76331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692497"/>
          </a:xfrm>
        </p:spPr>
        <p:txBody>
          <a:bodyPr/>
          <a:lstStyle/>
          <a:p>
            <a:r>
              <a:rPr lang="en-US" sz="5000" dirty="0"/>
              <a:t>Preparing</a:t>
            </a:r>
            <a:r>
              <a:rPr lang="ko-KR" altLang="en-US" sz="5000" dirty="0"/>
              <a:t> </a:t>
            </a:r>
            <a:r>
              <a:rPr lang="en-US" altLang="ko-KR" sz="5000" dirty="0"/>
              <a:t>for</a:t>
            </a:r>
            <a:r>
              <a:rPr lang="ko-KR" altLang="en-US" sz="5000" dirty="0"/>
              <a:t> </a:t>
            </a:r>
            <a:r>
              <a:rPr lang="en-US" altLang="ko-KR" sz="5000" dirty="0"/>
              <a:t>loading</a:t>
            </a:r>
            <a:r>
              <a:rPr lang="ko-KR" altLang="en-US" sz="5000" dirty="0"/>
              <a:t> </a:t>
            </a:r>
            <a:r>
              <a:rPr lang="en-US" altLang="ko-KR" sz="5000" dirty="0"/>
              <a:t>Vulkan</a:t>
            </a:r>
            <a:r>
              <a:rPr lang="ko-KR" altLang="en-US" sz="5000" dirty="0"/>
              <a:t> </a:t>
            </a:r>
            <a:r>
              <a:rPr lang="en-US" altLang="ko-KR" sz="5000" dirty="0"/>
              <a:t>API</a:t>
            </a:r>
            <a:r>
              <a:rPr lang="ko-KR" altLang="en-US" sz="5000" dirty="0"/>
              <a:t> </a:t>
            </a:r>
            <a:r>
              <a:rPr lang="en-US" altLang="ko-KR" sz="5000" dirty="0"/>
              <a:t>functions</a:t>
            </a:r>
            <a:endParaRPr lang="en-US" sz="5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F28E7A55-1C36-47EF-9A9E-93310F27650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9248" y="1447801"/>
            <a:ext cx="11151917" cy="494453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애플리케이션에서 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Vulkan API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를 사용하려면</a:t>
            </a:r>
            <a:b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Vulkan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문서에 지정된 프로시저를 획득해야 함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첫번째 접근 방식은 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Vulkan Loader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라이브러리에 종속성을 추가하고 프로젝트에서 정적으로 링크하며 </a:t>
            </a:r>
            <a:r>
              <a:rPr lang="en-US" altLang="ko-KR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vulkan.h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헤더 파일에 정의된 함수 프로토타입을 사용하는 방식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두 번째 접근 방식은 </a:t>
            </a:r>
            <a:r>
              <a:rPr lang="en-US" altLang="ko-KR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vulkan.h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헤더 파일에 정의된 함수 프로토타입을 비활성화하고 애플리케이션에서 함수 포인터를 동적으로 불러오는 방식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0216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692497"/>
          </a:xfrm>
        </p:spPr>
        <p:txBody>
          <a:bodyPr/>
          <a:lstStyle/>
          <a:p>
            <a:r>
              <a:rPr lang="en-US" sz="5000" dirty="0"/>
              <a:t>Preparing</a:t>
            </a:r>
            <a:r>
              <a:rPr lang="ko-KR" altLang="en-US" sz="5000" dirty="0"/>
              <a:t> </a:t>
            </a:r>
            <a:r>
              <a:rPr lang="en-US" altLang="ko-KR" sz="5000" dirty="0"/>
              <a:t>for</a:t>
            </a:r>
            <a:r>
              <a:rPr lang="ko-KR" altLang="en-US" sz="5000" dirty="0"/>
              <a:t> </a:t>
            </a:r>
            <a:r>
              <a:rPr lang="en-US" altLang="ko-KR" sz="5000" dirty="0"/>
              <a:t>loading</a:t>
            </a:r>
            <a:r>
              <a:rPr lang="ko-KR" altLang="en-US" sz="5000" dirty="0"/>
              <a:t> </a:t>
            </a:r>
            <a:r>
              <a:rPr lang="en-US" altLang="ko-KR" sz="5000" dirty="0"/>
              <a:t>Vulkan</a:t>
            </a:r>
            <a:r>
              <a:rPr lang="ko-KR" altLang="en-US" sz="5000" dirty="0"/>
              <a:t> </a:t>
            </a:r>
            <a:r>
              <a:rPr lang="en-US" altLang="ko-KR" sz="5000" dirty="0"/>
              <a:t>API</a:t>
            </a:r>
            <a:r>
              <a:rPr lang="ko-KR" altLang="en-US" sz="5000" dirty="0"/>
              <a:t> </a:t>
            </a:r>
            <a:r>
              <a:rPr lang="en-US" altLang="ko-KR" sz="5000" dirty="0"/>
              <a:t>functions</a:t>
            </a:r>
            <a:endParaRPr lang="en-US" sz="5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F28E7A55-1C36-47EF-9A9E-93310F27650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9248" y="1447801"/>
            <a:ext cx="11151917" cy="494453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첫번째 접근 방식은 두번째 접근 방식보다 조금 쉽지만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,</a:t>
            </a:r>
            <a:b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Vulkan Loader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라이브러리에서 직접 정의된 함수를 사용함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주어진 디바이스에서 작업을 수행 할 때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,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 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Vulkan Loader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는 함수 호출을</a:t>
            </a:r>
            <a:b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인수로 제공하는 디바이스의 핸들을 기반으로 적절한 구현으로 리디렉션해야 함</a:t>
            </a:r>
            <a:b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이 리디렉션에는 시간이 걸리므로 성능에 영향을 줌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두번째 접근 방식은 애플리케이션 측면에서 더 많은 작업이 필요하지만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,</a:t>
            </a:r>
            <a:b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리디렉션을 생략하므로 성능을 절약 할 수 있음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사용하려는 디바이스에서 함수을 직접 불러와 수행함</a:t>
            </a:r>
            <a:b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Vulkan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함수가 모두 필요하지 않으면 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Vulkan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함수의 하위 집합만 선택할 수도 있음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03661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692497"/>
          </a:xfrm>
        </p:spPr>
        <p:txBody>
          <a:bodyPr/>
          <a:lstStyle/>
          <a:p>
            <a:r>
              <a:rPr lang="en-US" sz="5000" dirty="0"/>
              <a:t>Loading</a:t>
            </a:r>
            <a:r>
              <a:rPr lang="ko-KR" altLang="en-US" sz="5000" dirty="0"/>
              <a:t> </a:t>
            </a:r>
            <a:r>
              <a:rPr lang="en-US" altLang="ko-KR" sz="5000" dirty="0"/>
              <a:t>functions</a:t>
            </a:r>
            <a:r>
              <a:rPr lang="ko-KR" altLang="en-US" sz="5000" dirty="0"/>
              <a:t> </a:t>
            </a:r>
            <a:r>
              <a:rPr lang="en-US" altLang="ko-KR" sz="5000" dirty="0"/>
              <a:t>exported from a VLL</a:t>
            </a:r>
            <a:endParaRPr lang="en-US" sz="5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F28E7A55-1C36-47EF-9A9E-93310F27650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9248" y="1447801"/>
            <a:ext cx="11151917" cy="494453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Vulkan Loader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라이브러리를 불러올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(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연결할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)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 때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,</a:t>
            </a:r>
            <a:b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애플리케이션에서 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Vulkan API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를 사용할 수 있도록 함수를 불러와야 함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불행하게도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,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운영체제마다 동적 라이브러리 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(Windows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의 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.</a:t>
            </a:r>
            <a:r>
              <a:rPr lang="en-US" altLang="ko-KR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dll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파일 또는</a:t>
            </a:r>
            <a:b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Linux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의 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.so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파일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)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에서 내 보낸 함수의 주소를 얻는 방법이 다름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Vulkan API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는 많은 운영 체제에서 이식 가능하도록 노력중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따라서 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Vulkan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은 개발자가 어떤 운영체제를 대상으로 하든간에</a:t>
            </a:r>
            <a:b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사용 가능한 모든 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Vulkan API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 함수를 불러올 수 있는 함수를 도입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하지만 이 단일 함수는 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OS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고유의 방법으로만 불러올 수 있음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95042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692497"/>
          </a:xfrm>
        </p:spPr>
        <p:txBody>
          <a:bodyPr/>
          <a:lstStyle/>
          <a:p>
            <a:r>
              <a:rPr lang="en-US" sz="5000" dirty="0"/>
              <a:t>Loading</a:t>
            </a:r>
            <a:r>
              <a:rPr lang="ko-KR" altLang="en-US" sz="5000" dirty="0"/>
              <a:t> </a:t>
            </a:r>
            <a:r>
              <a:rPr lang="en-US" altLang="ko-KR" sz="5000" dirty="0"/>
              <a:t>global-level functions</a:t>
            </a:r>
            <a:endParaRPr lang="en-US" sz="5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F28E7A55-1C36-47EF-9A9E-93310F27650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9248" y="1447801"/>
            <a:ext cx="11151917" cy="494453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vkGetInstanceProcAddr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()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함수를 얻었으므로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,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이 함수를 통해</a:t>
            </a:r>
            <a:b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OS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에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독립적인 방식으로 다른 모든 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Vulkan API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진입점을 불러올 수 있음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>
              <a:lnSpc>
                <a:spcPct val="100000"/>
              </a:lnSpc>
            </a:pP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Vulkan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함수는 세 가지 레벨로 나눌 수 있음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ko-KR" altLang="en-US" b="1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전역</a:t>
            </a:r>
            <a:r>
              <a:rPr lang="en-US" altLang="ko-KR" b="1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(Global)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, </a:t>
            </a:r>
            <a:r>
              <a:rPr lang="ko-KR" altLang="en-US" b="1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인스턴스</a:t>
            </a:r>
            <a:r>
              <a:rPr lang="en-US" altLang="ko-KR" b="1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(Instance)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 및 </a:t>
            </a:r>
            <a:r>
              <a:rPr lang="ko-KR" altLang="en-US" b="1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디바이스</a:t>
            </a:r>
            <a:r>
              <a:rPr lang="en-US" altLang="ko-KR" b="1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(Device)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 레벨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장치 레벨 함수는 그리기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,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셰이더 모듈 생성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,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이미지 생성 또는</a:t>
            </a:r>
            <a:b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데이터 복사와 같은 일반적인 작업을 수행하는 데 사용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인스턴스 레벨 함수를 사용하면 </a:t>
            </a:r>
            <a:r>
              <a:rPr lang="ko-KR" altLang="en-US" b="1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논리 디바이스</a:t>
            </a:r>
            <a:r>
              <a:rPr lang="en-US" altLang="ko-KR" b="1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(Logical Device)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를 만들 수 있음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이 모든 작업을 수행하고 장치 및 인스턴스 수준의 함수를 불러올려면</a:t>
            </a:r>
            <a:b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인스턴스를 만들어야하는데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,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이 작업은 먼저 불러와야 하는 전역 레벨 함수를 사용함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34262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Metro_TT_Blue_16x9_02-12">
  <a:themeElements>
    <a:clrScheme name="DPE">
      <a:dk1>
        <a:srgbClr val="000000"/>
      </a:dk1>
      <a:lt1>
        <a:srgbClr val="FFFFFF"/>
      </a:lt1>
      <a:dk2>
        <a:srgbClr val="0072C6"/>
      </a:dk2>
      <a:lt2>
        <a:srgbClr val="61DDFF"/>
      </a:lt2>
      <a:accent1>
        <a:srgbClr val="00BCF2"/>
      </a:accent1>
      <a:accent2>
        <a:srgbClr val="7FBA00"/>
      </a:accent2>
      <a:accent3>
        <a:srgbClr val="FF8C00"/>
      </a:accent3>
      <a:accent4>
        <a:srgbClr val="B4009E"/>
      </a:accent4>
      <a:accent5>
        <a:srgbClr val="55D455"/>
      </a:accent5>
      <a:accent6>
        <a:srgbClr val="FFB900"/>
      </a:accent6>
      <a:hlink>
        <a:srgbClr val="003963"/>
      </a:hlink>
      <a:folHlink>
        <a:srgbClr val="0072C6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>
          <a:solidFill>
            <a:schemeClr val="bg1"/>
          </a:solidFill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 defTabSz="914099" fontAlgn="base">
          <a:spcBef>
            <a:spcPct val="0"/>
          </a:spcBef>
          <a:spcAft>
            <a:spcPct val="0"/>
          </a:spcAft>
          <a:defRPr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oval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28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22405</TotalTime>
  <Words>206</Words>
  <Application>Microsoft Office PowerPoint</Application>
  <PresentationFormat>Widescreen</PresentationFormat>
  <Paragraphs>71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Segoe UI</vt:lpstr>
      <vt:lpstr>Segoe UI Light</vt:lpstr>
      <vt:lpstr>Arial</vt:lpstr>
      <vt:lpstr>Calibri</vt:lpstr>
      <vt:lpstr>맑은 고딕</vt:lpstr>
      <vt:lpstr>Wingdings</vt:lpstr>
      <vt:lpstr>서울남산체 M</vt:lpstr>
      <vt:lpstr>Metro_TT_Blue_16x9_02-12</vt:lpstr>
      <vt:lpstr>Vulkan Cookbook</vt:lpstr>
      <vt:lpstr>Download Vulkan’s SDK</vt:lpstr>
      <vt:lpstr>Enabling validation layers</vt:lpstr>
      <vt:lpstr>Connecting with a Vulkan Loader Library</vt:lpstr>
      <vt:lpstr>Preparing for loading Vulkan API functions</vt:lpstr>
      <vt:lpstr>Preparing for loading Vulkan API functions</vt:lpstr>
      <vt:lpstr>Loading functions exported from a VLL</vt:lpstr>
      <vt:lpstr>Loading global-level functions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Ye Jin Koo</dc:creator>
  <cp:lastModifiedBy>옥찬호</cp:lastModifiedBy>
  <cp:revision>743</cp:revision>
  <dcterms:created xsi:type="dcterms:W3CDTF">2014-11-18T06:53:54Z</dcterms:created>
  <dcterms:modified xsi:type="dcterms:W3CDTF">2018-03-05T17:18:55Z</dcterms:modified>
</cp:coreProperties>
</file>