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6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50" r:id="rId2"/>
    <p:sldMasterId id="2147483857" r:id="rId3"/>
  </p:sldMasterIdLst>
  <p:notesMasterIdLst>
    <p:notesMasterId r:id="rId22"/>
  </p:notesMasterIdLst>
  <p:sldIdLst>
    <p:sldId id="256" r:id="rId4"/>
    <p:sldId id="370" r:id="rId5"/>
    <p:sldId id="285" r:id="rId6"/>
    <p:sldId id="368" r:id="rId7"/>
    <p:sldId id="369" r:id="rId8"/>
    <p:sldId id="371" r:id="rId9"/>
    <p:sldId id="328" r:id="rId10"/>
    <p:sldId id="329" r:id="rId11"/>
    <p:sldId id="330" r:id="rId12"/>
    <p:sldId id="331" r:id="rId13"/>
    <p:sldId id="375" r:id="rId14"/>
    <p:sldId id="376" r:id="rId15"/>
    <p:sldId id="294" r:id="rId16"/>
    <p:sldId id="295" r:id="rId17"/>
    <p:sldId id="377" r:id="rId18"/>
    <p:sldId id="296" r:id="rId19"/>
    <p:sldId id="297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4966" autoAdjust="0"/>
  </p:normalViewPr>
  <p:slideViewPr>
    <p:cSldViewPr showGuides="1">
      <p:cViewPr varScale="1">
        <p:scale>
          <a:sx n="108" d="100"/>
          <a:sy n="108" d="100"/>
        </p:scale>
        <p:origin x="13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19:04:46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6T11:58:54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270 270 24575,'-10'-13'0,"11"-7"0,15 0 0,6-1 0,9-5 0,4 1 0,0-4 0,11 0 0,-18 8 0,15-1 0,-15 6 0,10 4 0,-6 3 0,0 7 0,6-2 0,2 4 0,0 0 0,11 0 0,-9 0 0,11 0 0,-7 0 0,1 0 0,-8 0 0,6 5 0,-17 0 0,8 6 0,-15 3 0,0 2 0,-3 3 0,-3-4 0,0 3 0,3-3 0,-7 10 0,3-4 0,-3 9 0,-1-4 0,-4 6 0,-1 0 0,-5-1 0,0 8 0,0-6 0,0 5 0,0 8 0,0-5 0,0 13 0,0-8 0,-6 7 0,-6-5 0,-6 5 0,-5-6 0,0-1 0,-1 0 0,1 0 0,-5-5 0,3 4 0,-9-2 0,-3 5 0,-2 2 0,-9 0 0,3 0 0,1-1 0,-5 1 0,5-5 0,-7-2 0,1-6 0,0 1 0,2-7 0,-2 5 0,3-12 0,-2 12 0,-5-5 0,4 0 0,-4-1 0,8-7 0,0 0 0,6-1 0,-14 0 0,19-6 0,-2-1 0,13-5 0,14-5 0,15-1 0,16-4 0,34-6 0,11-2 0,23-12-318,-38 12 0,0 0 318,35-12 0,-33 9 0,0 1 0,31-5 0,7-12 0,-9 12 0,-12 2 0,-21 3 0,-3 8 0,-20-7 0,-6 8 0,-7-3 636,-4 4-636,0 0 0,-1 0 0,1 0 0,-1 0 0,0 0 0,0 0 0,5 0 0,7 0 0,7 0 0,4 0 0,1 0 0,0 0 0,-6 0 0,4 0 0,-14 0 0,8 0 0,-14 0 0,3 0 0,-4 0 0,0 0 0,-4 0 0,-2 0 0</inkml:trace>
  <inkml:trace contextRef="#ctx0" brushRef="#br0" timeOffset="617">1696 1653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6T11:58:57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29 24575,'10'0'0,"10"0"0,27 0 0,16 0 0,28 0 0,-5-6 0,-26 2 0,-2 0 0,5-4 0,31 1 0,-43 7 0,27 0 0,-27 0 0,16 0 0,-32 0 0,17 0 0,-12 5 0,-5 11 0,10 9 0,-13 16 0,11 3 0,-6 6 0,-5 5 0,-3-11 0,-6 1 0,-7-19 0,-1-1 0,-6-5 0,-3-6 0,-2 0 0,-4-6 0,0 1 0,0 0 0,0 4 0,0 2 0,0 10 0,-5 1 0,-5 0 0,-6 4 0,-10-2 0,4-1 0,-10-1 0,5-5 0,1-1 0,-4-4 0,3-1 0,1-9 0,1 3 0,5-8 0,6 3 0,-5-4 0,9 0 0,-3 0 0,0 0 0,4 4 0,-9 1 0,-2 5 0,-1 0 0,-9 0 0,9 0 0,-10 0 0,11-4 0,-5 2 0,11-7 0,1 3 0,12-4 0,12 0 0,16 0 0,6 0 0,12 5 0,-5 2 0,0 4 0,-2 0 0,-12-1 0,-1 4 0,-6-3 0,0 7 0,-4-3 0,4 5 0,-8 5 0,8 1 0,-3 6 0,1-1 0,4 7 0,-9-4 0,8 4 0,-8-6 0,4-1 0,-6 1 0,0-6 0,0-1 0,0-5 0,0-1 0,-5 0 0,-1 1 0,-4-1 0,0 6 0,0 1 0,0 12 0,0 2 0,0 6 0,0 0 0,0 0 0,0 8 0,-5-6 0,-13 7 0,-8-7 0,-10-5 0,-2 6 0,-3-12 0,-9 1 0,0-9 0,-11-4 0,6-1 0,-16-4 0,7-2 0,-15-5 0,6-6 0,1-1 0,-7-6 0,15 0 0,0 0 0,3-5 0,20-2 0,-5-9 0,20 0 0,1 0 0,5-7 0,4 6 0,-4-13 0,9 3 0,-5-5 0,6 6 0,4-4 0,-3 3 0,4 1 0,-6 1 0,6 10 0,-3 2 0,7 4 0,-3 4 0,4 1 0</inkml:trace>
  <inkml:trace contextRef="#ctx0" brushRef="#br0" timeOffset="854">1882 2040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6T13:57:52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100 772 24575,'71'0'0,"-1"0"0,0 0 0,25 0 0,-20 0 0,-45 0 0,3 0 0,7 0 0,6 0 0,0 0 0,0 0 0,0 0 0,0 0 0,-6 0 0,5 0 0,-6 0 0,8 0 0,-1 0 0,0 0 0,-6 0 0,4 0 0,-11 0 0,12 0 0,-12 0 0,5 0 0,-6 0 0,-1 0 0,7 0 0,-4 0 0,4 0 0,-6 0 0,6 0 0,2 0 0,6 0 0,0 0 0,0 0 0,0 0 0,0 0 0,-6 0 0,-2 0 0,-6 0 0,-1 0 0,1 0 0,0 0 0,0 0 0,-1 0 0,1 0 0,6 0 0,-4 0 0,4 0 0,-7 0 0,1 0 0,-6 0 0,5 0 0,-5 0 0,6 0 0,0 0 0,-1 0 0,-4 0 0,9 0 0,-13 0 0,13 0 0,-10 0 0,1 0 0,3 0 0,-4 0 0,0 0 0,-1 0 0,0 0 0,-4 0 0,4 0 0,-6 0 0,-4 0 0,8 0 0,-12 0 0,13 0 0,-9 0 0,4 0 0,0 0 0,6 0 0,-4 0 0,4 0 0,0 0 0,-5 0 0,11 0 0,-11 0 0,11 0 0,-11 0 0,11 0 0,-5 0 0,6 0 0,-6 0 0,4 0 0,-9 0 0,4 0 0,-10 0 0,7 0 0,-12 0 0,8 0 0,-10 0 0,1-4 0,-1-1 0,1 0 0,0-3 0,-1 3 0,1-3 0,0-1 0,0 0 0,-5 0 0,0 0 0,-4 0 0,0-4 0,0-2 0,0-4 0,0 4 0,0-3 0,0 3 0,0 0 0,0 2 0,0-1 0,0 4 0,0-8 0,0-2 0,0-1 0,0-4 0,0 0 0,0 4 0,0-4 0,0 10 0,0-3 0,0 8 0,-4-8 0,-1 8 0,-4-4 0,0 6 0,-5-6 0,4 4 0,-8-4 0,8 0 0,-9 3 0,4-3 0,0 5 0,-3-1 0,3 1 0,1 0 0,-5-1 0,5 1 0,-6-1 0,1 4 0,-1-2 0,-5 2 0,5 0 0,-11-3 0,5 7 0,-6-2 0,0-1 0,0 4 0,6-4 0,-5 0 0,11 4 0,-5-8 0,0 3 0,4-4 0,-4 0 0,0 5 0,4-4 0,-9 3 0,3 1 0,1-5 0,-5 9 0,5-3 0,-6 4 0,0-5 0,6 4 0,-4-4 0,3 5 0,1-4 0,-5 3 0,11-3 0,-11 4 0,5 0 0,-6 0 0,0 0 0,0 0 0,0 0 0,0 0 0,6 0 0,1 0 0,-8 0 0,4 0 0,-11 0 0,8 0 0,0 0 0,-7 0 0,0 0 0,-8 0 0,-6 0 0,5 0 0,-13 0 0,13 0 0,-6 0 0,8 0 0,0 0 0,-1 0 0,1 0 0,0 0 0,-1 0 0,1 0 0,0 0 0,6 0 0,-5 0 0,5 0 0,0 0 0,2 0 0,6 0 0,0 0 0,1 0 0,-8 0 0,6 0 0,-6 0 0,1 0 0,5 0 0,-12 0 0,5 0 0,0 0 0,-4 0 0,10 0 0,-4 0 0,11 0 0,3 0 0,-1 0 0,8 0 0,-2 0 0,10 0 0,-3 0 0,2 0 0,-2 0 0,4 0 0,-1 0 0,-10 0 0,3 0 0,-21 0 0,3 0 0,-12 0 0,-1 0 0,8 0 0,0 0 0,7 0 0,11 0 0,2 0 0,10 0 0,4 3 0,1 2 0,4 3 0,0 0 0,0 0 0,0 0 0,0 6 0,0 6 0,0 6 0,-4 0 0,-2 5 0,0-11 0,-3 5 0,8-10 0,-3-2 0,4-4 0,0 0 0,0-1 0,0 1 0,0-1 0,0 0 0,0 5 0,0 1 0,0 11 0,0 1 0,0 6 0,0 0 0,0-1 0,0-4 0,0 3 0,0-14 0,0 8 0,0-15 0,0 5 0,0-5 0,0-1 0,0 1 0,0 0 0,0 0 0,4 4 0,2 2 0,4 9 0,-1-3 0,1 4 0,0-6 0,-1-4 0,0-2 0,-4-4 0,3 0 0,-7-1 0,3-3 0,-4-1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6T13:57:56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24575,'18'0'0,"10"0"0,-5 0 0,12 0 0,8 0 0,-11 0 0,20 0 0,-19 0 0,0 0 0,5 0 0,-6 0 0,-6 0 0,-1 0 0,-6 0 0,-4 4 0,-2 0 0,1 10 0,-4 0 0,0 1 0,-2 3 0,-2-3 0,8 4 0,-4 0 0,4 1 0,-4-1 0,0 0 0,-5-4 0,3-2 0,-7-4 0,3 0 0,0 4 0,-3 7 0,4 1 0,-1 10 0,-2-5 0,2 6 0,-4 6 0,0-5 0,0 5 0,0-6 0,0 0 0,0-1 0,0-4 0,0 9 0,0-8 0,0 10 0,0-11 0,0 3 0,0-4 0,0 0 0,0 5 0,0-5 0,0 0 0,0 5 0,0-5 0,-4 0 0,-2 4 0,0-9 0,-2-1 0,3-6 0,0-6 0,1 1 0,4 0 0,0 0 0,0-1 0,-4-3 0,3 2 0,-2-2 0,3 8 0,-5 2 0,4 16 0,-8-3 0,3 16 0,-5-11 0,5 12 0,-4-5 0,4 0 0,-5-2 0,5 0 0,-4-5 0,4 12 0,0-12 0,-4 5 0,4-6 0,0-6 0,-3-1 0,8-6 0,-4-4 0,1-2 0,3-4 0,-3 0 0,4-1 0,0 1 0,0 4 0,0 1 0,0 11 0,0 1 0,0 0 0,0-1 0,0-6 0,0-4 0,0-2 0,0-4 0,0 0 0,-7-4 0,2-1 0,-12-9 0,3 0 0,-11-10 0,-1-1 0,-6-6 0,0 1 0,0 0 0,6 0 0,-5 0 0,10 2 0,-5-7 0,11 5 0,0-4 0,5 0 0,0 4 0,0-9 0,-1 4 0,1-1 0,4 2 0,-2 10 0,7 2 0,-7 4 0,7 0 0,-3 8 0,8 6 0,6 9 0,5 6 0,11 6 0,-5-5 0,6 10 0,-7-10 0,-4 9 0,2-13 0,-7 7 0,3-14 0,-5 3 0,0-4 0,-1 0 0,1 0 0,-4-1 0,3 1 0,-3-4 0,-1 3 0,4-7 0,-3 6 0,3-6 0,0 6 0,1-6 0,-1 7 0,1-3 0,0 3 0,4 1 0,2 5 0,4 1 0,0 4 0,0 1 0,1-1 0,-5 0 0,-1 1 0,-5-6 0,0 0 0,-4-6 0,3-3 0,-4-4 0,10-17 0,8-13 0,14-13 0,2-1 0,10-6 0,-5 6 0,7-7 0,-7 7 0,-8 3 0,-8 12 0,-7 8 0,-6 6 0,0 5 0,-6 0 0,-3 4 0,-1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6T13:59:49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1561 321 24575,'-9'0'0,"1"0"0,-6-4 0,4 3 0,-8-12 0,3 2 0,-10 0 0,4-2 0,-9 7 0,9-4 0,-10 0 0,5-1 0,-6 1 0,6-5 0,1 4 0,0-4 0,4 5 0,-9 0 0,9 0 0,-4 0 0,6 0 0,-1 0 0,1 5 0,4-4 0,-3 4 0,3-4 0,0-1 0,-3 1 0,8 0 0,-8-1 0,7 5 0,-2-3 0,-1 2 0,4 1 0,-3-3 0,4 3 0,0 0 0,0 1 0,1 4 0,3-3 0,-2 2 0,2-3 0,-8 4 0,3 0 0,-8 0 0,-2 0 0,-7 0 0,1 0 0,-5 0 0,5 5 0,-6 1 0,6 0 0,1 3 0,10-8 0,-3 3 0,8-4 0,-3 0 0,8 4 0,-3-3 0,4 6 0,-10-6 0,0 8 0,-6-4 0,-5 0 0,-1 4 0,0-3 0,-5 4 0,10 0 0,-4-4 0,6 2 0,4-6 0,1 6 0,6-7 0,-1 3 0,1-1 0,-1-2 0,1 6 0,-6-1 0,-1 3 0,-10 1 0,4 4 0,-9 2 0,9-1 0,-9 5 0,14-9 0,-8 3 0,14-5 0,-4 0 0,9 0 0,1 0 0,4-1 0,0 1 0,0-1 0,0 1 0,0 4 0,0-3 0,0 8 0,5-3 0,0 4 0,5 0 0,4-4 0,1 4 0,-1-9 0,4 4 0,-3-5 0,4 1 0,1-1 0,-1-3 0,0-2 0,1-4 0,-1 0 0,0 0 0,0 0 0,6 0 0,2 0 0,-1 0 0,4 0 0,-4 0 0,6 0 0,-6 0 0,5 0 0,-5 0 0,0 0 0,4 0 0,-3 0 0,-1 0 0,4 0 0,-9 0 0,9 0 0,-4 0 0,1 0 0,3 0 0,-9 0 0,3 0 0,1 0 0,-9 0 0,8 0 0,-10 0 0,6 0 0,-6 0 0,5 0 0,-10 0 0,10 0 0,-10 0 0,10 0 0,-5 0 0,6 0 0,-6 0 0,4 0 0,5 0 0,-1 0 0,6 0 0,-9 0 0,0 0 0,6 0 0,-4 0 0,4 0 0,0 0 0,1 0 0,0-4 0,4 3 0,-9-8 0,10 8 0,-5-8 0,0 3 0,4-5 0,-9 2 0,4-2 0,-10 6 0,3-4 0,-8 8 0,3-3 0,-4 0 0,-4-1 0,-2-3 0,-3 0 0,0 0 0,-3 3 0,-7 1 0,-4 4 0,-6 0 0,1 0 0,-6 0 0,13 0 0,-3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6T13:59:56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1756 24575,'12'0'0,"5"0"0,3 0 0,6 0 0,6 0 0,-1 0 0,1 0 0,0 0 0,13 0 0,-15 0 0,20 0 0,-15 0 0,11 0 0,-7 0 0,13 0 0,-10 0 0,5 0 0,-3 0 0,-4 0 0,0 0 0,4 0 0,-10 0 0,10 0 0,-4 0 0,6 0 0,1 0 0,-1-5 0,0 3 0,-6-3 0,4 5 0,-11-5 0,12 4 0,-12-4 0,5 5 0,-6 0 0,0-4 0,0 3 0,-1-9 0,1 9 0,0-9 0,-6 5 0,5-1 0,-11-3 0,11 8 0,-11-8 0,5 8 0,-6-3 0,6 4 0,-4 0 0,3 0 0,1 0 0,-4 0 0,4 0 0,-6 0 0,0 0 0,1 0 0,-6 0 0,4 0 0,-8 0 0,4 0 0,-6 0 0,1 0 0,-7-4 0,1-5 0,-7-11 0,0-1 0,-2-9 0,-9 3 0,8-5 0,-12 1 0,12-1 0,-8 5 0,4-3 0,6 4 0,-5-6 0,9-6 0,-9 5 0,9-12 0,-3 5 0,4-6 0,0 0 0,0-1 0,0 8 0,0 0 0,0 2 0,0 3 0,-5-3 0,4 5 0,-4 0 0,0 0 0,4 6 0,-4-5 0,5 5 0,0-6 0,0 0 0,0 1 0,0-1 0,0 0 0,0 0 0,0-6 0,0-10 0,0 7 0,0 0 0,0 11 0,0 9 0,0-4 0,0 6 0,0 4 0,0 1 0,0 6 0,0-1 0,0 0 0,0 1 0,0 0 0,0 0 0,0 0 0,0-1 0,0 1 0,0-6 0,0 4 0,0-14 0,0 13 0,0-13 0,0 14 0,0-4 0,0 6 0,0-1 0,-3 4 0,-2 1 0,-3 4 0,-1 0 0,-10 0 0,3 0 0,-15 0 0,-1 0 0,-8 0 0,-7 0 0,-6 6 0,5 0 0,-13 7 0,13-2 0,-6 6 0,8-4 0,6 3 0,2-5 0,12-1 0,1 0 0,5 0 0,-4-5 0,7 3 0,-12-7 0,13 8 0,-9-8 0,6 3 0,-1 0 0,-5-3 0,5 4 0,-5-5 0,5 4 0,1-3 0,-1 3 0,1-4 0,-1 0 0,6 0 0,-5 0 0,5 0 0,-1 0 0,1 0 0,1 0 0,-2 0 0,0 0 0,-3 0 0,3 0 0,-4 0 0,4 0 0,-3 0 0,3 0 0,-4 0 0,-1 0 0,1 0 0,-6 0 0,4-4 0,-4-1 0,6-1 0,-1-3 0,1 4 0,0 0 0,-1 0 0,5 1 0,2 3 0,4-3 0,0 0 0,1 3 0,3-6 0,-3 6 0,4-3 0,-5 4 0,-4 0 0,-1 0 0,-6 0 0,1 0 0,-1 0 0,1 0 0,-1 0 0,6 0 0,0 0 0,6 0 0,-1 0 0,4 4 0,1 5 0,8 5 0,2 11 0,0 1 0,3 6 0,-3 0 0,0-6 0,-2 4 0,0-14 0,-3 8 0,3-14 0,-4 3 0,4-4 0,-3 0 0,3-1 0,-4 1 0,5 10 0,-4-3 0,3 14 0,-4-4 0,0 6 0,0-6 0,0 5 0,0-5 0,5 5 0,-4 1 0,4-6 0,-5 5 0,5-5 0,-4 0 0,4 4 0,-1-3 0,-3 11 0,4-5 0,-5 5 0,5 0 0,-3-4 0,3 10 0,-5-10 0,0 4 0,0-7 0,0-4 0,0 3 0,0-9 0,0 3 0,0-4 0,0-6 0,0 0 0,0-5 0,0-1 0,0 1 0,0-1 0,0 0 0,0 5 0,0 2 0,0 23 0,-5-8 0,-2 29 0,-9-18 0,2 20 0,-3-13 0,5-1 0,6-9 0,-3-16 0,8 1 0,-3-13 0,4 4 0,0-13 0,0 2 0,0-7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6T14:04:22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6T14:04:27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24575,'8'0'0,"0"0"0,1 0 0,-1 0 0,1 0 0,5 0 0,0 0 0,5 0 0,-4 0 0,3 0 0,-3 0 0,-1 0 0,5 0 0,-5 0 0,5 0 0,1 0 0,-1 0 0,0 0 0,6 0 0,-4 0 0,4 0 0,-6 0 0,0 0 0,1 0 0,5 0 0,-5 0 0,5 0 0,-6 4 0,1-2 0,-1 2 0,0-4 0,1 0 0,-1 0 0,0 0 0,1 4 0,-1-3 0,-5 3 0,5-4 0,-10 0 0,10 0 0,-9 0 0,8 0 0,-4 0 0,6 5 0,-1-4 0,-5 3 0,4-4 0,-8 0 0,8 0 0,-3 0 0,0 0 0,3 0 0,-8 0 0,8 0 0,-4 0 0,1 0 0,3 0 0,-3 0 0,-1 0 0,4 0 0,-8 0 0,4 0 0,-1 0 0,-3 0 0,8 0 0,-3 0 0,4 0 0,0 0 0,1 0 0,-1 0 0,0 0 0,1 4 0,-1-2 0,0 2 0,1-4 0,-1 0 0,0 0 0,1 0 0,-1 0 0,0 0 0,-4 0 0,3 0 0,-8 0 0,8 0 0,-4 0 0,1 0 0,3 0 0,-3 0 0,4 0 0,0 0 0,1 0 0,-1 0 0,0 0 0,1 0 0,-1 0 0,0 0 0,1 4 0,7 1 0,-5 1 0,6-2 0,-9 0 0,0-3 0,1 8 0,-1-8 0,-5 7 0,5-7 0,-5 3 0,6-4 0,-1 4 0,0-3 0,0 4 0,1-5 0,-1 0 0,0 0 0,1 4 0,-1-3 0,-4 3 0,3-4 0,-4 0 0,1 0 0,3 0 0,-3 0 0,4 0 0,6 0 0,-5 0 0,5 0 0,0 0 0,-4 0 0,9 0 0,-9 0 0,4 0 0,-6 0 0,0 0 0,1 0 0,-1 0 0,-4 0 0,3 0 0,-4 0 0,6 0 0,-1 0 0,-4 0 0,7 0 0,-12 0 0,8 0 0,-10 0 0,1 0 0,0 0 0,-1 0 0,1 0 0,-1 0 0,0 0 0,1 0 0,5 0 0,6 0 0,0 0 0,11 0 0,-5 0 0,12 0 0,-5 0 0,6 0 0,-13 0 0,4 0 0,-4 0 0,1 0 0,3-5 0,-4 0 0,0-1 0,5-4 0,-5 4 0,6-5 0,-6 1 0,4 4 0,-9-2 0,9 6 0,-9-2 0,4 0 0,0 3 0,-5-4 0,5 5 0,0-4 0,-4 2 0,9-2 0,-9 4 0,9 0 0,-4 0 0,6 0 0,0 0 0,-6 0 0,4-5 0,-9 4 0,4-4 0,-6 5 0,1 0 0,4 0 0,-3 0 0,4 0 0,-6 0 0,6 0 0,-4 0 0,4 0 0,0 0 0,-5 0 0,5 0 0,-6 0 0,1 0 0,-6 0 0,4 0 0,-3 0 0,0 0 0,3 0 0,-8 0 0,8 0 0,-4 0 0,1 0 0,3 0 0,-3 0 0,4 0 0,4 0 0,-3 0 0,4-4 0,-10 3 0,4-4 0,3 5 0,-1 0 0,5 0 0,0 0 0,-4 0 0,9 0 0,-4 0 0,6 0 0,-6 0 0,4 0 0,-9 0 0,9 0 0,-9 0 0,4 0 0,0 0 0,-5 0 0,5 0 0,-5 0 0,-1 0 0,0 0 0,1 0 0,-1 0 0,-5 0 0,5 0 0,-9 0 0,8 0 0,-9 0 0,5 0 0,-1 0 0,-3 0 0,8 0 0,-8 0 0,8 0 0,-3 0 0,0 0 0,-2 0 0,0 0 0,6 0 0,1 0 0,-1 0 0,-1 0 0,-8 0 0,8 0 0,-3 0 0,-1 0 0,4 0 0,-3 0 0,4 0 0,1 0 0,-1 0 0,6 0 0,-5 0 0,5 0 0,-5 4 0,-6-2 0,4 2 0,-3 0 0,4-3 0,-4 4 0,3-1 0,-8-3 0,8 7 0,-8-6 0,8 2 0,-3-4 0,-1 0 0,4 4 0,-3-3 0,0 3 0,3-4 0,-8 4 0,8-3 0,-8 7 0,8-7 0,-8 7 0,8-3 0,-4 0 0,1 3 0,3-3 0,-8 4 0,8 1 0,-3-1 0,4-4 0,9 4 0,-7-8 0,7 8 0,-8-4 0,-1 0 0,0 4 0,0-4 0,1 5 0,-1-5 0,0 4 0,1-8 0,-6 7 0,4-7 0,-3 3 0,4-4 0,-4 0 0,3 0 0,-8 0 0,8 0 0,-8 0 0,4 0 0,-6 0 0,1 0 0,0 0 0,-1 0 0,1 0 0,0 0 0,0 0 0,-1 0 0,1 0 0,0 0 0,0 0 0,-1 0 0,1 0 0,0 0 0,0 0 0,-1 0 0,1 0 0,0 0 0,-1 0 0,1 0 0,0 0 0,4 0 0,1 0 0,0 0 0,-1 0 0,1 0 0,-5 0 0,5 0 0,-1 0 0,-3 0 0,8 0 0,-8 0 0,8-4 0,-8-1 0,8-1 0,-3-2 0,4 3 0,-4-5 0,3 0 0,-3 5 0,-1-3 0,0 7 0,-1-3 0,-3 4 0,8-4 0,-3 3 0,4-8 0,0 8 0,1-8 0,-1 8 0,0-8 0,-4 8 0,-2-3 0,-4 0 0,0 3 0,-1-3 0,1 4 0,0 0 0,0 0 0,-1 0 0,1 0 0,4-4 0,2 3 0,0-8 0,3 8 0,-4-6 0,0 2 0,-1 0 0,-5 1 0,1 4 0,0 0 0,-1 0 0,1 0 0,-1 0 0,1 0 0,0-4 0,0 3 0,-1-3 0,1 4 0,0 0 0,0 0 0,-1 0 0,1 0 0,0 0 0,0 0 0,-1 0 0,-3 0 0,-2 0 0</inkml:trace>
  <inkml:trace contextRef="#ctx0" brushRef="#br0" timeOffset="1383">7135 48 24575,'13'0'0,"-3"0"0,13 0 0,-7 0 0,9 0 0,-6 0 0,-4 0 0,3 0 0,-3 0 0,-1 0 0,5 0 0,1 0 0,0 0 0,5 0 0,0 0 0,1 0 0,0 0 0,5 0 0,-5 0 0,0 0 0,5 0 0,-5 0 0,0 0 0,4 0 0,-9 0 0,9 0 0,-14 0 0,8 0 0,-9 0 0,4 0 0,0-4 0,1 3 0,-1-4 0,0 5 0,6 0 0,-4 0 0,9 0 0,-9 0 0,9 0 0,-9 0 0,4 0 0,0 0 0,-5 0 0,11 0 0,-11 0 0,11 0 0,-11 0 0,11 0 0,-5 0 0,6 0 0,-6 0 0,4 0 0,-3 0 0,-1 0 0,4 0 0,-9 0 0,9 0 0,-9 0 0,4 0 0,-6 0 0,-4 0 0,-2 0 0,-4 0 0,-1 0 0,1 0 0,0 0 0,-1 0 0,1 0 0,0 0 0,4 0 0,7 0 0,1 0 0,9 0 0,-4 0 0,6 0 0,0 0 0,0 0 0,-6 0 0,4 0 0,-9 0 0,9 0 0,-9 0 0,4 0 0,-6 0 0,1 0 0,-6 0 0,4 0 0,-8 0 0,8 0 0,-3 0 0,4 0 0,1 0 0,-1 0 0,6 5 0,-5 0 0,-3 1 0,-9-2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6T14:04:30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24575,'32'0'0,"-8"0"0,28 0 0,3 0 0,-12 0 0,17 0 0,-5 0 0,2 0 0,14 0 0,-9 0 0,-6 0 0,-3 0 0,-7 0 0,0 0 0,7 0 0,-11 0 0,17 0 0,-18 0 0,20 0 0,-13 0 0,12-6 0,-4 5 0,-1-10 0,5 4 0,-12 1 0,6-5 0,-8 5 0,0-1 0,0-3 0,0 8 0,0-8 0,1 9 0,6-10 0,-5 10 0,13-11 0,-13 11 0,5-10 0,-7 10 0,0-9 0,-6 8 0,5-3 0,-6 5 0,1 0 0,5 0 0,-12 0 0,12 0 0,-6 0 0,7 0 0,1 0 0,-1 0 0,-6 0 0,-2 0 0,-7 0 0,-4 0 0,3 0 0,-9 0 0,4 0 0,-6 0 0,6 0 0,-5 0 0,11 0 0,-10 0 0,9 0 0,5 5 0,-1-4 0,6 8 0,-8-7 0,-1 2 0,1 1 0,0-4 0,0 9 0,-6-9 0,4 4 0,-9-5 0,9 0 0,-9 0 0,9 0 0,-4 0 0,0 0 0,5 0 0,-5 0 0,0 0 0,5 0 0,-11 0 0,11 0 0,-11 0 0,11 0 0,-11 0 0,5 0 0,-5 0 0,-1 0 0,-5 0 0,0 0 0,-5 0 0,-1 0 0,1 0 0,-1 0 0,1 0 0,-5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19:04:5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343 725 24575,'27'0'0,"1"0"0,10 0 0,2 0 0,6 0 0,-6 0 0,12 0 0,-23 0 0,22 0 0,-23 0 0,10 0 0,-7 0 0,-4 0 0,3 0 0,-9 0 0,4 0 0,-1 0 0,-3 0 0,4 0 0,0 0 0,1 0 0,6 0 0,-1 0 0,1 0 0,0 0 0,6 0 0,-5 0 0,6 0 0,-8 0 0,7 0 0,-4 0 0,4 0 0,-6 0 0,0 5 0,-1-4 0,1 4 0,0-5 0,0 0 0,-6 0 0,4 0 0,-1 0 0,4 0 0,-4 0 0,-4 0 0,-6 0 0,1 4 0,4-3 0,-3 3 0,4-4 0,-6 0 0,6 0 0,-4 5 0,9-4 0,-9 3 0,4 0 0,0-3 0,-5 4 0,11-1 0,-11-2 0,11 2 0,-5-4 0,0 0 0,4 5 0,-9-4 0,9 4 0,-3-1 0,-1-2 0,4 2 0,-9 1 0,4-4 0,0 3 0,-5-4 0,5 0 0,-5 0 0,4 0 0,-3 0 0,4 4 0,-6-3 0,0 4 0,1-5 0,-1 0 0,-4 4 0,-2-3 0,-4 2 0,0-3 0,-1 0 0,0 0 0,0 0 0,0 0 0,1 0 0,-1 0 0,1-4 0,-1 0 0,1-5 0,0 0 0,4 4 0,-3-3 0,4 3 0,-6-4 0,-3 0 0,3 0 0,-7 1 0,3-1 0,-4-5 0,0-1 0,0 1 0,0-5 0,0 5 0,0-6 0,0 1 0,0-1 0,0 1 0,0-1 0,0 6 0,0-5 0,0 5 0,0-6 0,0 1 0,0 4 0,0-3 0,0 8 0,0-9 0,0 5 0,0-6 0,0 6 0,0-5 0,0 9 0,0-8 0,0 8 0,0-3 0,0 4 0,0 0 0,-4 5 0,3-4 0,-3 3 0,0-4 0,-1 1 0,0-1 0,-3 4 0,7-3 0,-3 4 0,4-5 0,-3 5 0,2-4 0,-3 3 0,0 0 0,3-3 0,-3 3 0,0-4 0,3 1 0,-7-1 0,7 0 0,-2 1 0,-1 0 0,3-1 0,-3 1 0,4-1 0,-4 4 0,3-2 0,-3 2 0,1 0 0,-2 1 0,-7 4 0,2-4 0,-7 3 0,2-3 0,-5 4 0,1 0 0,0 0 0,-6 0 0,4 0 0,-10 0 0,10 0 0,-9 0 0,9 0 0,-9 0 0,3 0 0,-5 0 0,-6 0 0,5 0 0,-12 0 0,12 0 0,-12 0 0,11 0 0,-4 5 0,6 1 0,0 0 0,0 3 0,1-8 0,-1 4 0,5-5 0,2 0 0,0 0 0,5 0 0,-5 0 0,5 0 0,1 0 0,-6 0 0,4 0 0,-4 0 0,6 4 0,-1-3 0,-4 4 0,3-1 0,-4-3 0,5 3 0,1-4 0,-6 0 0,-1 0 0,-1 0 0,-3 0 0,3 5 0,-5-4 0,6 4 0,-4-5 0,3 0 0,1 0 0,-5 0 0,11 0 0,-5 0 0,0 0 0,4 0 0,-10 0 0,11 0 0,-11 0 0,10 0 0,-4 0 0,0 0 0,4 0 0,-4 0 0,6 0 0,0 0 0,-1 0 0,6 0 0,-5 0 0,5 0 0,-1 0 0,-3 0 0,3 0 0,-5 0 0,1 0 0,-9 0 0,11 0 0,-10 0 0,12-5 0,-4 4 0,-1-7 0,1 7 0,4-8 0,-3 8 0,3-3 0,-4 0 0,-1 3 0,1-8 0,-6 8 0,4-8 0,-4 8 0,10-3 0,-3 4 0,8-4 0,-3 3 0,4-3 0,0 4 0,4-4 0,-7 3 0,6-3 0,-12 4 0,3-4 0,-4 3 0,-1-8 0,1 8 0,-1-8 0,1 8 0,-1-7 0,1 6 0,4-2 0,2 0 0,4 3 0,0-3 0,1 4 0,-1 0 0,1 0 0,-5 0 0,3 0 0,-3 0 0,4 0 0,0 0 0,1 0 0,3 4 0,1 0 0,4 5 0,0-1 0,0 1 0,-4-1 0,3 6 0,-3-4 0,0 8 0,3-3 0,-3 4 0,-1 0 0,4 0 0,-3-4 0,4-1 0,0-6 0,0 1 0,0 0 0,0 4 0,0-3 0,0 8 0,0-3 0,0 10 0,0-5 0,0 11 0,0-11 0,0 5 0,0 0 0,0-4 0,0 3 0,0-9 0,0 3 0,0-3 0,0-1 0,0 4 0,-4-8 0,3 9 0,-7-10 0,7 5 0,-7-5 0,7-1 0,-3 1 0,4-1 0,0 1 0,0-1 0,0 0 0,0 0 0,0 1 0,0 0 0,0 0 0,0-1 0,0 1 0,0 0 0,0 0 0,0-1 0,0 0 0,0 0 0,0-3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19:04:54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1450 557 24575,'0'-8'0,"0"-11"0,0 8 0,0-13 0,0 4 0,0-6 0,0-6 0,0 0 0,0-6 0,0 4 0,0-4 0,0 11 0,0 3 0,0 4 0,0 5 0,0 2 0,0 4 0,0 0 0,0 1 0,0-1 0,0 1 0,0-6 0,0 4 0,0-4 0,0 6 0,0-1 0,0 0 0,0-2 0,-4 5 0,-1-5 0,-9 10 0,4-7 0,-3 4 0,-1-1 0,4-3 0,-8 7 0,3-3 0,-4-1 0,-1 4 0,1-3 0,-1 4 0,-5 0 0,-1 0 0,0 0 0,-5 0 0,5 0 0,-6 0 0,6 0 0,-5 0 0,5 0 0,-1 0 0,2 0 0,1 0 0,3 0 0,-4 0 0,10 0 0,-3 0 0,3 0 0,-4 0 0,-1 0 0,1 0 0,4 0 0,-3 0 0,3 0 0,-5 0 0,1 0 0,0 0 0,-1 0 0,1 0 0,-6 0 0,4 0 0,-4 0 0,0 0 0,4 0 0,-9 0 0,3 0 0,1 0 0,-5 0 0,11 0 0,-11 0 0,10 0 0,-9 0 0,9 0 0,-4 0 0,0 0 0,4 0 0,-4 0 0,10 0 0,-3 0 0,8 0 0,-4 0 0,6 0 0,-1 0 0,1 0 0,3 3 0,2 2 0,3 8 0,0 7 0,-10 7 0,8 4 0,-12 1 0,7 6 0,-3-4 0,-2 10 0,1-10 0,0 4 0,1-12 0,4-1 0,2-6 0,0-4 0,3-2 0,-3-4 0,4 4 0,0-3 0,0 8 0,0-3 0,0 10 0,0-5 0,4 5 0,2 0 0,4-4 0,-5 4 0,4-6 0,-4 0 0,5 1 0,-5-6 0,0 0 0,-1-6 0,-4 1 0,4 0 0,-4 0 0,4-5 0,0 0 0,4-4 0,6 0 0,0 0 0,11 0 0,7-5 0,2 4 0,10-9 0,-4 3 0,6 1 0,-6-4 0,-2 8 0,-6-2 0,0-1 0,-1 4 0,-4-4 0,3 5 0,-9 0 0,9-5 0,-4 4 0,6-4 0,0 5 0,0 0 0,-1 0 0,1 0 0,-6 0 0,5 0 0,-5 0 0,0 0 0,4 0 0,-9 0 0,4 0 0,-6 0 0,6 0 0,-4 0 0,4 0 0,-1 0 0,-3 0 0,4 0 0,-6 0 0,1 0 0,-1 0 0,6 0 0,-4 0 0,3 0 0,-4 0 0,-1 0 0,0 0 0,-4 0 0,-2 0 0,-4 0 0,0 0 0,0 0 0,-1 0 0,1 0 0,-1 0 0,-4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19:04:5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3122 1247 24575,'-8'0'0,"7"0"0,13 0 0,9 0 0,11 0 0,0 0 0,-6 0 0,-1 0 0,0 0 0,1 0 0,0 0 0,-1 0 0,-6 0 0,-4 0 0,9 0 0,-9 0 0,6 0 0,2 0 0,-7 0 0,9 0 0,0-5 0,-9-4 0,14-8 0,-8-3 0,4-1 0,4 0 0,-4 1 0,1 4 0,-3-4 0,-4 5 0,-1 0 0,0-3 0,-4 7 0,-1-7 0,-5 8 0,0-8 0,1 3 0,-1-5 0,1 1 0,-1 0 0,-3-1 0,2 1 0,-7-1 0,8-5 0,-7 5 0,2-11 0,-4 5 0,0-6 0,0 0 0,0 0 0,0 0 0,0 0 0,-5-6 0,-1 5 0,-10-6 0,0 7 0,-6 1 0,1-1 0,0 0 0,-7-1 0,0-1 0,-1 1 0,-3 4 0,9-1 0,-7 7 0,8-2 0,-8 4 0,9 1 0,-4 0 0,0 5 0,-1 0 0,-6 4 0,-9-4 0,7 3 0,-6 2 0,8 5 0,-6 5 0,4-4 0,-4 2 0,-15-2 0,10 4 0,-17 0 0,13 0 0,1 0 0,0 0 0,-8 0 0,-1 0 0,-1 0 0,-4 0 0,4 0 0,-6 0 0,-1 0 0,1 0 0,-1 0 0,1 0 0,-1 0 0,1 0 0,-9 0 0,7 0 0,-7 0 0,0 0 0,7 0 0,-7 0 0,8 0 0,1 0 0,-9 0 0,7 0 0,0 0 0,4 0 0,11 0 0,-4 0 0,7 0 0,6 0 0,-5 0 0,11 0 0,-10 0 0,10 0 0,-4 0 0,6 0 0,0 0 0,0 0 0,0 0 0,6 0 0,1 0 0,0 0 0,4 0 0,-4 0 0,6 0 0,-6 0 0,-1 0 0,-6 0 0,-7 0 0,6 0 0,-12 0 0,5 0 0,-6 5 0,0 1 0,6 5 0,-5 1 0,17-2 0,-9 1 0,11-1 0,0 0 0,1 4 0,0-2 0,4 6 0,-4-7 0,6 3 0,3 0 0,3-4 0,-1 4 0,8-5 0,-7 0 0,12 0 0,-7 0 0,7-1 0,-7 5 0,7-3 0,-3 12 0,4-6 0,-4 9 0,3-5 0,-3 4 0,4-3 0,0 9 0,0-9 0,0 4 0,0-6 0,0 0 0,0 1 0,0-1 0,4 0 0,1 1 0,5-1 0,-1 0 0,1 0 0,0 1 0,-1-1 0,1 0 0,0 1 0,4-1 0,1 0 0,0 1 0,3-5 0,-3 3 0,4-3 0,-4 0 0,9-1 0,-8-1 0,8-1 0,1 2 0,-4-4 0,9 0 0,-9 4 0,9-2 0,-3 2 0,-1-4 0,4 1 0,-9-1 0,9 0 0,5 0 0,-1-4 0,6 4 0,-13-9 0,3 8 0,-4-8 0,6 9 0,0-9 0,-1 8 0,-4-7 0,-3 7 0,-4-8 0,-1 7 0,0-7 0,-4 7 0,3-7 0,-3 8 0,4-4 0,0 0 0,1 4 0,4-8 0,3 8 0,4-8 0,1 4 0,0-1 0,0-2 0,6 2 0,-5 1 0,12-4 0,-12 4 0,12-5 0,-12 0 0,12 5 0,-6-4 0,7 9 0,1-8 0,-1 8 0,-6-9 0,18 9 0,-21-9 0,22 4 0,-31-5 0,8 5 0,-9-4 0,4 4 0,1-5 0,0 0 0,0 4 0,-1-3 0,8 9 0,0-8 0,1 7 0,5-7 0,-12 7 0,12-8 0,-12 9 0,5-9 0,-6 8 0,0-8 0,-1 9 0,1-9 0,0 4 0,-1-5 0,1 4 0,0-3 0,0 4 0,-1-5 0,1 0 0,-6 0 0,5 0 0,-11 0 0,5 0 0,-5 0 0,-6 4 0,4-3 0,-3 3 0,10-4 0,-5 0 0,11 0 0,-5 0 0,6 0 0,-6 0 0,18 0 0,-19 0 0,14 0 0,-20 0 0,0 0 0,-4 4 0,-2-3 0,-4 3 0,0-4 0,-1 0 0,1 0 0,-1 0 0,-3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6T17:03:31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24575,'77'0'0,"-6"0"0,-25 0 0,0 0 0,-6 0 0,5 0 0,-12 0 0,5 0 0,-6 0 0,-6 0 0,-1 0 0,-6 0 0,1 0 0,-6 0 0,0 0 0,-6 0 0,1 0 0,0 0 0,-1 0 0,1 0 0,5 0 0,0 0 0,6 0 0,-1 0 0,0 0 0,0 0 0,1 0 0,-1 0 0,0 0 0,-4 0 0,3 0 0,-8 0 0,8 0 0,-8 0 0,3 0 0,-4 0 0,0 0 0,-1 0 0,1 0 0,4 0 0,2 0 0,4 0 0,1 0 0,4 0 0,-3 0 0,-1 0 0,-2 0 0,-8 0 0,4 0 0,-6 0 0,1 0 0,0 3 0,-1-2 0,1 3 0,-1-4 0,6 0 0,0 0 0,6 4 0,-1-3 0,6 3 0,-4-4 0,9 5 0,-9-4 0,4 4 0,-1 0 0,-3-4 0,9 3 0,-9-4 0,4 0 0,0 5 0,-4-4 0,9 4 0,-10-1 0,5-3 0,0 8 0,-4-7 0,9 2 0,-9-4 0,9 5 0,-9-4 0,9 4 0,-9-5 0,9 0 0,-9 0 0,9 0 0,-9 0 0,9 0 0,-3 0 0,-1 0 0,4 0 0,-9 0 0,9 0 0,-9 0 0,4 0 0,0 0 0,-5 0 0,5 0 0,-6 0 0,1 0 0,-1 0 0,0 0 0,1 0 0,-1 0 0,0 0 0,1 0 0,-1 0 0,-4 0 0,3 0 0,-8 0 0,8 0 0,-8 0 0,3 0 0,-4 0 0,4 0 0,-3 0 0,4 0 0,-2 0 0,-2 0 0,3 0 0,-5 0 0,1 0 0,0 0 0,0 0 0,-1 0 0,1 0 0,-1 0 0,1 0 0,-1 0 0,1 0 0,5 0 0,0-5 0,1 4 0,3-3 0,-8 4 0,8-4 0,-8 3 0,3-4 0,-4 5 0,-4-3 0,2 2 0,-2-3 0,8 4 0,-7 0 0,3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6T17:03:33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24575,'29'0'0,"4"0"0,29 0 0,3 0 0,34 0-797,-43 0 1,3 0 796,2 0 0,3 0 0,14 0 0,-1 0 0,-26 0 0,-1 0 0,20 0 0,-2 0-320,28 0 320,-40 0 0,1 0 0,-6 0 0,0 0 0,38 0 0,-16 0 0,-10 0 0,-3 0 0,-12 0 1162,6-5-1162,-1 4 751,2-4-751,1-1 0,4 5 0,-12-9 0,13 3 0,-13 0 0,-1 2 0,-3 5 0,-10 0 0,-2 0 0,-1 0 0,-5 0 0,6 0 0,-1 0 0,1 0 0,0 0 0,6 0 0,2 0 0,6 0 0,0 0 0,0-5 0,-6 3 0,-2-3 0,-6 5 0,-6-4 0,-1 3 0,-6-4 0,-4 5 0,-2 0 0,-4 0 0,0 0 0,-1 0 0,6 0 0,0 0 0,11 0 0,1 0 0,6 0 0,0 0 0,6 0 0,-5 0 0,0 0 0,-3 0 0,-9 0 0,-1 0 0,-2 0 0,-8 0 0,4 0 0,-6 0 0,1 0 0,0 0 0,0 0 0,-1 0 0,6 0 0,0 0 0,6 0 0,-1 0 0,0 0 0,6 0 0,-4 0 0,4 0 0,-6 0 0,0 0 0,-4 0 0,3 0 0,-3 0 0,4 0 0,0 0 0,1 0 0,-1 0 0,6 0 0,-5 5 0,5-4 0,-6 3 0,1 0 0,-1-3 0,0 8 0,-4-8 0,-2 3 0,-4-4 0,0 0 0,0 4 0,-1-3 0,0 3 0,1-4 0,4 0 0,-3 0 0,8 4 0,-3-3 0,4 4 0,0-1 0,1-3 0,-6 3 0,0-4 0,-6 0 0,1 0 0,0 0 0,-4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6T17:57:4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24575,'87'0'0,"0"0"0,-10 0 0,-12 0 0,-27 0 0,-6 0 0,6 0 0,16 0 0,-11 0 0,9 0 0,-20 0 0,0 0 0,-6 0 0,4 0 0,-9 0 0,10 0 0,-5 0 0,6 0 0,-1 0 0,1 0 0,0 0 0,0 0 0,-1 0 0,-4 0 0,3 0 0,-9 0 0,9 0 0,-9 0 0,3 0 0,1 0 0,1 0 0,6 0 0,-6 0 0,-1 0 0,-5 0 0,-6 0 0,-1 0 0,-4 0 0,0 0 0,-1 0 0,6 0 0,0 0 0,6 0 0,-1 0 0,6 0 0,1 0 0,6 0 0,-1 0 0,1 0 0,0 0 0,0 0 0,-6-4 0,-1 3 0,-6-3 0,0 4 0,-4 0 0,-2 0 0,-4 0 0,0-4 0,-1 3 0,1-3 0,0 4 0,-1 0 0,1 0 0,0 0 0,4 0 0,7 0 0,6 0 0,6 0 0,0 0 0,0 0 0,-1 0 0,1 0 0,0 0 0,0 0 0,-6 0 0,-1 0 0,-6 0 0,0 0 0,1 0 0,-1 0 0,6 0 0,-5 0 0,11 0 0,-10 0 0,9 0 0,-4 0 0,6 0 0,-6 0 0,4 0 0,-3 0 0,-1 0 0,4 0 0,-4 0 0,6 0 0,0 0 0,0 0 0,-1 0 0,1 0 0,0 0 0,0 0 0,-1 0 0,1 0 0,0 0 0,-6 0 0,4 0 0,-3 0 0,4 0 0,-5 0 0,-1 0 0,-1 0 0,-9 0 0,2 0 0,-8 0 0,0 0 0,-4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6T11:58:51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24575,'13'0'0,"1"0"0,11 0 0,-5 0 0,-1 0 0,-2-4 0,-3-2 0,6-4 0,-1 1 0,-4-1 0,3 1 0,-8 0 0,3-1 0,-4 5 0,0 1 0,-4 0 0,2 4 0,-2-8 0,0 3 0,-2-3 0,1 3 0,-3-2 0,3 2 0,0 1 0,1-4 0,4 3 0,-1-4 0,1 4 0,-4-3 0,2 4 0,-6 2 0,2 14 0,-3 9 0,0 11 0,0 6 0,0 1 0,0 8 0,0-1 0,0 0 0,0 0 0,0-6 0,0 4 0,0-10 0,0 10 0,0-10 0,0 4 0,0-7 0,0-4 0,0 3 0,0-4 0,0 6 0,0 0 0,0 6 0,0-5 0,0 5 0,0 1 0,0-6 0,0 5 0,0-6 0,0-6 0,0 4 0,0-9 0,0 4 0,0-6 0,0 1 0,0-6 0,0 0 0,0-6 0,0 1 0,0-1 0,0-3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6T11:58:52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3EA60-DCD5-4CEA-9797-8B86D265F1B6}" type="datetimeFigureOut">
              <a:rPr lang="en-US" smtClean="0"/>
              <a:t>5/27/19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49319-894C-408B-B4B6-BD66869E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8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76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132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582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82fea55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82fea55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482fea55be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i-FI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475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82fea55be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482fea55be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482fea55be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i-FI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9878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482fea55b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482fea55be_1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482fea55be_1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i-FI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798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solita-oy/" TargetMode="External"/><Relationship Id="rId2" Type="http://schemas.openxmlformats.org/officeDocument/2006/relationships/hyperlink" Target="https://www.facebook.com/Solita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youtube.com/user/SolitaOy" TargetMode="External"/><Relationship Id="rId4" Type="http://schemas.openxmlformats.org/officeDocument/2006/relationships/hyperlink" Target="https://twitter.com/SolitaOy" TargetMode="Externa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solita-oy/" TargetMode="External"/><Relationship Id="rId2" Type="http://schemas.openxmlformats.org/officeDocument/2006/relationships/hyperlink" Target="https://www.facebook.com/Solita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youtube.com/user/SolitaOy" TargetMode="External"/><Relationship Id="rId4" Type="http://schemas.openxmlformats.org/officeDocument/2006/relationships/hyperlink" Target="https://twitter.com/SolitaOy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solita-oy/" TargetMode="External"/><Relationship Id="rId2" Type="http://schemas.openxmlformats.org/officeDocument/2006/relationships/hyperlink" Target="https://www.facebook.com/Solita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youtube.com/user/SolitaOy" TargetMode="External"/><Relationship Id="rId4" Type="http://schemas.openxmlformats.org/officeDocument/2006/relationships/hyperlink" Target="https://twitter.com/SolitaOy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aphic 8">
            <a:extLst>
              <a:ext uri="{FF2B5EF4-FFF2-40B4-BE49-F238E27FC236}">
                <a16:creationId xmlns:a16="http://schemas.microsoft.com/office/drawing/2014/main" id="{BF2B93C1-1AA3-4815-BF07-4FC1B61ADA5B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C05B29B-B1FA-4D86-B8D2-B9B6A56F90C0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0CD8554-813C-4814-876A-15E345196845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F11283C-5E19-469A-8C0F-6424A5EF6599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9FB24934-82E3-4AC1-B89C-4EEB75721B4F}"/>
              </a:ext>
            </a:extLst>
          </p:cNvPr>
          <p:cNvGrpSpPr/>
          <p:nvPr/>
        </p:nvGrpSpPr>
        <p:grpSpPr bwMode="black">
          <a:xfrm rot="5400000">
            <a:off x="11143050" y="5652285"/>
            <a:ext cx="1309690" cy="252000"/>
            <a:chOff x="11143050" y="5652285"/>
            <a:chExt cx="1309690" cy="252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7F7A8A6-13DB-455F-B985-32AACCD00C38}"/>
                </a:ext>
              </a:extLst>
            </p:cNvPr>
            <p:cNvSpPr/>
            <p:nvPr/>
          </p:nvSpPr>
          <p:spPr bwMode="black"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9F17953-B0F4-4B1B-AB5B-CCAFC834E7B1}"/>
                </a:ext>
              </a:extLst>
            </p:cNvPr>
            <p:cNvSpPr/>
            <p:nvPr/>
          </p:nvSpPr>
          <p:spPr bwMode="black"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E85ECC-5F06-4EAA-839F-900DF9D07297}"/>
                </a:ext>
              </a:extLst>
            </p:cNvPr>
            <p:cNvSpPr/>
            <p:nvPr/>
          </p:nvSpPr>
          <p:spPr bwMode="black"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8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429419-D032-4969-BBD9-6EC613ADC73B}"/>
                </a:ext>
              </a:extLst>
            </p:cNvPr>
            <p:cNvSpPr/>
            <p:nvPr/>
          </p:nvSpPr>
          <p:spPr bwMode="black"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D68D77-9852-47A1-BE50-4793B67E24B6}"/>
                </a:ext>
              </a:extLst>
            </p:cNvPr>
            <p:cNvSpPr/>
            <p:nvPr/>
          </p:nvSpPr>
          <p:spPr bwMode="black"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C4215B-AAC6-4658-977E-731BE0DED342}"/>
                </a:ext>
              </a:extLst>
            </p:cNvPr>
            <p:cNvSpPr/>
            <p:nvPr/>
          </p:nvSpPr>
          <p:spPr bwMode="black"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9763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8">
            <a:extLst>
              <a:ext uri="{FF2B5EF4-FFF2-40B4-BE49-F238E27FC236}">
                <a16:creationId xmlns:a16="http://schemas.microsoft.com/office/drawing/2014/main" id="{E25EA3FB-8C88-4D95-B008-A6FEBFE4275C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563487E-E493-4D99-9131-DECA678115DE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4AE9B53-A20B-4414-B5B6-AA901B45B937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F0BA50E-EDD6-4B0F-83D7-BF0A32223F39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4">
            <a:extLst>
              <a:ext uri="{FF2B5EF4-FFF2-40B4-BE49-F238E27FC236}">
                <a16:creationId xmlns:a16="http://schemas.microsoft.com/office/drawing/2014/main" id="{BA222040-4EC3-4D85-B4F7-A44E85F953C8}"/>
              </a:ext>
            </a:extLst>
          </p:cNvPr>
          <p:cNvGrpSpPr/>
          <p:nvPr/>
        </p:nvGrpSpPr>
        <p:grpSpPr bwMode="black">
          <a:xfrm rot="5400000">
            <a:off x="11143050" y="5652285"/>
            <a:ext cx="1309690" cy="252000"/>
            <a:chOff x="11143050" y="5652285"/>
            <a:chExt cx="1309690" cy="252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9845BC2-A162-4C5C-BE7D-A4F99AD1929E}"/>
                </a:ext>
              </a:extLst>
            </p:cNvPr>
            <p:cNvSpPr/>
            <p:nvPr/>
          </p:nvSpPr>
          <p:spPr bwMode="black"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A05670-5C64-4277-9948-083DC77BFDD4}"/>
                </a:ext>
              </a:extLst>
            </p:cNvPr>
            <p:cNvSpPr/>
            <p:nvPr/>
          </p:nvSpPr>
          <p:spPr bwMode="black"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546AA4-076B-4334-9AA7-9CB78ABD211A}"/>
                </a:ext>
              </a:extLst>
            </p:cNvPr>
            <p:cNvSpPr/>
            <p:nvPr/>
          </p:nvSpPr>
          <p:spPr bwMode="black"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8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3DB6D7-3C65-48B3-8427-2EFF04E45B8D}"/>
                </a:ext>
              </a:extLst>
            </p:cNvPr>
            <p:cNvSpPr/>
            <p:nvPr/>
          </p:nvSpPr>
          <p:spPr bwMode="black"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C778A3-CD4E-4BB1-BBE6-85DF60117682}"/>
                </a:ext>
              </a:extLst>
            </p:cNvPr>
            <p:cNvSpPr/>
            <p:nvPr/>
          </p:nvSpPr>
          <p:spPr bwMode="black"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AA972B0-6501-42BB-A84D-F3EE666D4BFC}"/>
                </a:ext>
              </a:extLst>
            </p:cNvPr>
            <p:cNvSpPr/>
            <p:nvPr/>
          </p:nvSpPr>
          <p:spPr bwMode="black"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606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8">
            <a:extLst>
              <a:ext uri="{FF2B5EF4-FFF2-40B4-BE49-F238E27FC236}">
                <a16:creationId xmlns:a16="http://schemas.microsoft.com/office/drawing/2014/main" id="{0AD26B0E-E82E-4007-9571-FEC2BDE26A29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1E69DCE-C81A-46B1-BF74-5AC6DE380594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8C614AD-F910-4EE8-9D47-257DF6A748EB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7FF678-C1AE-403C-8BE2-F037A70F2C10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4">
            <a:extLst>
              <a:ext uri="{FF2B5EF4-FFF2-40B4-BE49-F238E27FC236}">
                <a16:creationId xmlns:a16="http://schemas.microsoft.com/office/drawing/2014/main" id="{438A3DF8-7A43-44AF-A53C-E8CF73F4DCB0}"/>
              </a:ext>
            </a:extLst>
          </p:cNvPr>
          <p:cNvGrpSpPr/>
          <p:nvPr/>
        </p:nvGrpSpPr>
        <p:grpSpPr bwMode="black">
          <a:xfrm rot="5400000">
            <a:off x="11143050" y="5652285"/>
            <a:ext cx="1309690" cy="252000"/>
            <a:chOff x="11143050" y="5652285"/>
            <a:chExt cx="1309690" cy="252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C85390-FB16-4397-868A-A5DE1EC7DA32}"/>
                </a:ext>
              </a:extLst>
            </p:cNvPr>
            <p:cNvSpPr/>
            <p:nvPr/>
          </p:nvSpPr>
          <p:spPr bwMode="black"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79C5D9-391E-47C1-B4A2-CCF5C006296C}"/>
                </a:ext>
              </a:extLst>
            </p:cNvPr>
            <p:cNvSpPr/>
            <p:nvPr/>
          </p:nvSpPr>
          <p:spPr bwMode="black"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07FFE0-CEE3-4726-848F-B2668AD6362A}"/>
                </a:ext>
              </a:extLst>
            </p:cNvPr>
            <p:cNvSpPr/>
            <p:nvPr/>
          </p:nvSpPr>
          <p:spPr bwMode="black"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8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9A82B4-40F9-41EA-90B6-504ADA9095E9}"/>
                </a:ext>
              </a:extLst>
            </p:cNvPr>
            <p:cNvSpPr/>
            <p:nvPr/>
          </p:nvSpPr>
          <p:spPr bwMode="black"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101CA1-0B36-4DB8-9718-CA9E85D94FFD}"/>
                </a:ext>
              </a:extLst>
            </p:cNvPr>
            <p:cNvSpPr/>
            <p:nvPr/>
          </p:nvSpPr>
          <p:spPr bwMode="black"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0040D2E-CC6B-4986-940F-50EE13317E97}"/>
                </a:ext>
              </a:extLst>
            </p:cNvPr>
            <p:cNvSpPr/>
            <p:nvPr/>
          </p:nvSpPr>
          <p:spPr bwMode="black"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6205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4">
            <a:extLst>
              <a:ext uri="{FF2B5EF4-FFF2-40B4-BE49-F238E27FC236}">
                <a16:creationId xmlns:a16="http://schemas.microsoft.com/office/drawing/2014/main" id="{ED675BD9-9AFE-4F6F-A76E-E97833684865}"/>
              </a:ext>
            </a:extLst>
          </p:cNvPr>
          <p:cNvGrpSpPr/>
          <p:nvPr/>
        </p:nvGrpSpPr>
        <p:grpSpPr>
          <a:xfrm rot="5400000">
            <a:off x="11142000" y="5652000"/>
            <a:ext cx="1309689" cy="252000"/>
            <a:chOff x="11142000" y="5652000"/>
            <a:chExt cx="1309689" cy="252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0AD1781-0024-4FE8-A05B-CF50060EF853}"/>
                </a:ext>
              </a:extLst>
            </p:cNvPr>
            <p:cNvSpPr/>
            <p:nvPr/>
          </p:nvSpPr>
          <p:spPr>
            <a:xfrm>
              <a:off x="11380486" y="5650333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3" y="2162"/>
                    <a:pt x="124777" y="1340"/>
                  </a:cubicBezTo>
                  <a:cubicBezTo>
                    <a:pt x="193772" y="518"/>
                    <a:pt x="250371" y="55783"/>
                    <a:pt x="251192" y="124777"/>
                  </a:cubicBezTo>
                  <a:cubicBezTo>
                    <a:pt x="251205" y="125770"/>
                    <a:pt x="251205" y="126763"/>
                    <a:pt x="251192" y="127755"/>
                  </a:cubicBezTo>
                  <a:cubicBezTo>
                    <a:pt x="251192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3" y="164934"/>
                    <a:pt x="192753" y="127755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4709F49-C25B-428B-953A-670808799601}"/>
                </a:ext>
              </a:extLst>
            </p:cNvPr>
            <p:cNvSpPr/>
            <p:nvPr/>
          </p:nvSpPr>
          <p:spPr>
            <a:xfrm>
              <a:off x="11680658" y="5654680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2E53472-6B99-4570-84D7-FF77C20E0685}"/>
                </a:ext>
              </a:extLst>
            </p:cNvPr>
            <p:cNvSpPr/>
            <p:nvPr/>
          </p:nvSpPr>
          <p:spPr>
            <a:xfrm>
              <a:off x="11904086" y="5654680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7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C20F06-C65C-4CDE-9559-CE31885B3DC4}"/>
                </a:ext>
              </a:extLst>
            </p:cNvPr>
            <p:cNvSpPr/>
            <p:nvPr/>
          </p:nvSpPr>
          <p:spPr>
            <a:xfrm>
              <a:off x="12017593" y="5654680"/>
              <a:ext cx="198760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30C37BD-589A-4ADB-B0CA-5B8650ACD7B7}"/>
                </a:ext>
              </a:extLst>
            </p:cNvPr>
            <p:cNvSpPr/>
            <p:nvPr/>
          </p:nvSpPr>
          <p:spPr>
            <a:xfrm>
              <a:off x="12212786" y="5654680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2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ED6D218-1E30-4F56-A540-70AF98C70302}"/>
                </a:ext>
              </a:extLst>
            </p:cNvPr>
            <p:cNvSpPr/>
            <p:nvPr/>
          </p:nvSpPr>
          <p:spPr>
            <a:xfrm>
              <a:off x="11140669" y="5650669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2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aphic 8">
            <a:extLst>
              <a:ext uri="{FF2B5EF4-FFF2-40B4-BE49-F238E27FC236}">
                <a16:creationId xmlns:a16="http://schemas.microsoft.com/office/drawing/2014/main" id="{33EF0848-F15A-42DE-A8FB-B69861FF13D8}"/>
              </a:ext>
            </a:extLst>
          </p:cNvPr>
          <p:cNvGrpSpPr/>
          <p:nvPr/>
        </p:nvGrpSpPr>
        <p:grpSpPr>
          <a:xfrm>
            <a:off x="799364" y="802115"/>
            <a:ext cx="1080000" cy="1309091"/>
            <a:chOff x="1485182" y="561475"/>
            <a:chExt cx="1080000" cy="1309091"/>
          </a:xfrm>
          <a:solidFill>
            <a:srgbClr val="282828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1518FB7-6B0E-4F2E-81AD-36AE6BB42896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146AF0-C0CF-49CA-BB1F-0AD221E1B80A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1D8F1-D79F-47E1-9E3F-633B59894832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7497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4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746095"/>
            <a:ext cx="10728000" cy="1692000"/>
          </a:xfrm>
        </p:spPr>
        <p:txBody>
          <a:bodyPr anchor="b"/>
          <a:lstStyle>
            <a:lvl1pPr algn="l">
              <a:lnSpc>
                <a:spcPct val="8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00" y="3852000"/>
            <a:ext cx="10728000" cy="1692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5" name="Graphic 9">
            <a:extLst>
              <a:ext uri="{FF2B5EF4-FFF2-40B4-BE49-F238E27FC236}">
                <a16:creationId xmlns:a16="http://schemas.microsoft.com/office/drawing/2014/main" id="{8DA81E44-03D4-48B6-B8E7-63C612F9E6FC}"/>
              </a:ext>
            </a:extLst>
          </p:cNvPr>
          <p:cNvGrpSpPr/>
          <p:nvPr/>
        </p:nvGrpSpPr>
        <p:grpSpPr bwMode="black"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EC16A74-9F9C-4179-98D3-7C17C30E36AE}"/>
                </a:ext>
              </a:extLst>
            </p:cNvPr>
            <p:cNvSpPr/>
            <p:nvPr/>
          </p:nvSpPr>
          <p:spPr bwMode="black"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C87F885-FF63-4FDA-BDB1-767CCA74F6C2}"/>
                </a:ext>
              </a:extLst>
            </p:cNvPr>
            <p:cNvSpPr/>
            <p:nvPr/>
          </p:nvSpPr>
          <p:spPr bwMode="black"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6A6BA6D-05C1-465C-8099-AEB3B28F9028}"/>
                </a:ext>
              </a:extLst>
            </p:cNvPr>
            <p:cNvSpPr/>
            <p:nvPr/>
          </p:nvSpPr>
          <p:spPr bwMode="black"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2370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5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746095"/>
            <a:ext cx="10728000" cy="1692000"/>
          </a:xfrm>
        </p:spPr>
        <p:txBody>
          <a:bodyPr anchor="b"/>
          <a:lstStyle>
            <a:lvl1pPr algn="l">
              <a:lnSpc>
                <a:spcPct val="8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00" y="3852000"/>
            <a:ext cx="10728000" cy="1692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9">
            <a:extLst>
              <a:ext uri="{FF2B5EF4-FFF2-40B4-BE49-F238E27FC236}">
                <a16:creationId xmlns:a16="http://schemas.microsoft.com/office/drawing/2014/main" id="{F4EFB0B5-7197-4951-8077-E70A06BDAB05}"/>
              </a:ext>
            </a:extLst>
          </p:cNvPr>
          <p:cNvGrpSpPr/>
          <p:nvPr/>
        </p:nvGrpSpPr>
        <p:grpSpPr bwMode="black"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880835-7B4F-4AC6-AE79-2992D190F3EB}"/>
                </a:ext>
              </a:extLst>
            </p:cNvPr>
            <p:cNvSpPr/>
            <p:nvPr/>
          </p:nvSpPr>
          <p:spPr bwMode="black"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C444C1B-DD4C-43B5-BFF1-1954F26F775B}"/>
                </a:ext>
              </a:extLst>
            </p:cNvPr>
            <p:cNvSpPr/>
            <p:nvPr/>
          </p:nvSpPr>
          <p:spPr bwMode="black"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15BBAAD-9656-4691-A8E3-DE6A5BA51C99}"/>
                </a:ext>
              </a:extLst>
            </p:cNvPr>
            <p:cNvSpPr/>
            <p:nvPr/>
          </p:nvSpPr>
          <p:spPr bwMode="black"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81209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 6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746095"/>
            <a:ext cx="10728000" cy="1692000"/>
          </a:xfrm>
        </p:spPr>
        <p:txBody>
          <a:bodyPr anchor="b"/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00" y="3852000"/>
            <a:ext cx="10728000" cy="1692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7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31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4000"/>
            <a:ext cx="5148000" cy="4644000"/>
          </a:xfrm>
        </p:spPr>
        <p:txBody>
          <a:bodyPr lIns="0" tIns="0" rIns="0" bIns="0"/>
          <a:lstStyle>
            <a:lvl1pPr>
              <a:buClr>
                <a:schemeClr val="tx1"/>
              </a:buClr>
              <a:defRPr sz="2000"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  <a:lvl6pPr marL="1260000" indent="0">
              <a:buNone/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1203" y="1764000"/>
            <a:ext cx="5148000" cy="4644000"/>
          </a:xfrm>
        </p:spPr>
        <p:txBody>
          <a:bodyPr lIns="0" tIns="0" rIns="0" bIns="0"/>
          <a:lstStyle>
            <a:lvl1pPr>
              <a:buClr>
                <a:schemeClr val="tx1"/>
              </a:buClr>
              <a:defRPr sz="2000"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53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764000"/>
            <a:ext cx="5148000" cy="654735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DC1E3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18735"/>
            <a:ext cx="5148000" cy="3960000"/>
          </a:xfrm>
        </p:spPr>
        <p:txBody>
          <a:bodyPr lIns="0" tIns="0" rIns="0" bIns="0">
            <a:normAutofit/>
          </a:bodyPr>
          <a:lstStyle>
            <a:lvl1pPr marL="239994" indent="-239994">
              <a:lnSpc>
                <a:spcPct val="120000"/>
              </a:lnSpc>
              <a:spcBef>
                <a:spcPts val="800"/>
              </a:spcBef>
              <a:buClr>
                <a:schemeClr val="tx1"/>
              </a:buClr>
              <a:defRPr sz="1600"/>
            </a:lvl1pPr>
            <a:lvl2pPr marL="479988" indent="-239994">
              <a:lnSpc>
                <a:spcPct val="120000"/>
              </a:lnSpc>
              <a:buClr>
                <a:schemeClr val="tx1"/>
              </a:buClr>
              <a:defRPr sz="1600"/>
            </a:lvl2pPr>
            <a:lvl3pPr marL="719982" indent="-239994">
              <a:lnSpc>
                <a:spcPct val="120000"/>
              </a:lnSpc>
              <a:buClr>
                <a:schemeClr val="tx1"/>
              </a:buClr>
              <a:defRPr sz="1600"/>
            </a:lvl3pPr>
            <a:lvl4pPr marL="959976" indent="-239994">
              <a:lnSpc>
                <a:spcPct val="120000"/>
              </a:lnSpc>
              <a:buClr>
                <a:schemeClr val="tx1"/>
              </a:buClr>
              <a:defRPr sz="1600"/>
            </a:lvl4pPr>
            <a:lvl5pPr marL="1199970" indent="-239994">
              <a:lnSpc>
                <a:spcPct val="120000"/>
              </a:lnSpc>
              <a:buClr>
                <a:schemeClr val="tx1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1203" y="1764000"/>
            <a:ext cx="5148000" cy="654735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DC1E3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1203" y="2418735"/>
            <a:ext cx="5148000" cy="3960000"/>
          </a:xfrm>
        </p:spPr>
        <p:txBody>
          <a:bodyPr lIns="0" tIns="0" rIns="0" bIns="0">
            <a:normAutofit/>
          </a:bodyPr>
          <a:lstStyle>
            <a:lvl1pPr marL="239994" indent="-239994" algn="l" defTabSz="914377" rtl="0" eaLnBrk="1" latinLnBrk="0" hangingPunct="1">
              <a:lnSpc>
                <a:spcPct val="120000"/>
              </a:lnSpc>
              <a:spcBef>
                <a:spcPts val="800"/>
              </a:spcBef>
              <a:buClr>
                <a:schemeClr val="tx1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88" indent="-239994" algn="l" defTabSz="914377" rtl="0" eaLnBrk="1" latinLnBrk="0" hangingPunct="1">
              <a:lnSpc>
                <a:spcPct val="120000"/>
              </a:lnSpc>
              <a:buClr>
                <a:schemeClr val="tx1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982" indent="-239994" algn="l" defTabSz="914377" rtl="0" eaLnBrk="1" latinLnBrk="0" hangingPunct="1">
              <a:lnSpc>
                <a:spcPct val="120000"/>
              </a:lnSpc>
              <a:buClr>
                <a:schemeClr val="tx1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976" indent="-239994" algn="l" defTabSz="914377" rtl="0" eaLnBrk="1" latinLnBrk="0" hangingPunct="1">
              <a:lnSpc>
                <a:spcPct val="120000"/>
              </a:lnSpc>
              <a:buClr>
                <a:schemeClr val="tx1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9970" indent="-239994" algn="l" defTabSz="914377" rtl="0" eaLnBrk="1" latinLnBrk="0" hangingPunct="1">
              <a:lnSpc>
                <a:spcPct val="120000"/>
              </a:lnSpc>
              <a:buClr>
                <a:schemeClr val="tx1"/>
              </a:buClr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1E5A-708E-4CEB-BC0F-092EBB2A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76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0" y="1764000"/>
            <a:ext cx="3060000" cy="654735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4000" y="2418735"/>
            <a:ext cx="3060000" cy="2837265"/>
          </a:xfrm>
        </p:spPr>
        <p:txBody>
          <a:bodyPr lIns="0" tIns="0" rIns="0" bIns="0">
            <a:normAutofit/>
          </a:bodyPr>
          <a:lstStyle>
            <a:lvl1pPr marL="239994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1pPr>
            <a:lvl2pPr marL="479988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2pPr>
            <a:lvl3pPr marL="719982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3pPr>
            <a:lvl4pPr marL="959976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4pPr>
            <a:lvl5pPr marL="1199970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289393" y="1764000"/>
            <a:ext cx="3060000" cy="654735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89393" y="2418735"/>
            <a:ext cx="3060000" cy="2837265"/>
          </a:xfrm>
        </p:spPr>
        <p:txBody>
          <a:bodyPr lIns="0" tIns="0" rIns="0" bIns="0">
            <a:normAutofit/>
          </a:bodyPr>
          <a:lstStyle>
            <a:lvl1pPr marL="239994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88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982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976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9970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1E5A-708E-4CEB-BC0F-092EBB2A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ACD263-91D6-4A6E-8E7A-5B415ED4C4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2000" y="1764000"/>
            <a:ext cx="1764000" cy="349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E4DCAF6-42DE-4779-AA39-B8DA8E9EF7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1203" y="1764000"/>
            <a:ext cx="1764000" cy="349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54010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7999" y="1764000"/>
            <a:ext cx="6738501" cy="4643437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1"/>
            </a:lvl1pPr>
            <a:lvl2pPr marL="479988" indent="-239994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 marL="719982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3pPr>
            <a:lvl4pPr marL="959976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4pPr>
            <a:lvl5pPr marL="1199970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1E5A-708E-4CEB-BC0F-092EBB2A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000" y="270000"/>
            <a:ext cx="6738502" cy="11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147ED2-827E-418A-950A-5BD72110F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68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15466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270000"/>
            <a:ext cx="10728000" cy="11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  <a:lvl6pPr>
              <a:buClr>
                <a:schemeClr val="tx1"/>
              </a:buClr>
              <a:defRPr/>
            </a:lvl6pPr>
            <a:lvl7pPr>
              <a:buClr>
                <a:schemeClr val="tx1"/>
              </a:buClr>
              <a:defRPr/>
            </a:lvl7pPr>
            <a:lvl8pPr>
              <a:buClr>
                <a:schemeClr val="tx1"/>
              </a:buClr>
              <a:defRPr/>
            </a:lvl8pPr>
            <a:lvl9pPr>
              <a:buClr>
                <a:schemeClr val="tx1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57002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1E5A-708E-4CEB-BC0F-092EBB2A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270000"/>
            <a:ext cx="6738502" cy="11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00" y="1764000"/>
            <a:ext cx="6738501" cy="4643437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1"/>
            </a:lvl1pPr>
            <a:lvl2pPr marL="479988" indent="-239994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 marL="719982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3pPr>
            <a:lvl4pPr marL="959976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4pPr>
            <a:lvl5pPr marL="1199970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147ED2-827E-418A-950A-5BD72110F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36000" y="1764000"/>
            <a:ext cx="3204000" cy="320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FBE68796-D8BB-4866-80E6-56C6C63CBF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6000" y="5148000"/>
            <a:ext cx="3203999" cy="1248111"/>
          </a:xfrm>
        </p:spPr>
        <p:txBody>
          <a:bodyPr lIns="0" tIns="0" rIns="108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>
                <a:solidFill>
                  <a:schemeClr val="tx1"/>
                </a:solidFill>
              </a:defRPr>
            </a:lvl1pPr>
            <a:lvl2pPr marL="503987" indent="0">
              <a:buFontTx/>
              <a:buNone/>
              <a:defRPr/>
            </a:lvl2pPr>
            <a:lvl3pPr marL="983975" indent="0">
              <a:buFontTx/>
              <a:buNone/>
              <a:defRPr/>
            </a:lvl3pPr>
            <a:lvl4pPr marL="1463963" indent="0">
              <a:buFontTx/>
              <a:buNone/>
              <a:defRPr/>
            </a:lvl4pPr>
            <a:lvl5pPr marL="19439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3134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FFA7B9-ABF0-47D1-B924-07C15CFB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FE147ED2-827E-418A-950A-5BD72110F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2000" y="1512000"/>
            <a:ext cx="23760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4D0CB38-592A-4014-92A2-4FD661AF1E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000" y="3420000"/>
            <a:ext cx="2376488" cy="2736000"/>
          </a:xfrm>
        </p:spPr>
        <p:txBody>
          <a:bodyPr lIns="0" tIns="0" rIns="0" bIns="0">
            <a:normAutofit/>
          </a:bodyPr>
          <a:lstStyle>
            <a:lvl1pPr marL="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1"/>
            </a:lvl1pPr>
            <a:lvl2pPr marL="252000">
              <a:defRPr sz="1400"/>
            </a:lvl2pPr>
            <a:lvl3pPr marL="504000">
              <a:defRPr sz="1400"/>
            </a:lvl3pPr>
            <a:lvl4pPr marL="756000">
              <a:defRPr sz="1400"/>
            </a:lvl4pPr>
            <a:lvl5pPr marL="1008000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22E9E51-B077-4C73-818A-3108007A03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00571" y="1512000"/>
            <a:ext cx="23760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9CADED1-3049-4033-9043-F1FB1D18E8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00083" y="3429000"/>
            <a:ext cx="2376488" cy="2736000"/>
          </a:xfrm>
        </p:spPr>
        <p:txBody>
          <a:bodyPr lIns="0" tIns="0" rIns="0" bIns="0">
            <a:normAutofit/>
          </a:bodyPr>
          <a:lstStyle>
            <a:lvl1pPr marL="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1"/>
            </a:lvl1pPr>
            <a:lvl2pPr marL="252000">
              <a:defRPr sz="1400"/>
            </a:lvl2pPr>
            <a:lvl3pPr marL="504000">
              <a:defRPr sz="1400"/>
            </a:lvl3pPr>
            <a:lvl4pPr marL="756000">
              <a:defRPr sz="1400"/>
            </a:lvl4pPr>
            <a:lvl5pPr marL="1008000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E626BEF-087B-4C7B-83F8-6E88D19E14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9142" y="1512000"/>
            <a:ext cx="23760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DFE6AFC-46D9-45F2-BB3B-D955F94D43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8166" y="3438000"/>
            <a:ext cx="2376488" cy="2736000"/>
          </a:xfrm>
        </p:spPr>
        <p:txBody>
          <a:bodyPr lIns="0" tIns="0" rIns="0" bIns="0">
            <a:normAutofit/>
          </a:bodyPr>
          <a:lstStyle>
            <a:lvl1pPr marL="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1"/>
            </a:lvl1pPr>
            <a:lvl2pPr marL="252000">
              <a:defRPr sz="1400"/>
            </a:lvl2pPr>
            <a:lvl3pPr marL="504000">
              <a:defRPr sz="1400"/>
            </a:lvl3pPr>
            <a:lvl4pPr marL="756000">
              <a:defRPr sz="1400"/>
            </a:lvl4pPr>
            <a:lvl5pPr marL="1008000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C6EEEF5-0609-4434-AF8D-86C5163B5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77713" y="1512000"/>
            <a:ext cx="23760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B2F39E1-89B3-405F-94C3-CFFB3FFC52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76249" y="3447000"/>
            <a:ext cx="2376488" cy="2736000"/>
          </a:xfrm>
        </p:spPr>
        <p:txBody>
          <a:bodyPr lIns="0" tIns="0" rIns="0" bIns="0">
            <a:normAutofit/>
          </a:bodyPr>
          <a:lstStyle>
            <a:lvl1pPr marL="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1"/>
            </a:lvl1pPr>
            <a:lvl2pPr marL="252000">
              <a:defRPr sz="1400"/>
            </a:lvl2pPr>
            <a:lvl3pPr marL="504000">
              <a:defRPr sz="1400"/>
            </a:lvl3pPr>
            <a:lvl4pPr marL="756000">
              <a:defRPr sz="1400"/>
            </a:lvl4pPr>
            <a:lvl5pPr marL="1008000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21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09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902868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8386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000" y="1773239"/>
            <a:ext cx="10728000" cy="1890230"/>
          </a:xfrm>
        </p:spPr>
        <p:txBody>
          <a:bodyPr lIns="0" anchor="b"/>
          <a:lstStyle>
            <a:lvl1pPr algn="l">
              <a:lnSpc>
                <a:spcPct val="9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140000"/>
            <a:ext cx="5472000" cy="360000"/>
          </a:xfrm>
        </p:spPr>
        <p:txBody>
          <a:bodyPr lIns="0" t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b="1" cap="all" baseline="0" dirty="0" smtClean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lang="en-US" sz="2133" cap="all" baseline="0" dirty="0" smtClean="0">
                <a:latin typeface="+mj-lt"/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2000" y="4528319"/>
            <a:ext cx="5472000" cy="1548000"/>
          </a:xfrm>
        </p:spPr>
        <p:txBody>
          <a:bodyPr lIns="0" tIns="0" rIns="0" bIns="0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fi-FI" dirty="0" smtClean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867" dirty="0" smtClean="0">
                <a:solidFill>
                  <a:schemeClr val="bg1"/>
                </a:solidFill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</a:t>
            </a:r>
            <a:br>
              <a:rPr lang="en-US" dirty="0"/>
            </a:br>
            <a:r>
              <a:rPr lang="en-US" dirty="0"/>
              <a:t>firstname.lastname@email.fi</a:t>
            </a:r>
            <a:br>
              <a:rPr lang="en-US" dirty="0"/>
            </a:br>
            <a:r>
              <a:rPr lang="en-US" dirty="0"/>
              <a:t>Twitter: @username</a:t>
            </a:r>
          </a:p>
          <a:p>
            <a:pPr lvl="1"/>
            <a:endParaRPr lang="en-US" dirty="0"/>
          </a:p>
        </p:txBody>
      </p:sp>
      <p:grpSp>
        <p:nvGrpSpPr>
          <p:cNvPr id="6" name="Graphic 9">
            <a:extLst>
              <a:ext uri="{FF2B5EF4-FFF2-40B4-BE49-F238E27FC236}">
                <a16:creationId xmlns:a16="http://schemas.microsoft.com/office/drawing/2014/main" id="{6EFC42C3-9E2C-4853-BFEE-75DCF87F6256}"/>
              </a:ext>
            </a:extLst>
          </p:cNvPr>
          <p:cNvGrpSpPr/>
          <p:nvPr/>
        </p:nvGrpSpPr>
        <p:grpSpPr bwMode="black"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59D5CD1-B757-4F8D-8B73-62041812EEFB}"/>
                </a:ext>
              </a:extLst>
            </p:cNvPr>
            <p:cNvSpPr/>
            <p:nvPr/>
          </p:nvSpPr>
          <p:spPr bwMode="black"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D70092-A26F-4ED0-8AC1-05BD52C263A4}"/>
                </a:ext>
              </a:extLst>
            </p:cNvPr>
            <p:cNvSpPr/>
            <p:nvPr/>
          </p:nvSpPr>
          <p:spPr bwMode="black"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5DA4E6-9452-4E0B-BF02-3D350BA361DF}"/>
                </a:ext>
              </a:extLst>
            </p:cNvPr>
            <p:cNvSpPr/>
            <p:nvPr/>
          </p:nvSpPr>
          <p:spPr bwMode="black"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: Shape 10">
            <a:hlinkClick r:id="rId2"/>
            <a:extLst>
              <a:ext uri="{FF2B5EF4-FFF2-40B4-BE49-F238E27FC236}">
                <a16:creationId xmlns:a16="http://schemas.microsoft.com/office/drawing/2014/main" id="{7731863B-7069-4FF6-9859-6C086D71F305}"/>
              </a:ext>
            </a:extLst>
          </p:cNvPr>
          <p:cNvSpPr>
            <a:spLocks noChangeAspect="1"/>
          </p:cNvSpPr>
          <p:nvPr/>
        </p:nvSpPr>
        <p:spPr>
          <a:xfrm>
            <a:off x="11380410" y="6278897"/>
            <a:ext cx="360000" cy="360000"/>
          </a:xfrm>
          <a:custGeom>
            <a:avLst/>
            <a:gdLst/>
            <a:ahLst/>
            <a:cxnLst/>
            <a:rect l="0" t="0" r="0" b="0"/>
            <a:pathLst>
              <a:path w="289687" h="289687">
                <a:moveTo>
                  <a:pt x="245176" y="38"/>
                </a:moveTo>
                <a:lnTo>
                  <a:pt x="48188" y="38"/>
                </a:lnTo>
                <a:cubicBezTo>
                  <a:pt x="22589" y="38"/>
                  <a:pt x="38" y="18637"/>
                  <a:pt x="38" y="44237"/>
                </a:cubicBezTo>
                <a:lnTo>
                  <a:pt x="38" y="241224"/>
                </a:lnTo>
                <a:cubicBezTo>
                  <a:pt x="38" y="266823"/>
                  <a:pt x="22589" y="289726"/>
                  <a:pt x="48188" y="289726"/>
                </a:cubicBezTo>
                <a:lnTo>
                  <a:pt x="170156" y="289726"/>
                </a:lnTo>
                <a:cubicBezTo>
                  <a:pt x="169928" y="251757"/>
                  <a:pt x="170211" y="209475"/>
                  <a:pt x="170026" y="172735"/>
                </a:cubicBezTo>
                <a:cubicBezTo>
                  <a:pt x="162247" y="172656"/>
                  <a:pt x="154461" y="172254"/>
                  <a:pt x="146681" y="172134"/>
                </a:cubicBezTo>
                <a:cubicBezTo>
                  <a:pt x="146710" y="159150"/>
                  <a:pt x="146693" y="145896"/>
                  <a:pt x="146698" y="132913"/>
                </a:cubicBezTo>
                <a:cubicBezTo>
                  <a:pt x="154473" y="132817"/>
                  <a:pt x="162252" y="132799"/>
                  <a:pt x="170026" y="132725"/>
                </a:cubicBezTo>
                <a:cubicBezTo>
                  <a:pt x="170264" y="120099"/>
                  <a:pt x="169789" y="107395"/>
                  <a:pt x="170275" y="94780"/>
                </a:cubicBezTo>
                <a:cubicBezTo>
                  <a:pt x="171051" y="84792"/>
                  <a:pt x="174859" y="74697"/>
                  <a:pt x="182327" y="67796"/>
                </a:cubicBezTo>
                <a:cubicBezTo>
                  <a:pt x="191368" y="59191"/>
                  <a:pt x="204224" y="56267"/>
                  <a:pt x="216349" y="55905"/>
                </a:cubicBezTo>
                <a:cubicBezTo>
                  <a:pt x="229169" y="55790"/>
                  <a:pt x="241990" y="55851"/>
                  <a:pt x="254817" y="55857"/>
                </a:cubicBezTo>
                <a:cubicBezTo>
                  <a:pt x="254867" y="69385"/>
                  <a:pt x="254867" y="82915"/>
                  <a:pt x="254811" y="96443"/>
                </a:cubicBezTo>
                <a:cubicBezTo>
                  <a:pt x="246522" y="96429"/>
                  <a:pt x="238228" y="96459"/>
                  <a:pt x="229939" y="96425"/>
                </a:cubicBezTo>
                <a:cubicBezTo>
                  <a:pt x="224688" y="96097"/>
                  <a:pt x="219290" y="100080"/>
                  <a:pt x="218335" y="105291"/>
                </a:cubicBezTo>
                <a:cubicBezTo>
                  <a:pt x="218210" y="114344"/>
                  <a:pt x="218290" y="123401"/>
                  <a:pt x="218294" y="132451"/>
                </a:cubicBezTo>
                <a:cubicBezTo>
                  <a:pt x="230448" y="132503"/>
                  <a:pt x="242606" y="132437"/>
                  <a:pt x="254760" y="132482"/>
                </a:cubicBezTo>
                <a:cubicBezTo>
                  <a:pt x="253871" y="145581"/>
                  <a:pt x="252242" y="158616"/>
                  <a:pt x="250341" y="171602"/>
                </a:cubicBezTo>
                <a:cubicBezTo>
                  <a:pt x="239603" y="171698"/>
                  <a:pt x="228857" y="172667"/>
                  <a:pt x="218125" y="172728"/>
                </a:cubicBezTo>
                <a:cubicBezTo>
                  <a:pt x="218034" y="209457"/>
                  <a:pt x="218153" y="251756"/>
                  <a:pt x="218060" y="289725"/>
                </a:cubicBezTo>
                <a:lnTo>
                  <a:pt x="245175" y="289725"/>
                </a:lnTo>
                <a:cubicBezTo>
                  <a:pt x="270774" y="289725"/>
                  <a:pt x="289725" y="266823"/>
                  <a:pt x="289725" y="241223"/>
                </a:cubicBezTo>
                <a:lnTo>
                  <a:pt x="289725" y="44237"/>
                </a:lnTo>
                <a:cubicBezTo>
                  <a:pt x="289726" y="18637"/>
                  <a:pt x="270775" y="38"/>
                  <a:pt x="245176" y="38"/>
                </a:cubicBezTo>
                <a:close/>
              </a:path>
            </a:pathLst>
          </a:custGeom>
          <a:solidFill>
            <a:srgbClr val="FFFFFF"/>
          </a:solidFill>
          <a:ln w="688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hlinkClick r:id="rId3"/>
            <a:extLst>
              <a:ext uri="{FF2B5EF4-FFF2-40B4-BE49-F238E27FC236}">
                <a16:creationId xmlns:a16="http://schemas.microsoft.com/office/drawing/2014/main" id="{F7DAABDE-DAF1-4374-99B5-B89C691DBC52}"/>
              </a:ext>
            </a:extLst>
          </p:cNvPr>
          <p:cNvSpPr/>
          <p:nvPr/>
        </p:nvSpPr>
        <p:spPr>
          <a:xfrm>
            <a:off x="10792236" y="6278544"/>
            <a:ext cx="360706" cy="360706"/>
          </a:xfrm>
          <a:custGeom>
            <a:avLst/>
            <a:gdLst/>
            <a:ahLst/>
            <a:cxnLst/>
            <a:rect l="0" t="0" r="0" b="0"/>
            <a:pathLst>
              <a:path w="360705" h="360705">
                <a:moveTo>
                  <a:pt x="324529" y="529"/>
                </a:moveTo>
                <a:lnTo>
                  <a:pt x="36529" y="529"/>
                </a:lnTo>
                <a:cubicBezTo>
                  <a:pt x="16729" y="529"/>
                  <a:pt x="529" y="16729"/>
                  <a:pt x="529" y="36529"/>
                </a:cubicBezTo>
                <a:lnTo>
                  <a:pt x="529" y="324529"/>
                </a:lnTo>
                <a:cubicBezTo>
                  <a:pt x="529" y="344329"/>
                  <a:pt x="16729" y="360529"/>
                  <a:pt x="36529" y="360529"/>
                </a:cubicBezTo>
                <a:lnTo>
                  <a:pt x="324529" y="360529"/>
                </a:lnTo>
                <a:cubicBezTo>
                  <a:pt x="344329" y="360529"/>
                  <a:pt x="360529" y="344329"/>
                  <a:pt x="360529" y="324529"/>
                </a:cubicBezTo>
                <a:lnTo>
                  <a:pt x="360529" y="36529"/>
                </a:lnTo>
                <a:cubicBezTo>
                  <a:pt x="360529" y="16729"/>
                  <a:pt x="344329" y="529"/>
                  <a:pt x="324529" y="529"/>
                </a:cubicBezTo>
                <a:close/>
                <a:moveTo>
                  <a:pt x="108529" y="306529"/>
                </a:moveTo>
                <a:lnTo>
                  <a:pt x="54529" y="306529"/>
                </a:lnTo>
                <a:lnTo>
                  <a:pt x="54529" y="144529"/>
                </a:lnTo>
                <a:lnTo>
                  <a:pt x="108529" y="144529"/>
                </a:lnTo>
                <a:lnTo>
                  <a:pt x="108529" y="306529"/>
                </a:lnTo>
                <a:close/>
                <a:moveTo>
                  <a:pt x="81529" y="113929"/>
                </a:moveTo>
                <a:cubicBezTo>
                  <a:pt x="63529" y="113929"/>
                  <a:pt x="49129" y="99529"/>
                  <a:pt x="49129" y="81529"/>
                </a:cubicBezTo>
                <a:cubicBezTo>
                  <a:pt x="49129" y="63529"/>
                  <a:pt x="63529" y="49129"/>
                  <a:pt x="81529" y="49129"/>
                </a:cubicBezTo>
                <a:cubicBezTo>
                  <a:pt x="99529" y="49129"/>
                  <a:pt x="113929" y="63529"/>
                  <a:pt x="113929" y="81529"/>
                </a:cubicBezTo>
                <a:cubicBezTo>
                  <a:pt x="113929" y="99529"/>
                  <a:pt x="99529" y="113929"/>
                  <a:pt x="81529" y="113929"/>
                </a:cubicBezTo>
                <a:close/>
                <a:moveTo>
                  <a:pt x="306529" y="306529"/>
                </a:moveTo>
                <a:lnTo>
                  <a:pt x="252529" y="306529"/>
                </a:lnTo>
                <a:lnTo>
                  <a:pt x="252529" y="211129"/>
                </a:lnTo>
                <a:cubicBezTo>
                  <a:pt x="252529" y="196730"/>
                  <a:pt x="239929" y="184129"/>
                  <a:pt x="225529" y="184129"/>
                </a:cubicBezTo>
                <a:cubicBezTo>
                  <a:pt x="211129" y="184129"/>
                  <a:pt x="198529" y="196730"/>
                  <a:pt x="198529" y="211129"/>
                </a:cubicBezTo>
                <a:lnTo>
                  <a:pt x="198529" y="306529"/>
                </a:lnTo>
                <a:lnTo>
                  <a:pt x="144529" y="306529"/>
                </a:lnTo>
                <a:lnTo>
                  <a:pt x="144529" y="144529"/>
                </a:lnTo>
                <a:lnTo>
                  <a:pt x="198529" y="144529"/>
                </a:lnTo>
                <a:lnTo>
                  <a:pt x="198529" y="166129"/>
                </a:lnTo>
                <a:cubicBezTo>
                  <a:pt x="207529" y="151729"/>
                  <a:pt x="227329" y="140929"/>
                  <a:pt x="243529" y="140929"/>
                </a:cubicBezTo>
                <a:cubicBezTo>
                  <a:pt x="277729" y="140929"/>
                  <a:pt x="306529" y="169729"/>
                  <a:pt x="306529" y="203929"/>
                </a:cubicBezTo>
                <a:lnTo>
                  <a:pt x="306529" y="30652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hlinkClick r:id="rId4"/>
            <a:extLst>
              <a:ext uri="{FF2B5EF4-FFF2-40B4-BE49-F238E27FC236}">
                <a16:creationId xmlns:a16="http://schemas.microsoft.com/office/drawing/2014/main" id="{69537613-00BC-4104-A4B6-D500C509C4B1}"/>
              </a:ext>
            </a:extLst>
          </p:cNvPr>
          <p:cNvSpPr>
            <a:spLocks noChangeAspect="1"/>
          </p:cNvSpPr>
          <p:nvPr/>
        </p:nvSpPr>
        <p:spPr>
          <a:xfrm>
            <a:off x="10139172" y="6278897"/>
            <a:ext cx="425597" cy="360000"/>
          </a:xfrm>
          <a:custGeom>
            <a:avLst/>
            <a:gdLst/>
            <a:ahLst/>
            <a:cxnLst/>
            <a:rect l="0" t="0" r="0" b="0"/>
            <a:pathLst>
              <a:path w="360661" h="305073">
                <a:moveTo>
                  <a:pt x="349679" y="43543"/>
                </a:moveTo>
                <a:cubicBezTo>
                  <a:pt x="347905" y="44062"/>
                  <a:pt x="346131" y="44544"/>
                  <a:pt x="344358" y="44993"/>
                </a:cubicBezTo>
                <a:cubicBezTo>
                  <a:pt x="333516" y="47731"/>
                  <a:pt x="332519" y="44119"/>
                  <a:pt x="340369" y="36148"/>
                </a:cubicBezTo>
                <a:cubicBezTo>
                  <a:pt x="343884" y="32577"/>
                  <a:pt x="346990" y="28692"/>
                  <a:pt x="349688" y="24497"/>
                </a:cubicBezTo>
                <a:cubicBezTo>
                  <a:pt x="355734" y="15088"/>
                  <a:pt x="350490" y="10985"/>
                  <a:pt x="340203" y="15380"/>
                </a:cubicBezTo>
                <a:cubicBezTo>
                  <a:pt x="336533" y="16948"/>
                  <a:pt x="332803" y="18369"/>
                  <a:pt x="329021" y="19637"/>
                </a:cubicBezTo>
                <a:cubicBezTo>
                  <a:pt x="318421" y="23196"/>
                  <a:pt x="303380" y="17827"/>
                  <a:pt x="293935" y="11836"/>
                </a:cubicBezTo>
                <a:cubicBezTo>
                  <a:pt x="282012" y="4275"/>
                  <a:pt x="268461" y="496"/>
                  <a:pt x="253278" y="496"/>
                </a:cubicBezTo>
                <a:cubicBezTo>
                  <a:pt x="232011" y="496"/>
                  <a:pt x="213884" y="7997"/>
                  <a:pt x="198886" y="22986"/>
                </a:cubicBezTo>
                <a:cubicBezTo>
                  <a:pt x="183893" y="37983"/>
                  <a:pt x="176393" y="56115"/>
                  <a:pt x="176393" y="77377"/>
                </a:cubicBezTo>
                <a:cubicBezTo>
                  <a:pt x="176393" y="80285"/>
                  <a:pt x="176559" y="83237"/>
                  <a:pt x="176887" y="86230"/>
                </a:cubicBezTo>
                <a:cubicBezTo>
                  <a:pt x="177426" y="91102"/>
                  <a:pt x="169221" y="94634"/>
                  <a:pt x="158148" y="93070"/>
                </a:cubicBezTo>
                <a:cubicBezTo>
                  <a:pt x="134196" y="89688"/>
                  <a:pt x="111439" y="82431"/>
                  <a:pt x="89873" y="71305"/>
                </a:cubicBezTo>
                <a:cubicBezTo>
                  <a:pt x="68485" y="60273"/>
                  <a:pt x="49608" y="46390"/>
                  <a:pt x="33246" y="29655"/>
                </a:cubicBezTo>
                <a:cubicBezTo>
                  <a:pt x="25424" y="21657"/>
                  <a:pt x="14846" y="22346"/>
                  <a:pt x="11926" y="33143"/>
                </a:cubicBezTo>
                <a:cubicBezTo>
                  <a:pt x="10176" y="39615"/>
                  <a:pt x="9306" y="46345"/>
                  <a:pt x="9306" y="53336"/>
                </a:cubicBezTo>
                <a:cubicBezTo>
                  <a:pt x="9306" y="66511"/>
                  <a:pt x="12400" y="78729"/>
                  <a:pt x="18588" y="89993"/>
                </a:cubicBezTo>
                <a:cubicBezTo>
                  <a:pt x="21666" y="95598"/>
                  <a:pt x="25271" y="100672"/>
                  <a:pt x="29410" y="105213"/>
                </a:cubicBezTo>
                <a:cubicBezTo>
                  <a:pt x="36373" y="112855"/>
                  <a:pt x="35307" y="117290"/>
                  <a:pt x="25616" y="114573"/>
                </a:cubicBezTo>
                <a:cubicBezTo>
                  <a:pt x="15928" y="111855"/>
                  <a:pt x="8829" y="107821"/>
                  <a:pt x="8829" y="108085"/>
                </a:cubicBezTo>
                <a:cubicBezTo>
                  <a:pt x="8829" y="108348"/>
                  <a:pt x="8829" y="108563"/>
                  <a:pt x="8829" y="108563"/>
                </a:cubicBezTo>
                <a:cubicBezTo>
                  <a:pt x="8829" y="127124"/>
                  <a:pt x="14657" y="143433"/>
                  <a:pt x="26320" y="157474"/>
                </a:cubicBezTo>
                <a:cubicBezTo>
                  <a:pt x="33505" y="166125"/>
                  <a:pt x="41852" y="172807"/>
                  <a:pt x="51358" y="177514"/>
                </a:cubicBezTo>
                <a:cubicBezTo>
                  <a:pt x="61381" y="182479"/>
                  <a:pt x="66051" y="185248"/>
                  <a:pt x="60446" y="185974"/>
                </a:cubicBezTo>
                <a:cubicBezTo>
                  <a:pt x="57064" y="186411"/>
                  <a:pt x="53662" y="186630"/>
                  <a:pt x="50240" y="186630"/>
                </a:cubicBezTo>
                <a:cubicBezTo>
                  <a:pt x="47924" y="186630"/>
                  <a:pt x="45494" y="186524"/>
                  <a:pt x="42958" y="186310"/>
                </a:cubicBezTo>
                <a:cubicBezTo>
                  <a:pt x="38949" y="185970"/>
                  <a:pt x="38228" y="194325"/>
                  <a:pt x="44307" y="203713"/>
                </a:cubicBezTo>
                <a:cubicBezTo>
                  <a:pt x="49139" y="211173"/>
                  <a:pt x="55323" y="217738"/>
                  <a:pt x="62856" y="223408"/>
                </a:cubicBezTo>
                <a:cubicBezTo>
                  <a:pt x="70519" y="229180"/>
                  <a:pt x="78777" y="233322"/>
                  <a:pt x="87618" y="235846"/>
                </a:cubicBezTo>
                <a:cubicBezTo>
                  <a:pt x="98375" y="238912"/>
                  <a:pt x="100533" y="244497"/>
                  <a:pt x="90942" y="250248"/>
                </a:cubicBezTo>
                <a:cubicBezTo>
                  <a:pt x="67210" y="264488"/>
                  <a:pt x="40945" y="271607"/>
                  <a:pt x="12154" y="271607"/>
                </a:cubicBezTo>
                <a:cubicBezTo>
                  <a:pt x="8910" y="271607"/>
                  <a:pt x="5816" y="271535"/>
                  <a:pt x="2860" y="271393"/>
                </a:cubicBezTo>
                <a:cubicBezTo>
                  <a:pt x="-2272" y="271146"/>
                  <a:pt x="1171" y="275665"/>
                  <a:pt x="11077" y="280854"/>
                </a:cubicBezTo>
                <a:cubicBezTo>
                  <a:pt x="42031" y="297066"/>
                  <a:pt x="75552" y="305166"/>
                  <a:pt x="111646" y="305166"/>
                </a:cubicBezTo>
                <a:cubicBezTo>
                  <a:pt x="138936" y="305166"/>
                  <a:pt x="164564" y="300845"/>
                  <a:pt x="188528" y="292198"/>
                </a:cubicBezTo>
                <a:cubicBezTo>
                  <a:pt x="212483" y="283551"/>
                  <a:pt x="232956" y="271963"/>
                  <a:pt x="249933" y="257444"/>
                </a:cubicBezTo>
                <a:cubicBezTo>
                  <a:pt x="266911" y="242925"/>
                  <a:pt x="281552" y="226227"/>
                  <a:pt x="293851" y="207341"/>
                </a:cubicBezTo>
                <a:cubicBezTo>
                  <a:pt x="306148" y="188457"/>
                  <a:pt x="315308" y="168741"/>
                  <a:pt x="321343" y="148196"/>
                </a:cubicBezTo>
                <a:cubicBezTo>
                  <a:pt x="327369" y="127646"/>
                  <a:pt x="330387" y="107056"/>
                  <a:pt x="330387" y="86425"/>
                </a:cubicBezTo>
                <a:cubicBezTo>
                  <a:pt x="330387" y="84566"/>
                  <a:pt x="330371" y="82897"/>
                  <a:pt x="330342" y="81428"/>
                </a:cubicBezTo>
                <a:cubicBezTo>
                  <a:pt x="330286" y="78665"/>
                  <a:pt x="337592" y="71189"/>
                  <a:pt x="345748" y="63539"/>
                </a:cubicBezTo>
                <a:cubicBezTo>
                  <a:pt x="349430" y="60084"/>
                  <a:pt x="352941" y="56459"/>
                  <a:pt x="356295" y="52657"/>
                </a:cubicBezTo>
                <a:cubicBezTo>
                  <a:pt x="363693" y="44260"/>
                  <a:pt x="360416" y="40413"/>
                  <a:pt x="349679" y="4354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: Shape 14">
            <a:hlinkClick r:id="rId5"/>
            <a:extLst>
              <a:ext uri="{FF2B5EF4-FFF2-40B4-BE49-F238E27FC236}">
                <a16:creationId xmlns:a16="http://schemas.microsoft.com/office/drawing/2014/main" id="{E19EBA75-A5DF-420D-B844-B7922CEA0F3F}"/>
              </a:ext>
            </a:extLst>
          </p:cNvPr>
          <p:cNvSpPr>
            <a:spLocks noChangeAspect="1"/>
          </p:cNvSpPr>
          <p:nvPr/>
        </p:nvSpPr>
        <p:spPr>
          <a:xfrm>
            <a:off x="9407115" y="6278897"/>
            <a:ext cx="504590" cy="360000"/>
          </a:xfrm>
          <a:custGeom>
            <a:avLst/>
            <a:gdLst/>
            <a:ahLst/>
            <a:cxnLst/>
            <a:rect l="0" t="0" r="0" b="0"/>
            <a:pathLst>
              <a:path w="360703" h="257343">
                <a:moveTo>
                  <a:pt x="360063" y="98894"/>
                </a:moveTo>
                <a:cubicBezTo>
                  <a:pt x="359932" y="91668"/>
                  <a:pt x="359359" y="82531"/>
                  <a:pt x="358359" y="71493"/>
                </a:cubicBezTo>
                <a:cubicBezTo>
                  <a:pt x="357353" y="60448"/>
                  <a:pt x="355913" y="50578"/>
                  <a:pt x="354042" y="41881"/>
                </a:cubicBezTo>
                <a:cubicBezTo>
                  <a:pt x="351900" y="32112"/>
                  <a:pt x="347249" y="23881"/>
                  <a:pt x="340090" y="17189"/>
                </a:cubicBezTo>
                <a:cubicBezTo>
                  <a:pt x="332932" y="10496"/>
                  <a:pt x="324600" y="6616"/>
                  <a:pt x="315095" y="5544"/>
                </a:cubicBezTo>
                <a:cubicBezTo>
                  <a:pt x="285382" y="2201"/>
                  <a:pt x="240483" y="527"/>
                  <a:pt x="180395" y="527"/>
                </a:cubicBezTo>
                <a:cubicBezTo>
                  <a:pt x="120307" y="527"/>
                  <a:pt x="75407" y="2201"/>
                  <a:pt x="45696" y="5544"/>
                </a:cubicBezTo>
                <a:cubicBezTo>
                  <a:pt x="36193" y="6616"/>
                  <a:pt x="27894" y="10496"/>
                  <a:pt x="20803" y="17189"/>
                </a:cubicBezTo>
                <a:cubicBezTo>
                  <a:pt x="13709" y="23879"/>
                  <a:pt x="9091" y="32110"/>
                  <a:pt x="6950" y="41881"/>
                </a:cubicBezTo>
                <a:cubicBezTo>
                  <a:pt x="4944" y="50581"/>
                  <a:pt x="3437" y="60450"/>
                  <a:pt x="2434" y="71493"/>
                </a:cubicBezTo>
                <a:cubicBezTo>
                  <a:pt x="1432" y="82531"/>
                  <a:pt x="862" y="91664"/>
                  <a:pt x="729" y="98894"/>
                </a:cubicBezTo>
                <a:cubicBezTo>
                  <a:pt x="593" y="106121"/>
                  <a:pt x="527" y="116157"/>
                  <a:pt x="527" y="129006"/>
                </a:cubicBezTo>
                <a:cubicBezTo>
                  <a:pt x="527" y="141853"/>
                  <a:pt x="593" y="151893"/>
                  <a:pt x="730" y="159118"/>
                </a:cubicBezTo>
                <a:cubicBezTo>
                  <a:pt x="863" y="166349"/>
                  <a:pt x="1432" y="175480"/>
                  <a:pt x="2434" y="186518"/>
                </a:cubicBezTo>
                <a:cubicBezTo>
                  <a:pt x="3438" y="197562"/>
                  <a:pt x="4877" y="207432"/>
                  <a:pt x="6751" y="216131"/>
                </a:cubicBezTo>
                <a:cubicBezTo>
                  <a:pt x="8892" y="225902"/>
                  <a:pt x="13542" y="234132"/>
                  <a:pt x="20702" y="240821"/>
                </a:cubicBezTo>
                <a:cubicBezTo>
                  <a:pt x="27863" y="247513"/>
                  <a:pt x="36196" y="251393"/>
                  <a:pt x="45697" y="252465"/>
                </a:cubicBezTo>
                <a:cubicBezTo>
                  <a:pt x="75407" y="255812"/>
                  <a:pt x="120305" y="257484"/>
                  <a:pt x="180396" y="257484"/>
                </a:cubicBezTo>
                <a:cubicBezTo>
                  <a:pt x="240489" y="257484"/>
                  <a:pt x="285383" y="255812"/>
                  <a:pt x="315096" y="252465"/>
                </a:cubicBezTo>
                <a:cubicBezTo>
                  <a:pt x="324600" y="251394"/>
                  <a:pt x="332896" y="247513"/>
                  <a:pt x="339990" y="240821"/>
                </a:cubicBezTo>
                <a:cubicBezTo>
                  <a:pt x="347084" y="234132"/>
                  <a:pt x="351698" y="225897"/>
                  <a:pt x="353840" y="216131"/>
                </a:cubicBezTo>
                <a:cubicBezTo>
                  <a:pt x="355847" y="207432"/>
                  <a:pt x="357353" y="197562"/>
                  <a:pt x="358359" y="186518"/>
                </a:cubicBezTo>
                <a:cubicBezTo>
                  <a:pt x="359359" y="175481"/>
                  <a:pt x="359928" y="166345"/>
                  <a:pt x="360063" y="159118"/>
                </a:cubicBezTo>
                <a:cubicBezTo>
                  <a:pt x="360197" y="151893"/>
                  <a:pt x="360264" y="141853"/>
                  <a:pt x="360264" y="129006"/>
                </a:cubicBezTo>
                <a:cubicBezTo>
                  <a:pt x="360264" y="116157"/>
                  <a:pt x="360198" y="106121"/>
                  <a:pt x="360063" y="98894"/>
                </a:cubicBezTo>
                <a:close/>
                <a:moveTo>
                  <a:pt x="251461" y="139847"/>
                </a:moveTo>
                <a:lnTo>
                  <a:pt x="148680" y="204083"/>
                </a:lnTo>
                <a:cubicBezTo>
                  <a:pt x="146805" y="205422"/>
                  <a:pt x="144528" y="206090"/>
                  <a:pt x="141853" y="206090"/>
                </a:cubicBezTo>
                <a:cubicBezTo>
                  <a:pt x="139847" y="206090"/>
                  <a:pt x="137772" y="205553"/>
                  <a:pt x="135631" y="204483"/>
                </a:cubicBezTo>
                <a:cubicBezTo>
                  <a:pt x="131216" y="202077"/>
                  <a:pt x="129009" y="198328"/>
                  <a:pt x="129009" y="193243"/>
                </a:cubicBezTo>
                <a:lnTo>
                  <a:pt x="129009" y="64769"/>
                </a:lnTo>
                <a:cubicBezTo>
                  <a:pt x="129009" y="59686"/>
                  <a:pt x="131216" y="55937"/>
                  <a:pt x="135631" y="53529"/>
                </a:cubicBezTo>
                <a:cubicBezTo>
                  <a:pt x="140183" y="51116"/>
                  <a:pt x="144531" y="51251"/>
                  <a:pt x="148680" y="53930"/>
                </a:cubicBezTo>
                <a:lnTo>
                  <a:pt x="251461" y="118168"/>
                </a:lnTo>
                <a:cubicBezTo>
                  <a:pt x="255475" y="120439"/>
                  <a:pt x="257482" y="124054"/>
                  <a:pt x="257482" y="129007"/>
                </a:cubicBezTo>
                <a:cubicBezTo>
                  <a:pt x="257482" y="133957"/>
                  <a:pt x="255474" y="137573"/>
                  <a:pt x="251461" y="13984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92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000" y="1773239"/>
            <a:ext cx="10728000" cy="1890230"/>
          </a:xfrm>
        </p:spPr>
        <p:txBody>
          <a:bodyPr lIns="0" anchor="b"/>
          <a:lstStyle>
            <a:lvl1pPr algn="l">
              <a:lnSpc>
                <a:spcPct val="9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140000"/>
            <a:ext cx="5472000" cy="360000"/>
          </a:xfrm>
        </p:spPr>
        <p:txBody>
          <a:bodyPr lIns="0" t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b="1" cap="all" baseline="0" dirty="0" smtClean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lang="en-US" sz="2133" cap="all" baseline="0" dirty="0" smtClean="0">
                <a:latin typeface="+mj-lt"/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2000" y="4528319"/>
            <a:ext cx="5472000" cy="1548000"/>
          </a:xfrm>
        </p:spPr>
        <p:txBody>
          <a:bodyPr lIns="0" tIns="0" rIns="0" bIns="0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fi-FI" dirty="0" smtClean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867" dirty="0" smtClean="0">
                <a:solidFill>
                  <a:schemeClr val="bg1"/>
                </a:solidFill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</a:t>
            </a:r>
            <a:br>
              <a:rPr lang="en-US" dirty="0"/>
            </a:br>
            <a:r>
              <a:rPr lang="en-US" dirty="0"/>
              <a:t>firstname.lastname@email.fi</a:t>
            </a:r>
            <a:br>
              <a:rPr lang="en-US" dirty="0"/>
            </a:br>
            <a:r>
              <a:rPr lang="en-US" dirty="0"/>
              <a:t>Twitter: @username</a:t>
            </a:r>
          </a:p>
          <a:p>
            <a:pPr lvl="1"/>
            <a:endParaRPr lang="en-US" dirty="0"/>
          </a:p>
        </p:txBody>
      </p:sp>
      <p:grpSp>
        <p:nvGrpSpPr>
          <p:cNvPr id="6" name="Graphic 9">
            <a:extLst>
              <a:ext uri="{FF2B5EF4-FFF2-40B4-BE49-F238E27FC236}">
                <a16:creationId xmlns:a16="http://schemas.microsoft.com/office/drawing/2014/main" id="{CA1A1567-BA6C-48CF-92C7-CF4CC63BA312}"/>
              </a:ext>
            </a:extLst>
          </p:cNvPr>
          <p:cNvGrpSpPr/>
          <p:nvPr/>
        </p:nvGrpSpPr>
        <p:grpSpPr bwMode="black"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972D5E-74BF-4CD5-8DC9-15CE24E72A78}"/>
                </a:ext>
              </a:extLst>
            </p:cNvPr>
            <p:cNvSpPr/>
            <p:nvPr/>
          </p:nvSpPr>
          <p:spPr bwMode="black"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E6304CF-B792-4FFB-B040-F46E932FAA6C}"/>
                </a:ext>
              </a:extLst>
            </p:cNvPr>
            <p:cNvSpPr/>
            <p:nvPr/>
          </p:nvSpPr>
          <p:spPr bwMode="black"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DF4B911-8EDA-4C5F-A32B-C8FD8AE32109}"/>
                </a:ext>
              </a:extLst>
            </p:cNvPr>
            <p:cNvSpPr/>
            <p:nvPr/>
          </p:nvSpPr>
          <p:spPr bwMode="black"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: Shape 10">
            <a:hlinkClick r:id="rId2"/>
            <a:extLst>
              <a:ext uri="{FF2B5EF4-FFF2-40B4-BE49-F238E27FC236}">
                <a16:creationId xmlns:a16="http://schemas.microsoft.com/office/drawing/2014/main" id="{2B40DF45-F582-4F59-8BCC-98F7248257A9}"/>
              </a:ext>
            </a:extLst>
          </p:cNvPr>
          <p:cNvSpPr>
            <a:spLocks noChangeAspect="1"/>
          </p:cNvSpPr>
          <p:nvPr/>
        </p:nvSpPr>
        <p:spPr>
          <a:xfrm>
            <a:off x="11380410" y="6278897"/>
            <a:ext cx="360000" cy="360000"/>
          </a:xfrm>
          <a:custGeom>
            <a:avLst/>
            <a:gdLst/>
            <a:ahLst/>
            <a:cxnLst/>
            <a:rect l="0" t="0" r="0" b="0"/>
            <a:pathLst>
              <a:path w="289687" h="289687">
                <a:moveTo>
                  <a:pt x="245176" y="38"/>
                </a:moveTo>
                <a:lnTo>
                  <a:pt x="48188" y="38"/>
                </a:lnTo>
                <a:cubicBezTo>
                  <a:pt x="22589" y="38"/>
                  <a:pt x="38" y="18637"/>
                  <a:pt x="38" y="44237"/>
                </a:cubicBezTo>
                <a:lnTo>
                  <a:pt x="38" y="241224"/>
                </a:lnTo>
                <a:cubicBezTo>
                  <a:pt x="38" y="266823"/>
                  <a:pt x="22589" y="289726"/>
                  <a:pt x="48188" y="289726"/>
                </a:cubicBezTo>
                <a:lnTo>
                  <a:pt x="170156" y="289726"/>
                </a:lnTo>
                <a:cubicBezTo>
                  <a:pt x="169928" y="251757"/>
                  <a:pt x="170211" y="209475"/>
                  <a:pt x="170026" y="172735"/>
                </a:cubicBezTo>
                <a:cubicBezTo>
                  <a:pt x="162247" y="172656"/>
                  <a:pt x="154461" y="172254"/>
                  <a:pt x="146681" y="172134"/>
                </a:cubicBezTo>
                <a:cubicBezTo>
                  <a:pt x="146710" y="159150"/>
                  <a:pt x="146693" y="145896"/>
                  <a:pt x="146698" y="132913"/>
                </a:cubicBezTo>
                <a:cubicBezTo>
                  <a:pt x="154473" y="132817"/>
                  <a:pt x="162252" y="132799"/>
                  <a:pt x="170026" y="132725"/>
                </a:cubicBezTo>
                <a:cubicBezTo>
                  <a:pt x="170264" y="120099"/>
                  <a:pt x="169789" y="107395"/>
                  <a:pt x="170275" y="94780"/>
                </a:cubicBezTo>
                <a:cubicBezTo>
                  <a:pt x="171051" y="84792"/>
                  <a:pt x="174859" y="74697"/>
                  <a:pt x="182327" y="67796"/>
                </a:cubicBezTo>
                <a:cubicBezTo>
                  <a:pt x="191368" y="59191"/>
                  <a:pt x="204224" y="56267"/>
                  <a:pt x="216349" y="55905"/>
                </a:cubicBezTo>
                <a:cubicBezTo>
                  <a:pt x="229169" y="55790"/>
                  <a:pt x="241990" y="55851"/>
                  <a:pt x="254817" y="55857"/>
                </a:cubicBezTo>
                <a:cubicBezTo>
                  <a:pt x="254867" y="69385"/>
                  <a:pt x="254867" y="82915"/>
                  <a:pt x="254811" y="96443"/>
                </a:cubicBezTo>
                <a:cubicBezTo>
                  <a:pt x="246522" y="96429"/>
                  <a:pt x="238228" y="96459"/>
                  <a:pt x="229939" y="96425"/>
                </a:cubicBezTo>
                <a:cubicBezTo>
                  <a:pt x="224688" y="96097"/>
                  <a:pt x="219290" y="100080"/>
                  <a:pt x="218335" y="105291"/>
                </a:cubicBezTo>
                <a:cubicBezTo>
                  <a:pt x="218210" y="114344"/>
                  <a:pt x="218290" y="123401"/>
                  <a:pt x="218294" y="132451"/>
                </a:cubicBezTo>
                <a:cubicBezTo>
                  <a:pt x="230448" y="132503"/>
                  <a:pt x="242606" y="132437"/>
                  <a:pt x="254760" y="132482"/>
                </a:cubicBezTo>
                <a:cubicBezTo>
                  <a:pt x="253871" y="145581"/>
                  <a:pt x="252242" y="158616"/>
                  <a:pt x="250341" y="171602"/>
                </a:cubicBezTo>
                <a:cubicBezTo>
                  <a:pt x="239603" y="171698"/>
                  <a:pt x="228857" y="172667"/>
                  <a:pt x="218125" y="172728"/>
                </a:cubicBezTo>
                <a:cubicBezTo>
                  <a:pt x="218034" y="209457"/>
                  <a:pt x="218153" y="251756"/>
                  <a:pt x="218060" y="289725"/>
                </a:cubicBezTo>
                <a:lnTo>
                  <a:pt x="245175" y="289725"/>
                </a:lnTo>
                <a:cubicBezTo>
                  <a:pt x="270774" y="289725"/>
                  <a:pt x="289725" y="266823"/>
                  <a:pt x="289725" y="241223"/>
                </a:cubicBezTo>
                <a:lnTo>
                  <a:pt x="289725" y="44237"/>
                </a:lnTo>
                <a:cubicBezTo>
                  <a:pt x="289726" y="18637"/>
                  <a:pt x="270775" y="38"/>
                  <a:pt x="245176" y="38"/>
                </a:cubicBezTo>
                <a:close/>
              </a:path>
            </a:pathLst>
          </a:custGeom>
          <a:solidFill>
            <a:srgbClr val="FFFFFF"/>
          </a:solidFill>
          <a:ln w="688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hlinkClick r:id="rId3"/>
            <a:extLst>
              <a:ext uri="{FF2B5EF4-FFF2-40B4-BE49-F238E27FC236}">
                <a16:creationId xmlns:a16="http://schemas.microsoft.com/office/drawing/2014/main" id="{A4F617F8-5B57-4B83-976D-B0CF52761D28}"/>
              </a:ext>
            </a:extLst>
          </p:cNvPr>
          <p:cNvSpPr/>
          <p:nvPr/>
        </p:nvSpPr>
        <p:spPr>
          <a:xfrm>
            <a:off x="10792236" y="6278544"/>
            <a:ext cx="360706" cy="360706"/>
          </a:xfrm>
          <a:custGeom>
            <a:avLst/>
            <a:gdLst/>
            <a:ahLst/>
            <a:cxnLst/>
            <a:rect l="0" t="0" r="0" b="0"/>
            <a:pathLst>
              <a:path w="360705" h="360705">
                <a:moveTo>
                  <a:pt x="324529" y="529"/>
                </a:moveTo>
                <a:lnTo>
                  <a:pt x="36529" y="529"/>
                </a:lnTo>
                <a:cubicBezTo>
                  <a:pt x="16729" y="529"/>
                  <a:pt x="529" y="16729"/>
                  <a:pt x="529" y="36529"/>
                </a:cubicBezTo>
                <a:lnTo>
                  <a:pt x="529" y="324529"/>
                </a:lnTo>
                <a:cubicBezTo>
                  <a:pt x="529" y="344329"/>
                  <a:pt x="16729" y="360529"/>
                  <a:pt x="36529" y="360529"/>
                </a:cubicBezTo>
                <a:lnTo>
                  <a:pt x="324529" y="360529"/>
                </a:lnTo>
                <a:cubicBezTo>
                  <a:pt x="344329" y="360529"/>
                  <a:pt x="360529" y="344329"/>
                  <a:pt x="360529" y="324529"/>
                </a:cubicBezTo>
                <a:lnTo>
                  <a:pt x="360529" y="36529"/>
                </a:lnTo>
                <a:cubicBezTo>
                  <a:pt x="360529" y="16729"/>
                  <a:pt x="344329" y="529"/>
                  <a:pt x="324529" y="529"/>
                </a:cubicBezTo>
                <a:close/>
                <a:moveTo>
                  <a:pt x="108529" y="306529"/>
                </a:moveTo>
                <a:lnTo>
                  <a:pt x="54529" y="306529"/>
                </a:lnTo>
                <a:lnTo>
                  <a:pt x="54529" y="144529"/>
                </a:lnTo>
                <a:lnTo>
                  <a:pt x="108529" y="144529"/>
                </a:lnTo>
                <a:lnTo>
                  <a:pt x="108529" y="306529"/>
                </a:lnTo>
                <a:close/>
                <a:moveTo>
                  <a:pt x="81529" y="113929"/>
                </a:moveTo>
                <a:cubicBezTo>
                  <a:pt x="63529" y="113929"/>
                  <a:pt x="49129" y="99529"/>
                  <a:pt x="49129" y="81529"/>
                </a:cubicBezTo>
                <a:cubicBezTo>
                  <a:pt x="49129" y="63529"/>
                  <a:pt x="63529" y="49129"/>
                  <a:pt x="81529" y="49129"/>
                </a:cubicBezTo>
                <a:cubicBezTo>
                  <a:pt x="99529" y="49129"/>
                  <a:pt x="113929" y="63529"/>
                  <a:pt x="113929" y="81529"/>
                </a:cubicBezTo>
                <a:cubicBezTo>
                  <a:pt x="113929" y="99529"/>
                  <a:pt x="99529" y="113929"/>
                  <a:pt x="81529" y="113929"/>
                </a:cubicBezTo>
                <a:close/>
                <a:moveTo>
                  <a:pt x="306529" y="306529"/>
                </a:moveTo>
                <a:lnTo>
                  <a:pt x="252529" y="306529"/>
                </a:lnTo>
                <a:lnTo>
                  <a:pt x="252529" y="211129"/>
                </a:lnTo>
                <a:cubicBezTo>
                  <a:pt x="252529" y="196730"/>
                  <a:pt x="239929" y="184129"/>
                  <a:pt x="225529" y="184129"/>
                </a:cubicBezTo>
                <a:cubicBezTo>
                  <a:pt x="211129" y="184129"/>
                  <a:pt x="198529" y="196730"/>
                  <a:pt x="198529" y="211129"/>
                </a:cubicBezTo>
                <a:lnTo>
                  <a:pt x="198529" y="306529"/>
                </a:lnTo>
                <a:lnTo>
                  <a:pt x="144529" y="306529"/>
                </a:lnTo>
                <a:lnTo>
                  <a:pt x="144529" y="144529"/>
                </a:lnTo>
                <a:lnTo>
                  <a:pt x="198529" y="144529"/>
                </a:lnTo>
                <a:lnTo>
                  <a:pt x="198529" y="166129"/>
                </a:lnTo>
                <a:cubicBezTo>
                  <a:pt x="207529" y="151729"/>
                  <a:pt x="227329" y="140929"/>
                  <a:pt x="243529" y="140929"/>
                </a:cubicBezTo>
                <a:cubicBezTo>
                  <a:pt x="277729" y="140929"/>
                  <a:pt x="306529" y="169729"/>
                  <a:pt x="306529" y="203929"/>
                </a:cubicBezTo>
                <a:lnTo>
                  <a:pt x="306529" y="30652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hlinkClick r:id="rId4"/>
            <a:extLst>
              <a:ext uri="{FF2B5EF4-FFF2-40B4-BE49-F238E27FC236}">
                <a16:creationId xmlns:a16="http://schemas.microsoft.com/office/drawing/2014/main" id="{D1F531BE-5482-4702-A2C0-A9D12C46E71E}"/>
              </a:ext>
            </a:extLst>
          </p:cNvPr>
          <p:cNvSpPr>
            <a:spLocks noChangeAspect="1"/>
          </p:cNvSpPr>
          <p:nvPr/>
        </p:nvSpPr>
        <p:spPr>
          <a:xfrm>
            <a:off x="10139172" y="6278897"/>
            <a:ext cx="425597" cy="360000"/>
          </a:xfrm>
          <a:custGeom>
            <a:avLst/>
            <a:gdLst/>
            <a:ahLst/>
            <a:cxnLst/>
            <a:rect l="0" t="0" r="0" b="0"/>
            <a:pathLst>
              <a:path w="360661" h="305073">
                <a:moveTo>
                  <a:pt x="349679" y="43543"/>
                </a:moveTo>
                <a:cubicBezTo>
                  <a:pt x="347905" y="44062"/>
                  <a:pt x="346131" y="44544"/>
                  <a:pt x="344358" y="44993"/>
                </a:cubicBezTo>
                <a:cubicBezTo>
                  <a:pt x="333516" y="47731"/>
                  <a:pt x="332519" y="44119"/>
                  <a:pt x="340369" y="36148"/>
                </a:cubicBezTo>
                <a:cubicBezTo>
                  <a:pt x="343884" y="32577"/>
                  <a:pt x="346990" y="28692"/>
                  <a:pt x="349688" y="24497"/>
                </a:cubicBezTo>
                <a:cubicBezTo>
                  <a:pt x="355734" y="15088"/>
                  <a:pt x="350490" y="10985"/>
                  <a:pt x="340203" y="15380"/>
                </a:cubicBezTo>
                <a:cubicBezTo>
                  <a:pt x="336533" y="16948"/>
                  <a:pt x="332803" y="18369"/>
                  <a:pt x="329021" y="19637"/>
                </a:cubicBezTo>
                <a:cubicBezTo>
                  <a:pt x="318421" y="23196"/>
                  <a:pt x="303380" y="17827"/>
                  <a:pt x="293935" y="11836"/>
                </a:cubicBezTo>
                <a:cubicBezTo>
                  <a:pt x="282012" y="4275"/>
                  <a:pt x="268461" y="496"/>
                  <a:pt x="253278" y="496"/>
                </a:cubicBezTo>
                <a:cubicBezTo>
                  <a:pt x="232011" y="496"/>
                  <a:pt x="213884" y="7997"/>
                  <a:pt x="198886" y="22986"/>
                </a:cubicBezTo>
                <a:cubicBezTo>
                  <a:pt x="183893" y="37983"/>
                  <a:pt x="176393" y="56115"/>
                  <a:pt x="176393" y="77377"/>
                </a:cubicBezTo>
                <a:cubicBezTo>
                  <a:pt x="176393" y="80285"/>
                  <a:pt x="176559" y="83237"/>
                  <a:pt x="176887" y="86230"/>
                </a:cubicBezTo>
                <a:cubicBezTo>
                  <a:pt x="177426" y="91102"/>
                  <a:pt x="169221" y="94634"/>
                  <a:pt x="158148" y="93070"/>
                </a:cubicBezTo>
                <a:cubicBezTo>
                  <a:pt x="134196" y="89688"/>
                  <a:pt x="111439" y="82431"/>
                  <a:pt x="89873" y="71305"/>
                </a:cubicBezTo>
                <a:cubicBezTo>
                  <a:pt x="68485" y="60273"/>
                  <a:pt x="49608" y="46390"/>
                  <a:pt x="33246" y="29655"/>
                </a:cubicBezTo>
                <a:cubicBezTo>
                  <a:pt x="25424" y="21657"/>
                  <a:pt x="14846" y="22346"/>
                  <a:pt x="11926" y="33143"/>
                </a:cubicBezTo>
                <a:cubicBezTo>
                  <a:pt x="10176" y="39615"/>
                  <a:pt x="9306" y="46345"/>
                  <a:pt x="9306" y="53336"/>
                </a:cubicBezTo>
                <a:cubicBezTo>
                  <a:pt x="9306" y="66511"/>
                  <a:pt x="12400" y="78729"/>
                  <a:pt x="18588" y="89993"/>
                </a:cubicBezTo>
                <a:cubicBezTo>
                  <a:pt x="21666" y="95598"/>
                  <a:pt x="25271" y="100672"/>
                  <a:pt x="29410" y="105213"/>
                </a:cubicBezTo>
                <a:cubicBezTo>
                  <a:pt x="36373" y="112855"/>
                  <a:pt x="35307" y="117290"/>
                  <a:pt x="25616" y="114573"/>
                </a:cubicBezTo>
                <a:cubicBezTo>
                  <a:pt x="15928" y="111855"/>
                  <a:pt x="8829" y="107821"/>
                  <a:pt x="8829" y="108085"/>
                </a:cubicBezTo>
                <a:cubicBezTo>
                  <a:pt x="8829" y="108348"/>
                  <a:pt x="8829" y="108563"/>
                  <a:pt x="8829" y="108563"/>
                </a:cubicBezTo>
                <a:cubicBezTo>
                  <a:pt x="8829" y="127124"/>
                  <a:pt x="14657" y="143433"/>
                  <a:pt x="26320" y="157474"/>
                </a:cubicBezTo>
                <a:cubicBezTo>
                  <a:pt x="33505" y="166125"/>
                  <a:pt x="41852" y="172807"/>
                  <a:pt x="51358" y="177514"/>
                </a:cubicBezTo>
                <a:cubicBezTo>
                  <a:pt x="61381" y="182479"/>
                  <a:pt x="66051" y="185248"/>
                  <a:pt x="60446" y="185974"/>
                </a:cubicBezTo>
                <a:cubicBezTo>
                  <a:pt x="57064" y="186411"/>
                  <a:pt x="53662" y="186630"/>
                  <a:pt x="50240" y="186630"/>
                </a:cubicBezTo>
                <a:cubicBezTo>
                  <a:pt x="47924" y="186630"/>
                  <a:pt x="45494" y="186524"/>
                  <a:pt x="42958" y="186310"/>
                </a:cubicBezTo>
                <a:cubicBezTo>
                  <a:pt x="38949" y="185970"/>
                  <a:pt x="38228" y="194325"/>
                  <a:pt x="44307" y="203713"/>
                </a:cubicBezTo>
                <a:cubicBezTo>
                  <a:pt x="49139" y="211173"/>
                  <a:pt x="55323" y="217738"/>
                  <a:pt x="62856" y="223408"/>
                </a:cubicBezTo>
                <a:cubicBezTo>
                  <a:pt x="70519" y="229180"/>
                  <a:pt x="78777" y="233322"/>
                  <a:pt x="87618" y="235846"/>
                </a:cubicBezTo>
                <a:cubicBezTo>
                  <a:pt x="98375" y="238912"/>
                  <a:pt x="100533" y="244497"/>
                  <a:pt x="90942" y="250248"/>
                </a:cubicBezTo>
                <a:cubicBezTo>
                  <a:pt x="67210" y="264488"/>
                  <a:pt x="40945" y="271607"/>
                  <a:pt x="12154" y="271607"/>
                </a:cubicBezTo>
                <a:cubicBezTo>
                  <a:pt x="8910" y="271607"/>
                  <a:pt x="5816" y="271535"/>
                  <a:pt x="2860" y="271393"/>
                </a:cubicBezTo>
                <a:cubicBezTo>
                  <a:pt x="-2272" y="271146"/>
                  <a:pt x="1171" y="275665"/>
                  <a:pt x="11077" y="280854"/>
                </a:cubicBezTo>
                <a:cubicBezTo>
                  <a:pt x="42031" y="297066"/>
                  <a:pt x="75552" y="305166"/>
                  <a:pt x="111646" y="305166"/>
                </a:cubicBezTo>
                <a:cubicBezTo>
                  <a:pt x="138936" y="305166"/>
                  <a:pt x="164564" y="300845"/>
                  <a:pt x="188528" y="292198"/>
                </a:cubicBezTo>
                <a:cubicBezTo>
                  <a:pt x="212483" y="283551"/>
                  <a:pt x="232956" y="271963"/>
                  <a:pt x="249933" y="257444"/>
                </a:cubicBezTo>
                <a:cubicBezTo>
                  <a:pt x="266911" y="242925"/>
                  <a:pt x="281552" y="226227"/>
                  <a:pt x="293851" y="207341"/>
                </a:cubicBezTo>
                <a:cubicBezTo>
                  <a:pt x="306148" y="188457"/>
                  <a:pt x="315308" y="168741"/>
                  <a:pt x="321343" y="148196"/>
                </a:cubicBezTo>
                <a:cubicBezTo>
                  <a:pt x="327369" y="127646"/>
                  <a:pt x="330387" y="107056"/>
                  <a:pt x="330387" y="86425"/>
                </a:cubicBezTo>
                <a:cubicBezTo>
                  <a:pt x="330387" y="84566"/>
                  <a:pt x="330371" y="82897"/>
                  <a:pt x="330342" y="81428"/>
                </a:cubicBezTo>
                <a:cubicBezTo>
                  <a:pt x="330286" y="78665"/>
                  <a:pt x="337592" y="71189"/>
                  <a:pt x="345748" y="63539"/>
                </a:cubicBezTo>
                <a:cubicBezTo>
                  <a:pt x="349430" y="60084"/>
                  <a:pt x="352941" y="56459"/>
                  <a:pt x="356295" y="52657"/>
                </a:cubicBezTo>
                <a:cubicBezTo>
                  <a:pt x="363693" y="44260"/>
                  <a:pt x="360416" y="40413"/>
                  <a:pt x="349679" y="4354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: Shape 14">
            <a:hlinkClick r:id="rId5"/>
            <a:extLst>
              <a:ext uri="{FF2B5EF4-FFF2-40B4-BE49-F238E27FC236}">
                <a16:creationId xmlns:a16="http://schemas.microsoft.com/office/drawing/2014/main" id="{CE1026DD-704E-48B8-8D0F-8BF6A604A7EB}"/>
              </a:ext>
            </a:extLst>
          </p:cNvPr>
          <p:cNvSpPr>
            <a:spLocks noChangeAspect="1"/>
          </p:cNvSpPr>
          <p:nvPr/>
        </p:nvSpPr>
        <p:spPr>
          <a:xfrm>
            <a:off x="9407115" y="6278897"/>
            <a:ext cx="504590" cy="360000"/>
          </a:xfrm>
          <a:custGeom>
            <a:avLst/>
            <a:gdLst/>
            <a:ahLst/>
            <a:cxnLst/>
            <a:rect l="0" t="0" r="0" b="0"/>
            <a:pathLst>
              <a:path w="360703" h="257343">
                <a:moveTo>
                  <a:pt x="360063" y="98894"/>
                </a:moveTo>
                <a:cubicBezTo>
                  <a:pt x="359932" y="91668"/>
                  <a:pt x="359359" y="82531"/>
                  <a:pt x="358359" y="71493"/>
                </a:cubicBezTo>
                <a:cubicBezTo>
                  <a:pt x="357353" y="60448"/>
                  <a:pt x="355913" y="50578"/>
                  <a:pt x="354042" y="41881"/>
                </a:cubicBezTo>
                <a:cubicBezTo>
                  <a:pt x="351900" y="32112"/>
                  <a:pt x="347249" y="23881"/>
                  <a:pt x="340090" y="17189"/>
                </a:cubicBezTo>
                <a:cubicBezTo>
                  <a:pt x="332932" y="10496"/>
                  <a:pt x="324600" y="6616"/>
                  <a:pt x="315095" y="5544"/>
                </a:cubicBezTo>
                <a:cubicBezTo>
                  <a:pt x="285382" y="2201"/>
                  <a:pt x="240483" y="527"/>
                  <a:pt x="180395" y="527"/>
                </a:cubicBezTo>
                <a:cubicBezTo>
                  <a:pt x="120307" y="527"/>
                  <a:pt x="75407" y="2201"/>
                  <a:pt x="45696" y="5544"/>
                </a:cubicBezTo>
                <a:cubicBezTo>
                  <a:pt x="36193" y="6616"/>
                  <a:pt x="27894" y="10496"/>
                  <a:pt x="20803" y="17189"/>
                </a:cubicBezTo>
                <a:cubicBezTo>
                  <a:pt x="13709" y="23879"/>
                  <a:pt x="9091" y="32110"/>
                  <a:pt x="6950" y="41881"/>
                </a:cubicBezTo>
                <a:cubicBezTo>
                  <a:pt x="4944" y="50581"/>
                  <a:pt x="3437" y="60450"/>
                  <a:pt x="2434" y="71493"/>
                </a:cubicBezTo>
                <a:cubicBezTo>
                  <a:pt x="1432" y="82531"/>
                  <a:pt x="862" y="91664"/>
                  <a:pt x="729" y="98894"/>
                </a:cubicBezTo>
                <a:cubicBezTo>
                  <a:pt x="593" y="106121"/>
                  <a:pt x="527" y="116157"/>
                  <a:pt x="527" y="129006"/>
                </a:cubicBezTo>
                <a:cubicBezTo>
                  <a:pt x="527" y="141853"/>
                  <a:pt x="593" y="151893"/>
                  <a:pt x="730" y="159118"/>
                </a:cubicBezTo>
                <a:cubicBezTo>
                  <a:pt x="863" y="166349"/>
                  <a:pt x="1432" y="175480"/>
                  <a:pt x="2434" y="186518"/>
                </a:cubicBezTo>
                <a:cubicBezTo>
                  <a:pt x="3438" y="197562"/>
                  <a:pt x="4877" y="207432"/>
                  <a:pt x="6751" y="216131"/>
                </a:cubicBezTo>
                <a:cubicBezTo>
                  <a:pt x="8892" y="225902"/>
                  <a:pt x="13542" y="234132"/>
                  <a:pt x="20702" y="240821"/>
                </a:cubicBezTo>
                <a:cubicBezTo>
                  <a:pt x="27863" y="247513"/>
                  <a:pt x="36196" y="251393"/>
                  <a:pt x="45697" y="252465"/>
                </a:cubicBezTo>
                <a:cubicBezTo>
                  <a:pt x="75407" y="255812"/>
                  <a:pt x="120305" y="257484"/>
                  <a:pt x="180396" y="257484"/>
                </a:cubicBezTo>
                <a:cubicBezTo>
                  <a:pt x="240489" y="257484"/>
                  <a:pt x="285383" y="255812"/>
                  <a:pt x="315096" y="252465"/>
                </a:cubicBezTo>
                <a:cubicBezTo>
                  <a:pt x="324600" y="251394"/>
                  <a:pt x="332896" y="247513"/>
                  <a:pt x="339990" y="240821"/>
                </a:cubicBezTo>
                <a:cubicBezTo>
                  <a:pt x="347084" y="234132"/>
                  <a:pt x="351698" y="225897"/>
                  <a:pt x="353840" y="216131"/>
                </a:cubicBezTo>
                <a:cubicBezTo>
                  <a:pt x="355847" y="207432"/>
                  <a:pt x="357353" y="197562"/>
                  <a:pt x="358359" y="186518"/>
                </a:cubicBezTo>
                <a:cubicBezTo>
                  <a:pt x="359359" y="175481"/>
                  <a:pt x="359928" y="166345"/>
                  <a:pt x="360063" y="159118"/>
                </a:cubicBezTo>
                <a:cubicBezTo>
                  <a:pt x="360197" y="151893"/>
                  <a:pt x="360264" y="141853"/>
                  <a:pt x="360264" y="129006"/>
                </a:cubicBezTo>
                <a:cubicBezTo>
                  <a:pt x="360264" y="116157"/>
                  <a:pt x="360198" y="106121"/>
                  <a:pt x="360063" y="98894"/>
                </a:cubicBezTo>
                <a:close/>
                <a:moveTo>
                  <a:pt x="251461" y="139847"/>
                </a:moveTo>
                <a:lnTo>
                  <a:pt x="148680" y="204083"/>
                </a:lnTo>
                <a:cubicBezTo>
                  <a:pt x="146805" y="205422"/>
                  <a:pt x="144528" y="206090"/>
                  <a:pt x="141853" y="206090"/>
                </a:cubicBezTo>
                <a:cubicBezTo>
                  <a:pt x="139847" y="206090"/>
                  <a:pt x="137772" y="205553"/>
                  <a:pt x="135631" y="204483"/>
                </a:cubicBezTo>
                <a:cubicBezTo>
                  <a:pt x="131216" y="202077"/>
                  <a:pt x="129009" y="198328"/>
                  <a:pt x="129009" y="193243"/>
                </a:cubicBezTo>
                <a:lnTo>
                  <a:pt x="129009" y="64769"/>
                </a:lnTo>
                <a:cubicBezTo>
                  <a:pt x="129009" y="59686"/>
                  <a:pt x="131216" y="55937"/>
                  <a:pt x="135631" y="53529"/>
                </a:cubicBezTo>
                <a:cubicBezTo>
                  <a:pt x="140183" y="51116"/>
                  <a:pt x="144531" y="51251"/>
                  <a:pt x="148680" y="53930"/>
                </a:cubicBezTo>
                <a:lnTo>
                  <a:pt x="251461" y="118168"/>
                </a:lnTo>
                <a:cubicBezTo>
                  <a:pt x="255475" y="120439"/>
                  <a:pt x="257482" y="124054"/>
                  <a:pt x="257482" y="129007"/>
                </a:cubicBezTo>
                <a:cubicBezTo>
                  <a:pt x="257482" y="133957"/>
                  <a:pt x="255474" y="137573"/>
                  <a:pt x="251461" y="13984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63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000" y="1773239"/>
            <a:ext cx="10728000" cy="1890230"/>
          </a:xfrm>
        </p:spPr>
        <p:txBody>
          <a:bodyPr lIns="0" anchor="b"/>
          <a:lstStyle>
            <a:lvl1pPr algn="l">
              <a:lnSpc>
                <a:spcPct val="90000"/>
              </a:lnSpc>
              <a:defRPr sz="8800">
                <a:solidFill>
                  <a:srgbClr val="282828"/>
                </a:solidFill>
              </a:defRPr>
            </a:lvl1pPr>
          </a:lstStyle>
          <a:p>
            <a:r>
              <a:rPr lang="en-US" dirty="0"/>
              <a:t>Add 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140000"/>
            <a:ext cx="5472000" cy="360000"/>
          </a:xfrm>
        </p:spPr>
        <p:txBody>
          <a:bodyPr lIns="0" t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b="1" cap="all" baseline="0" dirty="0" smtClean="0">
                <a:solidFill>
                  <a:srgbClr val="282828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lang="en-US" sz="2133" cap="all" baseline="0" dirty="0" smtClean="0">
                <a:latin typeface="+mj-lt"/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2000" y="4528319"/>
            <a:ext cx="5472000" cy="1548000"/>
          </a:xfrm>
        </p:spPr>
        <p:txBody>
          <a:bodyPr lIns="0" tIns="0" rIns="0" bIns="0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fi-FI" dirty="0" smtClean="0">
                <a:solidFill>
                  <a:srgbClr val="282828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867" dirty="0" smtClean="0">
                <a:solidFill>
                  <a:srgbClr val="282828"/>
                </a:solidFill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</a:t>
            </a:r>
            <a:br>
              <a:rPr lang="en-US" dirty="0"/>
            </a:br>
            <a:r>
              <a:rPr lang="en-US" dirty="0"/>
              <a:t>firstname.lastname@email.fi</a:t>
            </a:r>
            <a:br>
              <a:rPr lang="en-US" dirty="0"/>
            </a:br>
            <a:r>
              <a:rPr lang="en-US" dirty="0"/>
              <a:t>Twitter: @username</a:t>
            </a:r>
          </a:p>
          <a:p>
            <a:pPr lvl="1"/>
            <a:endParaRPr lang="en-US" dirty="0"/>
          </a:p>
        </p:txBody>
      </p:sp>
      <p:sp>
        <p:nvSpPr>
          <p:cNvPr id="5" name="Freeform: Shape 4">
            <a:hlinkClick r:id="rId2"/>
            <a:extLst>
              <a:ext uri="{FF2B5EF4-FFF2-40B4-BE49-F238E27FC236}">
                <a16:creationId xmlns:a16="http://schemas.microsoft.com/office/drawing/2014/main" id="{ED44B3A2-1854-4596-8B89-AF29B22D9A22}"/>
              </a:ext>
            </a:extLst>
          </p:cNvPr>
          <p:cNvSpPr>
            <a:spLocks noChangeAspect="1"/>
          </p:cNvSpPr>
          <p:nvPr/>
        </p:nvSpPr>
        <p:spPr>
          <a:xfrm>
            <a:off x="11380410" y="6278897"/>
            <a:ext cx="360000" cy="360000"/>
          </a:xfrm>
          <a:custGeom>
            <a:avLst/>
            <a:gdLst/>
            <a:ahLst/>
            <a:cxnLst/>
            <a:rect l="0" t="0" r="0" b="0"/>
            <a:pathLst>
              <a:path w="289687" h="289687">
                <a:moveTo>
                  <a:pt x="245176" y="38"/>
                </a:moveTo>
                <a:lnTo>
                  <a:pt x="48188" y="38"/>
                </a:lnTo>
                <a:cubicBezTo>
                  <a:pt x="22589" y="38"/>
                  <a:pt x="38" y="18637"/>
                  <a:pt x="38" y="44237"/>
                </a:cubicBezTo>
                <a:lnTo>
                  <a:pt x="38" y="241224"/>
                </a:lnTo>
                <a:cubicBezTo>
                  <a:pt x="38" y="266823"/>
                  <a:pt x="22589" y="289726"/>
                  <a:pt x="48188" y="289726"/>
                </a:cubicBezTo>
                <a:lnTo>
                  <a:pt x="170156" y="289726"/>
                </a:lnTo>
                <a:cubicBezTo>
                  <a:pt x="169928" y="251757"/>
                  <a:pt x="170211" y="209475"/>
                  <a:pt x="170026" y="172735"/>
                </a:cubicBezTo>
                <a:cubicBezTo>
                  <a:pt x="162247" y="172656"/>
                  <a:pt x="154461" y="172254"/>
                  <a:pt x="146681" y="172134"/>
                </a:cubicBezTo>
                <a:cubicBezTo>
                  <a:pt x="146710" y="159150"/>
                  <a:pt x="146693" y="145896"/>
                  <a:pt x="146698" y="132913"/>
                </a:cubicBezTo>
                <a:cubicBezTo>
                  <a:pt x="154473" y="132817"/>
                  <a:pt x="162252" y="132799"/>
                  <a:pt x="170026" y="132725"/>
                </a:cubicBezTo>
                <a:cubicBezTo>
                  <a:pt x="170264" y="120099"/>
                  <a:pt x="169789" y="107395"/>
                  <a:pt x="170275" y="94780"/>
                </a:cubicBezTo>
                <a:cubicBezTo>
                  <a:pt x="171051" y="84792"/>
                  <a:pt x="174859" y="74697"/>
                  <a:pt x="182327" y="67796"/>
                </a:cubicBezTo>
                <a:cubicBezTo>
                  <a:pt x="191368" y="59191"/>
                  <a:pt x="204224" y="56267"/>
                  <a:pt x="216349" y="55905"/>
                </a:cubicBezTo>
                <a:cubicBezTo>
                  <a:pt x="229169" y="55790"/>
                  <a:pt x="241990" y="55851"/>
                  <a:pt x="254817" y="55857"/>
                </a:cubicBezTo>
                <a:cubicBezTo>
                  <a:pt x="254867" y="69385"/>
                  <a:pt x="254867" y="82915"/>
                  <a:pt x="254811" y="96443"/>
                </a:cubicBezTo>
                <a:cubicBezTo>
                  <a:pt x="246522" y="96429"/>
                  <a:pt x="238228" y="96459"/>
                  <a:pt x="229939" y="96425"/>
                </a:cubicBezTo>
                <a:cubicBezTo>
                  <a:pt x="224688" y="96097"/>
                  <a:pt x="219290" y="100080"/>
                  <a:pt x="218335" y="105291"/>
                </a:cubicBezTo>
                <a:cubicBezTo>
                  <a:pt x="218210" y="114344"/>
                  <a:pt x="218290" y="123401"/>
                  <a:pt x="218294" y="132451"/>
                </a:cubicBezTo>
                <a:cubicBezTo>
                  <a:pt x="230448" y="132503"/>
                  <a:pt x="242606" y="132437"/>
                  <a:pt x="254760" y="132482"/>
                </a:cubicBezTo>
                <a:cubicBezTo>
                  <a:pt x="253871" y="145581"/>
                  <a:pt x="252242" y="158616"/>
                  <a:pt x="250341" y="171602"/>
                </a:cubicBezTo>
                <a:cubicBezTo>
                  <a:pt x="239603" y="171698"/>
                  <a:pt x="228857" y="172667"/>
                  <a:pt x="218125" y="172728"/>
                </a:cubicBezTo>
                <a:cubicBezTo>
                  <a:pt x="218034" y="209457"/>
                  <a:pt x="218153" y="251756"/>
                  <a:pt x="218060" y="289725"/>
                </a:cubicBezTo>
                <a:lnTo>
                  <a:pt x="245175" y="289725"/>
                </a:lnTo>
                <a:cubicBezTo>
                  <a:pt x="270774" y="289725"/>
                  <a:pt x="289725" y="266823"/>
                  <a:pt x="289725" y="241223"/>
                </a:cubicBezTo>
                <a:lnTo>
                  <a:pt x="289725" y="44237"/>
                </a:lnTo>
                <a:cubicBezTo>
                  <a:pt x="289726" y="18637"/>
                  <a:pt x="270775" y="38"/>
                  <a:pt x="245176" y="38"/>
                </a:cubicBezTo>
                <a:close/>
              </a:path>
            </a:pathLst>
          </a:custGeom>
          <a:solidFill>
            <a:srgbClr val="282828"/>
          </a:solidFill>
          <a:ln w="688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: Shape 5">
            <a:hlinkClick r:id="rId3"/>
            <a:extLst>
              <a:ext uri="{FF2B5EF4-FFF2-40B4-BE49-F238E27FC236}">
                <a16:creationId xmlns:a16="http://schemas.microsoft.com/office/drawing/2014/main" id="{49612D24-59F4-4BFD-BEBD-C8A88FD1FE38}"/>
              </a:ext>
            </a:extLst>
          </p:cNvPr>
          <p:cNvSpPr/>
          <p:nvPr/>
        </p:nvSpPr>
        <p:spPr>
          <a:xfrm>
            <a:off x="10792236" y="6278544"/>
            <a:ext cx="360706" cy="360706"/>
          </a:xfrm>
          <a:custGeom>
            <a:avLst/>
            <a:gdLst/>
            <a:ahLst/>
            <a:cxnLst/>
            <a:rect l="0" t="0" r="0" b="0"/>
            <a:pathLst>
              <a:path w="360705" h="360705">
                <a:moveTo>
                  <a:pt x="324529" y="529"/>
                </a:moveTo>
                <a:lnTo>
                  <a:pt x="36529" y="529"/>
                </a:lnTo>
                <a:cubicBezTo>
                  <a:pt x="16729" y="529"/>
                  <a:pt x="529" y="16729"/>
                  <a:pt x="529" y="36529"/>
                </a:cubicBezTo>
                <a:lnTo>
                  <a:pt x="529" y="324529"/>
                </a:lnTo>
                <a:cubicBezTo>
                  <a:pt x="529" y="344329"/>
                  <a:pt x="16729" y="360529"/>
                  <a:pt x="36529" y="360529"/>
                </a:cubicBezTo>
                <a:lnTo>
                  <a:pt x="324529" y="360529"/>
                </a:lnTo>
                <a:cubicBezTo>
                  <a:pt x="344329" y="360529"/>
                  <a:pt x="360529" y="344329"/>
                  <a:pt x="360529" y="324529"/>
                </a:cubicBezTo>
                <a:lnTo>
                  <a:pt x="360529" y="36529"/>
                </a:lnTo>
                <a:cubicBezTo>
                  <a:pt x="360529" y="16729"/>
                  <a:pt x="344329" y="529"/>
                  <a:pt x="324529" y="529"/>
                </a:cubicBezTo>
                <a:close/>
                <a:moveTo>
                  <a:pt x="108529" y="306529"/>
                </a:moveTo>
                <a:lnTo>
                  <a:pt x="54529" y="306529"/>
                </a:lnTo>
                <a:lnTo>
                  <a:pt x="54529" y="144529"/>
                </a:lnTo>
                <a:lnTo>
                  <a:pt x="108529" y="144529"/>
                </a:lnTo>
                <a:lnTo>
                  <a:pt x="108529" y="306529"/>
                </a:lnTo>
                <a:close/>
                <a:moveTo>
                  <a:pt x="81529" y="113929"/>
                </a:moveTo>
                <a:cubicBezTo>
                  <a:pt x="63529" y="113929"/>
                  <a:pt x="49129" y="99529"/>
                  <a:pt x="49129" y="81529"/>
                </a:cubicBezTo>
                <a:cubicBezTo>
                  <a:pt x="49129" y="63529"/>
                  <a:pt x="63529" y="49129"/>
                  <a:pt x="81529" y="49129"/>
                </a:cubicBezTo>
                <a:cubicBezTo>
                  <a:pt x="99529" y="49129"/>
                  <a:pt x="113929" y="63529"/>
                  <a:pt x="113929" y="81529"/>
                </a:cubicBezTo>
                <a:cubicBezTo>
                  <a:pt x="113929" y="99529"/>
                  <a:pt x="99529" y="113929"/>
                  <a:pt x="81529" y="113929"/>
                </a:cubicBezTo>
                <a:close/>
                <a:moveTo>
                  <a:pt x="306529" y="306529"/>
                </a:moveTo>
                <a:lnTo>
                  <a:pt x="252529" y="306529"/>
                </a:lnTo>
                <a:lnTo>
                  <a:pt x="252529" y="211129"/>
                </a:lnTo>
                <a:cubicBezTo>
                  <a:pt x="252529" y="196730"/>
                  <a:pt x="239929" y="184129"/>
                  <a:pt x="225529" y="184129"/>
                </a:cubicBezTo>
                <a:cubicBezTo>
                  <a:pt x="211129" y="184129"/>
                  <a:pt x="198529" y="196730"/>
                  <a:pt x="198529" y="211129"/>
                </a:cubicBezTo>
                <a:lnTo>
                  <a:pt x="198529" y="306529"/>
                </a:lnTo>
                <a:lnTo>
                  <a:pt x="144529" y="306529"/>
                </a:lnTo>
                <a:lnTo>
                  <a:pt x="144529" y="144529"/>
                </a:lnTo>
                <a:lnTo>
                  <a:pt x="198529" y="144529"/>
                </a:lnTo>
                <a:lnTo>
                  <a:pt x="198529" y="166129"/>
                </a:lnTo>
                <a:cubicBezTo>
                  <a:pt x="207529" y="151729"/>
                  <a:pt x="227329" y="140929"/>
                  <a:pt x="243529" y="140929"/>
                </a:cubicBezTo>
                <a:cubicBezTo>
                  <a:pt x="277729" y="140929"/>
                  <a:pt x="306529" y="169729"/>
                  <a:pt x="306529" y="203929"/>
                </a:cubicBezTo>
                <a:lnTo>
                  <a:pt x="306529" y="306529"/>
                </a:lnTo>
                <a:close/>
              </a:path>
            </a:pathLst>
          </a:custGeom>
          <a:solidFill>
            <a:srgbClr val="282828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: Shape 7">
            <a:hlinkClick r:id="rId4"/>
            <a:extLst>
              <a:ext uri="{FF2B5EF4-FFF2-40B4-BE49-F238E27FC236}">
                <a16:creationId xmlns:a16="http://schemas.microsoft.com/office/drawing/2014/main" id="{8FADDC1E-584F-48F8-8E4C-90A42740900E}"/>
              </a:ext>
            </a:extLst>
          </p:cNvPr>
          <p:cNvSpPr>
            <a:spLocks noChangeAspect="1"/>
          </p:cNvSpPr>
          <p:nvPr/>
        </p:nvSpPr>
        <p:spPr>
          <a:xfrm>
            <a:off x="10139172" y="6278897"/>
            <a:ext cx="425597" cy="360000"/>
          </a:xfrm>
          <a:custGeom>
            <a:avLst/>
            <a:gdLst/>
            <a:ahLst/>
            <a:cxnLst/>
            <a:rect l="0" t="0" r="0" b="0"/>
            <a:pathLst>
              <a:path w="360661" h="305073">
                <a:moveTo>
                  <a:pt x="349679" y="43543"/>
                </a:moveTo>
                <a:cubicBezTo>
                  <a:pt x="347905" y="44062"/>
                  <a:pt x="346131" y="44544"/>
                  <a:pt x="344358" y="44993"/>
                </a:cubicBezTo>
                <a:cubicBezTo>
                  <a:pt x="333516" y="47731"/>
                  <a:pt x="332519" y="44119"/>
                  <a:pt x="340369" y="36148"/>
                </a:cubicBezTo>
                <a:cubicBezTo>
                  <a:pt x="343884" y="32577"/>
                  <a:pt x="346990" y="28692"/>
                  <a:pt x="349688" y="24497"/>
                </a:cubicBezTo>
                <a:cubicBezTo>
                  <a:pt x="355734" y="15088"/>
                  <a:pt x="350490" y="10985"/>
                  <a:pt x="340203" y="15380"/>
                </a:cubicBezTo>
                <a:cubicBezTo>
                  <a:pt x="336533" y="16948"/>
                  <a:pt x="332803" y="18369"/>
                  <a:pt x="329021" y="19637"/>
                </a:cubicBezTo>
                <a:cubicBezTo>
                  <a:pt x="318421" y="23196"/>
                  <a:pt x="303380" y="17827"/>
                  <a:pt x="293935" y="11836"/>
                </a:cubicBezTo>
                <a:cubicBezTo>
                  <a:pt x="282012" y="4275"/>
                  <a:pt x="268461" y="496"/>
                  <a:pt x="253278" y="496"/>
                </a:cubicBezTo>
                <a:cubicBezTo>
                  <a:pt x="232011" y="496"/>
                  <a:pt x="213884" y="7997"/>
                  <a:pt x="198886" y="22986"/>
                </a:cubicBezTo>
                <a:cubicBezTo>
                  <a:pt x="183893" y="37983"/>
                  <a:pt x="176393" y="56115"/>
                  <a:pt x="176393" y="77377"/>
                </a:cubicBezTo>
                <a:cubicBezTo>
                  <a:pt x="176393" y="80285"/>
                  <a:pt x="176559" y="83237"/>
                  <a:pt x="176887" y="86230"/>
                </a:cubicBezTo>
                <a:cubicBezTo>
                  <a:pt x="177426" y="91102"/>
                  <a:pt x="169221" y="94634"/>
                  <a:pt x="158148" y="93070"/>
                </a:cubicBezTo>
                <a:cubicBezTo>
                  <a:pt x="134196" y="89688"/>
                  <a:pt x="111439" y="82431"/>
                  <a:pt x="89873" y="71305"/>
                </a:cubicBezTo>
                <a:cubicBezTo>
                  <a:pt x="68485" y="60273"/>
                  <a:pt x="49608" y="46390"/>
                  <a:pt x="33246" y="29655"/>
                </a:cubicBezTo>
                <a:cubicBezTo>
                  <a:pt x="25424" y="21657"/>
                  <a:pt x="14846" y="22346"/>
                  <a:pt x="11926" y="33143"/>
                </a:cubicBezTo>
                <a:cubicBezTo>
                  <a:pt x="10176" y="39615"/>
                  <a:pt x="9306" y="46345"/>
                  <a:pt x="9306" y="53336"/>
                </a:cubicBezTo>
                <a:cubicBezTo>
                  <a:pt x="9306" y="66511"/>
                  <a:pt x="12400" y="78729"/>
                  <a:pt x="18588" y="89993"/>
                </a:cubicBezTo>
                <a:cubicBezTo>
                  <a:pt x="21666" y="95598"/>
                  <a:pt x="25271" y="100672"/>
                  <a:pt x="29410" y="105213"/>
                </a:cubicBezTo>
                <a:cubicBezTo>
                  <a:pt x="36373" y="112855"/>
                  <a:pt x="35307" y="117290"/>
                  <a:pt x="25616" y="114573"/>
                </a:cubicBezTo>
                <a:cubicBezTo>
                  <a:pt x="15928" y="111855"/>
                  <a:pt x="8829" y="107821"/>
                  <a:pt x="8829" y="108085"/>
                </a:cubicBezTo>
                <a:cubicBezTo>
                  <a:pt x="8829" y="108348"/>
                  <a:pt x="8829" y="108563"/>
                  <a:pt x="8829" y="108563"/>
                </a:cubicBezTo>
                <a:cubicBezTo>
                  <a:pt x="8829" y="127124"/>
                  <a:pt x="14657" y="143433"/>
                  <a:pt x="26320" y="157474"/>
                </a:cubicBezTo>
                <a:cubicBezTo>
                  <a:pt x="33505" y="166125"/>
                  <a:pt x="41852" y="172807"/>
                  <a:pt x="51358" y="177514"/>
                </a:cubicBezTo>
                <a:cubicBezTo>
                  <a:pt x="61381" y="182479"/>
                  <a:pt x="66051" y="185248"/>
                  <a:pt x="60446" y="185974"/>
                </a:cubicBezTo>
                <a:cubicBezTo>
                  <a:pt x="57064" y="186411"/>
                  <a:pt x="53662" y="186630"/>
                  <a:pt x="50240" y="186630"/>
                </a:cubicBezTo>
                <a:cubicBezTo>
                  <a:pt x="47924" y="186630"/>
                  <a:pt x="45494" y="186524"/>
                  <a:pt x="42958" y="186310"/>
                </a:cubicBezTo>
                <a:cubicBezTo>
                  <a:pt x="38949" y="185970"/>
                  <a:pt x="38228" y="194325"/>
                  <a:pt x="44307" y="203713"/>
                </a:cubicBezTo>
                <a:cubicBezTo>
                  <a:pt x="49139" y="211173"/>
                  <a:pt x="55323" y="217738"/>
                  <a:pt x="62856" y="223408"/>
                </a:cubicBezTo>
                <a:cubicBezTo>
                  <a:pt x="70519" y="229180"/>
                  <a:pt x="78777" y="233322"/>
                  <a:pt x="87618" y="235846"/>
                </a:cubicBezTo>
                <a:cubicBezTo>
                  <a:pt x="98375" y="238912"/>
                  <a:pt x="100533" y="244497"/>
                  <a:pt x="90942" y="250248"/>
                </a:cubicBezTo>
                <a:cubicBezTo>
                  <a:pt x="67210" y="264488"/>
                  <a:pt x="40945" y="271607"/>
                  <a:pt x="12154" y="271607"/>
                </a:cubicBezTo>
                <a:cubicBezTo>
                  <a:pt x="8910" y="271607"/>
                  <a:pt x="5816" y="271535"/>
                  <a:pt x="2860" y="271393"/>
                </a:cubicBezTo>
                <a:cubicBezTo>
                  <a:pt x="-2272" y="271146"/>
                  <a:pt x="1171" y="275665"/>
                  <a:pt x="11077" y="280854"/>
                </a:cubicBezTo>
                <a:cubicBezTo>
                  <a:pt x="42031" y="297066"/>
                  <a:pt x="75552" y="305166"/>
                  <a:pt x="111646" y="305166"/>
                </a:cubicBezTo>
                <a:cubicBezTo>
                  <a:pt x="138936" y="305166"/>
                  <a:pt x="164564" y="300845"/>
                  <a:pt x="188528" y="292198"/>
                </a:cubicBezTo>
                <a:cubicBezTo>
                  <a:pt x="212483" y="283551"/>
                  <a:pt x="232956" y="271963"/>
                  <a:pt x="249933" y="257444"/>
                </a:cubicBezTo>
                <a:cubicBezTo>
                  <a:pt x="266911" y="242925"/>
                  <a:pt x="281552" y="226227"/>
                  <a:pt x="293851" y="207341"/>
                </a:cubicBezTo>
                <a:cubicBezTo>
                  <a:pt x="306148" y="188457"/>
                  <a:pt x="315308" y="168741"/>
                  <a:pt x="321343" y="148196"/>
                </a:cubicBezTo>
                <a:cubicBezTo>
                  <a:pt x="327369" y="127646"/>
                  <a:pt x="330387" y="107056"/>
                  <a:pt x="330387" y="86425"/>
                </a:cubicBezTo>
                <a:cubicBezTo>
                  <a:pt x="330387" y="84566"/>
                  <a:pt x="330371" y="82897"/>
                  <a:pt x="330342" y="81428"/>
                </a:cubicBezTo>
                <a:cubicBezTo>
                  <a:pt x="330286" y="78665"/>
                  <a:pt x="337592" y="71189"/>
                  <a:pt x="345748" y="63539"/>
                </a:cubicBezTo>
                <a:cubicBezTo>
                  <a:pt x="349430" y="60084"/>
                  <a:pt x="352941" y="56459"/>
                  <a:pt x="356295" y="52657"/>
                </a:cubicBezTo>
                <a:cubicBezTo>
                  <a:pt x="363693" y="44260"/>
                  <a:pt x="360416" y="40413"/>
                  <a:pt x="349679" y="43543"/>
                </a:cubicBezTo>
                <a:close/>
              </a:path>
            </a:pathLst>
          </a:custGeom>
          <a:solidFill>
            <a:srgbClr val="282828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: Shape 8">
            <a:hlinkClick r:id="rId5"/>
            <a:extLst>
              <a:ext uri="{FF2B5EF4-FFF2-40B4-BE49-F238E27FC236}">
                <a16:creationId xmlns:a16="http://schemas.microsoft.com/office/drawing/2014/main" id="{D2686A36-C9BE-429C-99C8-3890A3659761}"/>
              </a:ext>
            </a:extLst>
          </p:cNvPr>
          <p:cNvSpPr>
            <a:spLocks noChangeAspect="1"/>
          </p:cNvSpPr>
          <p:nvPr/>
        </p:nvSpPr>
        <p:spPr>
          <a:xfrm>
            <a:off x="9407115" y="6278897"/>
            <a:ext cx="504590" cy="360000"/>
          </a:xfrm>
          <a:custGeom>
            <a:avLst/>
            <a:gdLst/>
            <a:ahLst/>
            <a:cxnLst/>
            <a:rect l="0" t="0" r="0" b="0"/>
            <a:pathLst>
              <a:path w="360703" h="257343">
                <a:moveTo>
                  <a:pt x="360063" y="98894"/>
                </a:moveTo>
                <a:cubicBezTo>
                  <a:pt x="359932" y="91668"/>
                  <a:pt x="359359" y="82531"/>
                  <a:pt x="358359" y="71493"/>
                </a:cubicBezTo>
                <a:cubicBezTo>
                  <a:pt x="357353" y="60448"/>
                  <a:pt x="355913" y="50578"/>
                  <a:pt x="354042" y="41881"/>
                </a:cubicBezTo>
                <a:cubicBezTo>
                  <a:pt x="351900" y="32112"/>
                  <a:pt x="347249" y="23881"/>
                  <a:pt x="340090" y="17189"/>
                </a:cubicBezTo>
                <a:cubicBezTo>
                  <a:pt x="332932" y="10496"/>
                  <a:pt x="324600" y="6616"/>
                  <a:pt x="315095" y="5544"/>
                </a:cubicBezTo>
                <a:cubicBezTo>
                  <a:pt x="285382" y="2201"/>
                  <a:pt x="240483" y="527"/>
                  <a:pt x="180395" y="527"/>
                </a:cubicBezTo>
                <a:cubicBezTo>
                  <a:pt x="120307" y="527"/>
                  <a:pt x="75407" y="2201"/>
                  <a:pt x="45696" y="5544"/>
                </a:cubicBezTo>
                <a:cubicBezTo>
                  <a:pt x="36193" y="6616"/>
                  <a:pt x="27894" y="10496"/>
                  <a:pt x="20803" y="17189"/>
                </a:cubicBezTo>
                <a:cubicBezTo>
                  <a:pt x="13709" y="23879"/>
                  <a:pt x="9091" y="32110"/>
                  <a:pt x="6950" y="41881"/>
                </a:cubicBezTo>
                <a:cubicBezTo>
                  <a:pt x="4944" y="50581"/>
                  <a:pt x="3437" y="60450"/>
                  <a:pt x="2434" y="71493"/>
                </a:cubicBezTo>
                <a:cubicBezTo>
                  <a:pt x="1432" y="82531"/>
                  <a:pt x="862" y="91664"/>
                  <a:pt x="729" y="98894"/>
                </a:cubicBezTo>
                <a:cubicBezTo>
                  <a:pt x="593" y="106121"/>
                  <a:pt x="527" y="116157"/>
                  <a:pt x="527" y="129006"/>
                </a:cubicBezTo>
                <a:cubicBezTo>
                  <a:pt x="527" y="141853"/>
                  <a:pt x="593" y="151893"/>
                  <a:pt x="730" y="159118"/>
                </a:cubicBezTo>
                <a:cubicBezTo>
                  <a:pt x="863" y="166349"/>
                  <a:pt x="1432" y="175480"/>
                  <a:pt x="2434" y="186518"/>
                </a:cubicBezTo>
                <a:cubicBezTo>
                  <a:pt x="3438" y="197562"/>
                  <a:pt x="4877" y="207432"/>
                  <a:pt x="6751" y="216131"/>
                </a:cubicBezTo>
                <a:cubicBezTo>
                  <a:pt x="8892" y="225902"/>
                  <a:pt x="13542" y="234132"/>
                  <a:pt x="20702" y="240821"/>
                </a:cubicBezTo>
                <a:cubicBezTo>
                  <a:pt x="27863" y="247513"/>
                  <a:pt x="36196" y="251393"/>
                  <a:pt x="45697" y="252465"/>
                </a:cubicBezTo>
                <a:cubicBezTo>
                  <a:pt x="75407" y="255812"/>
                  <a:pt x="120305" y="257484"/>
                  <a:pt x="180396" y="257484"/>
                </a:cubicBezTo>
                <a:cubicBezTo>
                  <a:pt x="240489" y="257484"/>
                  <a:pt x="285383" y="255812"/>
                  <a:pt x="315096" y="252465"/>
                </a:cubicBezTo>
                <a:cubicBezTo>
                  <a:pt x="324600" y="251394"/>
                  <a:pt x="332896" y="247513"/>
                  <a:pt x="339990" y="240821"/>
                </a:cubicBezTo>
                <a:cubicBezTo>
                  <a:pt x="347084" y="234132"/>
                  <a:pt x="351698" y="225897"/>
                  <a:pt x="353840" y="216131"/>
                </a:cubicBezTo>
                <a:cubicBezTo>
                  <a:pt x="355847" y="207432"/>
                  <a:pt x="357353" y="197562"/>
                  <a:pt x="358359" y="186518"/>
                </a:cubicBezTo>
                <a:cubicBezTo>
                  <a:pt x="359359" y="175481"/>
                  <a:pt x="359928" y="166345"/>
                  <a:pt x="360063" y="159118"/>
                </a:cubicBezTo>
                <a:cubicBezTo>
                  <a:pt x="360197" y="151893"/>
                  <a:pt x="360264" y="141853"/>
                  <a:pt x="360264" y="129006"/>
                </a:cubicBezTo>
                <a:cubicBezTo>
                  <a:pt x="360264" y="116157"/>
                  <a:pt x="360198" y="106121"/>
                  <a:pt x="360063" y="98894"/>
                </a:cubicBezTo>
                <a:close/>
                <a:moveTo>
                  <a:pt x="251461" y="139847"/>
                </a:moveTo>
                <a:lnTo>
                  <a:pt x="148680" y="204083"/>
                </a:lnTo>
                <a:cubicBezTo>
                  <a:pt x="146805" y="205422"/>
                  <a:pt x="144528" y="206090"/>
                  <a:pt x="141853" y="206090"/>
                </a:cubicBezTo>
                <a:cubicBezTo>
                  <a:pt x="139847" y="206090"/>
                  <a:pt x="137772" y="205553"/>
                  <a:pt x="135631" y="204483"/>
                </a:cubicBezTo>
                <a:cubicBezTo>
                  <a:pt x="131216" y="202077"/>
                  <a:pt x="129009" y="198328"/>
                  <a:pt x="129009" y="193243"/>
                </a:cubicBezTo>
                <a:lnTo>
                  <a:pt x="129009" y="64769"/>
                </a:lnTo>
                <a:cubicBezTo>
                  <a:pt x="129009" y="59686"/>
                  <a:pt x="131216" y="55937"/>
                  <a:pt x="135631" y="53529"/>
                </a:cubicBezTo>
                <a:cubicBezTo>
                  <a:pt x="140183" y="51116"/>
                  <a:pt x="144531" y="51251"/>
                  <a:pt x="148680" y="53930"/>
                </a:cubicBezTo>
                <a:lnTo>
                  <a:pt x="251461" y="118168"/>
                </a:lnTo>
                <a:cubicBezTo>
                  <a:pt x="255475" y="120439"/>
                  <a:pt x="257482" y="124054"/>
                  <a:pt x="257482" y="129007"/>
                </a:cubicBezTo>
                <a:cubicBezTo>
                  <a:pt x="257482" y="133957"/>
                  <a:pt x="255474" y="137573"/>
                  <a:pt x="251461" y="139847"/>
                </a:cubicBezTo>
                <a:close/>
              </a:path>
            </a:pathLst>
          </a:custGeom>
          <a:solidFill>
            <a:srgbClr val="282828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06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3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8">
            <a:extLst>
              <a:ext uri="{FF2B5EF4-FFF2-40B4-BE49-F238E27FC236}">
                <a16:creationId xmlns:a16="http://schemas.microsoft.com/office/drawing/2014/main" id="{2297699F-88B7-4299-8703-A246525B4A3E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335C821-6242-428F-9D07-5866E5040930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F1D9BD-068B-4A16-B8EB-488C5026DA12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26900-AE43-4F73-8AFB-9BB76233FA71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4">
            <a:extLst>
              <a:ext uri="{FF2B5EF4-FFF2-40B4-BE49-F238E27FC236}">
                <a16:creationId xmlns:a16="http://schemas.microsoft.com/office/drawing/2014/main" id="{F5308AAB-DE92-4720-A9B2-ED1AEE53BF57}"/>
              </a:ext>
            </a:extLst>
          </p:cNvPr>
          <p:cNvGrpSpPr/>
          <p:nvPr/>
        </p:nvGrpSpPr>
        <p:grpSpPr bwMode="black">
          <a:xfrm rot="5400000">
            <a:off x="11159637" y="5649900"/>
            <a:ext cx="1263626" cy="252000"/>
            <a:chOff x="10876187" y="5688000"/>
            <a:chExt cx="1263626" cy="252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E13A9F1-9BB8-421F-898A-F51762DED95B}"/>
                </a:ext>
              </a:extLst>
            </p:cNvPr>
            <p:cNvSpPr/>
            <p:nvPr/>
          </p:nvSpPr>
          <p:spPr bwMode="black">
            <a:xfrm>
              <a:off x="10874827" y="5686640"/>
              <a:ext cx="208489" cy="252000"/>
            </a:xfrm>
            <a:custGeom>
              <a:avLst/>
              <a:gdLst/>
              <a:ahLst/>
              <a:cxnLst/>
              <a:rect l="0" t="0" r="0" b="0"/>
              <a:pathLst>
                <a:path w="208489" h="252000">
                  <a:moveTo>
                    <a:pt x="1360" y="1360"/>
                  </a:moveTo>
                  <a:lnTo>
                    <a:pt x="111406" y="1360"/>
                  </a:lnTo>
                  <a:cubicBezTo>
                    <a:pt x="169837" y="1360"/>
                    <a:pt x="207764" y="43384"/>
                    <a:pt x="207764" y="94292"/>
                  </a:cubicBezTo>
                  <a:cubicBezTo>
                    <a:pt x="207764" y="144528"/>
                    <a:pt x="170182" y="188257"/>
                    <a:pt x="111061" y="188257"/>
                  </a:cubicBezTo>
                  <a:lnTo>
                    <a:pt x="61187" y="188257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  <a:moveTo>
                    <a:pt x="61187" y="55349"/>
                  </a:moveTo>
                  <a:lnTo>
                    <a:pt x="61187" y="132907"/>
                  </a:lnTo>
                  <a:lnTo>
                    <a:pt x="108324" y="132907"/>
                  </a:lnTo>
                  <a:cubicBezTo>
                    <a:pt x="130532" y="132907"/>
                    <a:pt x="147284" y="117189"/>
                    <a:pt x="147284" y="94292"/>
                  </a:cubicBezTo>
                  <a:cubicBezTo>
                    <a:pt x="147284" y="71394"/>
                    <a:pt x="130532" y="55349"/>
                    <a:pt x="108324" y="5534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467D38F-6051-451B-9EA1-3A762530930E}"/>
                </a:ext>
              </a:extLst>
            </p:cNvPr>
            <p:cNvSpPr/>
            <p:nvPr/>
          </p:nvSpPr>
          <p:spPr bwMode="black">
            <a:xfrm>
              <a:off x="11085945" y="5686640"/>
              <a:ext cx="242935" cy="252000"/>
            </a:xfrm>
            <a:custGeom>
              <a:avLst/>
              <a:gdLst/>
              <a:ahLst/>
              <a:cxnLst/>
              <a:rect l="0" t="0" r="0" b="0"/>
              <a:pathLst>
                <a:path w="242935" h="252000">
                  <a:moveTo>
                    <a:pt x="93621" y="1360"/>
                  </a:moveTo>
                  <a:lnTo>
                    <a:pt x="151019" y="1360"/>
                  </a:lnTo>
                  <a:lnTo>
                    <a:pt x="243262" y="250785"/>
                  </a:lnTo>
                  <a:lnTo>
                    <a:pt x="182782" y="250785"/>
                  </a:lnTo>
                  <a:lnTo>
                    <a:pt x="169801" y="213475"/>
                  </a:lnTo>
                  <a:lnTo>
                    <a:pt x="74476" y="213475"/>
                  </a:lnTo>
                  <a:lnTo>
                    <a:pt x="61495" y="250713"/>
                  </a:lnTo>
                  <a:lnTo>
                    <a:pt x="1360" y="250713"/>
                  </a:lnTo>
                  <a:close/>
                  <a:moveTo>
                    <a:pt x="93004" y="161606"/>
                  </a:moveTo>
                  <a:lnTo>
                    <a:pt x="151762" y="161606"/>
                  </a:lnTo>
                  <a:lnTo>
                    <a:pt x="122392" y="779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3AC71B-09F7-411C-BF35-4E9147BA89A4}"/>
                </a:ext>
              </a:extLst>
            </p:cNvPr>
            <p:cNvSpPr/>
            <p:nvPr/>
          </p:nvSpPr>
          <p:spPr bwMode="black">
            <a:xfrm>
              <a:off x="11377431" y="5686640"/>
              <a:ext cx="170417" cy="252000"/>
            </a:xfrm>
            <a:custGeom>
              <a:avLst/>
              <a:gdLst/>
              <a:ahLst/>
              <a:cxnLst/>
              <a:rect l="0" t="0" r="0" b="0"/>
              <a:pathLst>
                <a:path w="170417" h="252000">
                  <a:moveTo>
                    <a:pt x="1360" y="1360"/>
                  </a:moveTo>
                  <a:lnTo>
                    <a:pt x="61187" y="1360"/>
                  </a:lnTo>
                  <a:lnTo>
                    <a:pt x="61187" y="193732"/>
                  </a:lnTo>
                  <a:lnTo>
                    <a:pt x="169837" y="193732"/>
                  </a:lnTo>
                  <a:lnTo>
                    <a:pt x="16983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02F0F78-6453-42EB-8F04-E8730A23FEBC}"/>
                </a:ext>
              </a:extLst>
            </p:cNvPr>
            <p:cNvSpPr/>
            <p:nvPr/>
          </p:nvSpPr>
          <p:spPr bwMode="black">
            <a:xfrm>
              <a:off x="11605772" y="5686640"/>
              <a:ext cx="250187" cy="252000"/>
            </a:xfrm>
            <a:custGeom>
              <a:avLst/>
              <a:gdLst/>
              <a:ahLst/>
              <a:cxnLst/>
              <a:rect l="0" t="0" r="0" b="0"/>
              <a:pathLst>
                <a:path w="250187" h="252000">
                  <a:moveTo>
                    <a:pt x="1396" y="1360"/>
                  </a:moveTo>
                  <a:lnTo>
                    <a:pt x="58105" y="1360"/>
                  </a:lnTo>
                  <a:lnTo>
                    <a:pt x="125420" y="94636"/>
                  </a:lnTo>
                  <a:lnTo>
                    <a:pt x="194783" y="1360"/>
                  </a:lnTo>
                  <a:lnTo>
                    <a:pt x="249172" y="1360"/>
                  </a:lnTo>
                  <a:lnTo>
                    <a:pt x="249172" y="250785"/>
                  </a:lnTo>
                  <a:lnTo>
                    <a:pt x="189344" y="250785"/>
                  </a:lnTo>
                  <a:lnTo>
                    <a:pt x="189344" y="94872"/>
                  </a:lnTo>
                  <a:lnTo>
                    <a:pt x="125075" y="181077"/>
                  </a:lnTo>
                  <a:lnTo>
                    <a:pt x="61187" y="94781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ACE42DF-34C3-4595-9A45-4D3882E1D6E4}"/>
                </a:ext>
              </a:extLst>
            </p:cNvPr>
            <p:cNvSpPr/>
            <p:nvPr/>
          </p:nvSpPr>
          <p:spPr bwMode="black">
            <a:xfrm>
              <a:off x="11916875" y="5686640"/>
              <a:ext cx="222993" cy="253813"/>
            </a:xfrm>
            <a:custGeom>
              <a:avLst/>
              <a:gdLst/>
              <a:ahLst/>
              <a:cxnLst/>
              <a:rect l="0" t="0" r="0" b="0"/>
              <a:pathLst>
                <a:path w="222992" h="253812">
                  <a:moveTo>
                    <a:pt x="112348" y="254194"/>
                  </a:moveTo>
                  <a:cubicBezTo>
                    <a:pt x="180026" y="254194"/>
                    <a:pt x="223265" y="213602"/>
                    <a:pt x="223265" y="142534"/>
                  </a:cubicBezTo>
                  <a:lnTo>
                    <a:pt x="223265" y="1360"/>
                  </a:lnTo>
                  <a:lnTo>
                    <a:pt x="162730" y="1360"/>
                  </a:lnTo>
                  <a:lnTo>
                    <a:pt x="162730" y="141755"/>
                  </a:lnTo>
                  <a:cubicBezTo>
                    <a:pt x="162730" y="176364"/>
                    <a:pt x="141791" y="196016"/>
                    <a:pt x="111968" y="196016"/>
                  </a:cubicBezTo>
                  <a:cubicBezTo>
                    <a:pt x="81637" y="196016"/>
                    <a:pt x="61967" y="176364"/>
                    <a:pt x="61967" y="141755"/>
                  </a:cubicBezTo>
                  <a:lnTo>
                    <a:pt x="61967" y="1360"/>
                  </a:lnTo>
                  <a:lnTo>
                    <a:pt x="1360" y="1360"/>
                  </a:lnTo>
                  <a:lnTo>
                    <a:pt x="1360" y="142534"/>
                  </a:lnTo>
                  <a:cubicBezTo>
                    <a:pt x="1360" y="213602"/>
                    <a:pt x="44599" y="254194"/>
                    <a:pt x="112348" y="2541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3201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aphic 8">
            <a:extLst>
              <a:ext uri="{FF2B5EF4-FFF2-40B4-BE49-F238E27FC236}">
                <a16:creationId xmlns:a16="http://schemas.microsoft.com/office/drawing/2014/main" id="{E8E8759B-11B6-4298-962E-096818E1B88B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F0C0B18-4642-4A20-A7E1-2EA0F13DF90D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E8D418C-8F53-4BB2-A4E0-B89BCAE32FDD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F474E74-6C37-48A4-801F-916C064EE44A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4">
            <a:extLst>
              <a:ext uri="{FF2B5EF4-FFF2-40B4-BE49-F238E27FC236}">
                <a16:creationId xmlns:a16="http://schemas.microsoft.com/office/drawing/2014/main" id="{2D7DD421-C2E9-4115-90AB-158018CF2D64}"/>
              </a:ext>
            </a:extLst>
          </p:cNvPr>
          <p:cNvGrpSpPr/>
          <p:nvPr/>
        </p:nvGrpSpPr>
        <p:grpSpPr bwMode="black">
          <a:xfrm rot="5400000">
            <a:off x="11159637" y="5649900"/>
            <a:ext cx="1263626" cy="252000"/>
            <a:chOff x="10876187" y="5688000"/>
            <a:chExt cx="1263626" cy="252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9AEDD0-E008-4DBB-9D59-FD0F361E368D}"/>
                </a:ext>
              </a:extLst>
            </p:cNvPr>
            <p:cNvSpPr/>
            <p:nvPr/>
          </p:nvSpPr>
          <p:spPr bwMode="black">
            <a:xfrm>
              <a:off x="10874827" y="5686640"/>
              <a:ext cx="208489" cy="252000"/>
            </a:xfrm>
            <a:custGeom>
              <a:avLst/>
              <a:gdLst/>
              <a:ahLst/>
              <a:cxnLst/>
              <a:rect l="0" t="0" r="0" b="0"/>
              <a:pathLst>
                <a:path w="208489" h="252000">
                  <a:moveTo>
                    <a:pt x="1360" y="1360"/>
                  </a:moveTo>
                  <a:lnTo>
                    <a:pt x="111406" y="1360"/>
                  </a:lnTo>
                  <a:cubicBezTo>
                    <a:pt x="169837" y="1360"/>
                    <a:pt x="207764" y="43384"/>
                    <a:pt x="207764" y="94292"/>
                  </a:cubicBezTo>
                  <a:cubicBezTo>
                    <a:pt x="207764" y="144528"/>
                    <a:pt x="170182" y="188257"/>
                    <a:pt x="111061" y="188257"/>
                  </a:cubicBezTo>
                  <a:lnTo>
                    <a:pt x="61187" y="188257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  <a:moveTo>
                    <a:pt x="61187" y="55349"/>
                  </a:moveTo>
                  <a:lnTo>
                    <a:pt x="61187" y="132907"/>
                  </a:lnTo>
                  <a:lnTo>
                    <a:pt x="108324" y="132907"/>
                  </a:lnTo>
                  <a:cubicBezTo>
                    <a:pt x="130532" y="132907"/>
                    <a:pt x="147284" y="117189"/>
                    <a:pt x="147284" y="94292"/>
                  </a:cubicBezTo>
                  <a:cubicBezTo>
                    <a:pt x="147284" y="71394"/>
                    <a:pt x="130532" y="55349"/>
                    <a:pt x="108324" y="5534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A0B40C-4511-4D82-A48E-28DF20777535}"/>
                </a:ext>
              </a:extLst>
            </p:cNvPr>
            <p:cNvSpPr/>
            <p:nvPr/>
          </p:nvSpPr>
          <p:spPr bwMode="black">
            <a:xfrm>
              <a:off x="11085945" y="5686640"/>
              <a:ext cx="242935" cy="252000"/>
            </a:xfrm>
            <a:custGeom>
              <a:avLst/>
              <a:gdLst/>
              <a:ahLst/>
              <a:cxnLst/>
              <a:rect l="0" t="0" r="0" b="0"/>
              <a:pathLst>
                <a:path w="242935" h="252000">
                  <a:moveTo>
                    <a:pt x="93621" y="1360"/>
                  </a:moveTo>
                  <a:lnTo>
                    <a:pt x="151019" y="1360"/>
                  </a:lnTo>
                  <a:lnTo>
                    <a:pt x="243262" y="250785"/>
                  </a:lnTo>
                  <a:lnTo>
                    <a:pt x="182782" y="250785"/>
                  </a:lnTo>
                  <a:lnTo>
                    <a:pt x="169801" y="213475"/>
                  </a:lnTo>
                  <a:lnTo>
                    <a:pt x="74476" y="213475"/>
                  </a:lnTo>
                  <a:lnTo>
                    <a:pt x="61495" y="250713"/>
                  </a:lnTo>
                  <a:lnTo>
                    <a:pt x="1360" y="250713"/>
                  </a:lnTo>
                  <a:close/>
                  <a:moveTo>
                    <a:pt x="93004" y="161606"/>
                  </a:moveTo>
                  <a:lnTo>
                    <a:pt x="151762" y="161606"/>
                  </a:lnTo>
                  <a:lnTo>
                    <a:pt x="122392" y="779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953BA8-E913-4B6D-8824-13052454D7B3}"/>
                </a:ext>
              </a:extLst>
            </p:cNvPr>
            <p:cNvSpPr/>
            <p:nvPr/>
          </p:nvSpPr>
          <p:spPr bwMode="black">
            <a:xfrm>
              <a:off x="11377431" y="5686640"/>
              <a:ext cx="170417" cy="252000"/>
            </a:xfrm>
            <a:custGeom>
              <a:avLst/>
              <a:gdLst/>
              <a:ahLst/>
              <a:cxnLst/>
              <a:rect l="0" t="0" r="0" b="0"/>
              <a:pathLst>
                <a:path w="170417" h="252000">
                  <a:moveTo>
                    <a:pt x="1360" y="1360"/>
                  </a:moveTo>
                  <a:lnTo>
                    <a:pt x="61187" y="1360"/>
                  </a:lnTo>
                  <a:lnTo>
                    <a:pt x="61187" y="193732"/>
                  </a:lnTo>
                  <a:lnTo>
                    <a:pt x="169837" y="193732"/>
                  </a:lnTo>
                  <a:lnTo>
                    <a:pt x="16983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0B0058F-8436-40E1-9D01-C24C4DDFB0B3}"/>
                </a:ext>
              </a:extLst>
            </p:cNvPr>
            <p:cNvSpPr/>
            <p:nvPr/>
          </p:nvSpPr>
          <p:spPr bwMode="black">
            <a:xfrm>
              <a:off x="11605772" y="5686640"/>
              <a:ext cx="250187" cy="252000"/>
            </a:xfrm>
            <a:custGeom>
              <a:avLst/>
              <a:gdLst/>
              <a:ahLst/>
              <a:cxnLst/>
              <a:rect l="0" t="0" r="0" b="0"/>
              <a:pathLst>
                <a:path w="250187" h="252000">
                  <a:moveTo>
                    <a:pt x="1396" y="1360"/>
                  </a:moveTo>
                  <a:lnTo>
                    <a:pt x="58105" y="1360"/>
                  </a:lnTo>
                  <a:lnTo>
                    <a:pt x="125420" y="94636"/>
                  </a:lnTo>
                  <a:lnTo>
                    <a:pt x="194783" y="1360"/>
                  </a:lnTo>
                  <a:lnTo>
                    <a:pt x="249172" y="1360"/>
                  </a:lnTo>
                  <a:lnTo>
                    <a:pt x="249172" y="250785"/>
                  </a:lnTo>
                  <a:lnTo>
                    <a:pt x="189344" y="250785"/>
                  </a:lnTo>
                  <a:lnTo>
                    <a:pt x="189344" y="94872"/>
                  </a:lnTo>
                  <a:lnTo>
                    <a:pt x="125075" y="181077"/>
                  </a:lnTo>
                  <a:lnTo>
                    <a:pt x="61187" y="94781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86398D2-4F86-442C-A349-27E4FDBA562D}"/>
                </a:ext>
              </a:extLst>
            </p:cNvPr>
            <p:cNvSpPr/>
            <p:nvPr/>
          </p:nvSpPr>
          <p:spPr bwMode="black">
            <a:xfrm>
              <a:off x="11916875" y="5686640"/>
              <a:ext cx="222993" cy="253813"/>
            </a:xfrm>
            <a:custGeom>
              <a:avLst/>
              <a:gdLst/>
              <a:ahLst/>
              <a:cxnLst/>
              <a:rect l="0" t="0" r="0" b="0"/>
              <a:pathLst>
                <a:path w="222992" h="253812">
                  <a:moveTo>
                    <a:pt x="112348" y="254194"/>
                  </a:moveTo>
                  <a:cubicBezTo>
                    <a:pt x="180026" y="254194"/>
                    <a:pt x="223265" y="213602"/>
                    <a:pt x="223265" y="142534"/>
                  </a:cubicBezTo>
                  <a:lnTo>
                    <a:pt x="223265" y="1360"/>
                  </a:lnTo>
                  <a:lnTo>
                    <a:pt x="162730" y="1360"/>
                  </a:lnTo>
                  <a:lnTo>
                    <a:pt x="162730" y="141755"/>
                  </a:lnTo>
                  <a:cubicBezTo>
                    <a:pt x="162730" y="176364"/>
                    <a:pt x="141791" y="196016"/>
                    <a:pt x="111968" y="196016"/>
                  </a:cubicBezTo>
                  <a:cubicBezTo>
                    <a:pt x="81637" y="196016"/>
                    <a:pt x="61967" y="176364"/>
                    <a:pt x="61967" y="141755"/>
                  </a:cubicBezTo>
                  <a:lnTo>
                    <a:pt x="61967" y="1360"/>
                  </a:lnTo>
                  <a:lnTo>
                    <a:pt x="1360" y="1360"/>
                  </a:lnTo>
                  <a:lnTo>
                    <a:pt x="1360" y="142534"/>
                  </a:lnTo>
                  <a:cubicBezTo>
                    <a:pt x="1360" y="213602"/>
                    <a:pt x="44599" y="254194"/>
                    <a:pt x="112348" y="2541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175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698478"/>
            <a:ext cx="10728000" cy="6875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2000" y="284478"/>
            <a:ext cx="10728000" cy="4140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2"/>
                </a:solidFill>
              </a:defRPr>
            </a:lvl1pPr>
            <a:lvl2pPr marL="503987" indent="0">
              <a:buFontTx/>
              <a:buNone/>
              <a:defRPr/>
            </a:lvl2pPr>
            <a:lvl3pPr marL="983975" indent="0">
              <a:buFontTx/>
              <a:buNone/>
              <a:defRPr/>
            </a:lvl3pPr>
            <a:lvl4pPr marL="1463963" indent="0">
              <a:buFontTx/>
              <a:buNone/>
              <a:defRPr/>
            </a:lvl4pPr>
            <a:lvl5pPr marL="19439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06F8E0F-EBA6-49CC-9932-7AB8479D22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000" y="1656000"/>
            <a:ext cx="10728000" cy="4140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rgbClr val="828282"/>
                </a:solidFill>
              </a:defRPr>
            </a:lvl1pPr>
            <a:lvl2pPr marL="503987" indent="0">
              <a:buFontTx/>
              <a:buNone/>
              <a:defRPr/>
            </a:lvl2pPr>
            <a:lvl3pPr marL="983975" indent="0">
              <a:buFontTx/>
              <a:buNone/>
              <a:defRPr/>
            </a:lvl3pPr>
            <a:lvl4pPr marL="1463963" indent="0">
              <a:buFontTx/>
              <a:buNone/>
              <a:defRPr/>
            </a:lvl4pPr>
            <a:lvl5pPr marL="19439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5E8FB8-A2AB-48B8-A4D5-BCBE0A0F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00" y="2070000"/>
            <a:ext cx="10728000" cy="4338000"/>
          </a:xfrm>
        </p:spPr>
        <p:txBody>
          <a:bodyPr lIns="0" tIns="0" rIns="0" bIns="0"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  <a:lvl6pPr>
              <a:buClr>
                <a:schemeClr val="tx1"/>
              </a:buClr>
              <a:defRPr/>
            </a:lvl6pPr>
            <a:lvl7pPr>
              <a:buClr>
                <a:schemeClr val="tx1"/>
              </a:buClr>
              <a:defRPr/>
            </a:lvl7pPr>
            <a:lvl8pPr>
              <a:buClr>
                <a:schemeClr val="tx1"/>
              </a:buClr>
              <a:defRPr/>
            </a:lvl8pPr>
            <a:lvl9pPr>
              <a:buClr>
                <a:schemeClr val="tx1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67994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4" name="Graphic 5">
            <a:extLst>
              <a:ext uri="{FF2B5EF4-FFF2-40B4-BE49-F238E27FC236}">
                <a16:creationId xmlns:a16="http://schemas.microsoft.com/office/drawing/2014/main" id="{EECACA9D-70EB-4987-B7BE-89B8980ED2A6}"/>
              </a:ext>
            </a:extLst>
          </p:cNvPr>
          <p:cNvGrpSpPr/>
          <p:nvPr/>
        </p:nvGrpSpPr>
        <p:grpSpPr>
          <a:xfrm rot="5400000">
            <a:off x="11160000" y="5652000"/>
            <a:ext cx="1263626" cy="252000"/>
            <a:chOff x="11160000" y="5652000"/>
            <a:chExt cx="1263626" cy="252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C709301-031A-4DB9-BC47-D10A45393A1B}"/>
                </a:ext>
              </a:extLst>
            </p:cNvPr>
            <p:cNvSpPr/>
            <p:nvPr/>
          </p:nvSpPr>
          <p:spPr>
            <a:xfrm>
              <a:off x="11158640" y="5650640"/>
              <a:ext cx="208489" cy="252000"/>
            </a:xfrm>
            <a:custGeom>
              <a:avLst/>
              <a:gdLst/>
              <a:ahLst/>
              <a:cxnLst/>
              <a:rect l="0" t="0" r="0" b="0"/>
              <a:pathLst>
                <a:path w="208489" h="252000">
                  <a:moveTo>
                    <a:pt x="1360" y="1360"/>
                  </a:moveTo>
                  <a:lnTo>
                    <a:pt x="111406" y="1360"/>
                  </a:lnTo>
                  <a:cubicBezTo>
                    <a:pt x="169837" y="1360"/>
                    <a:pt x="207764" y="43384"/>
                    <a:pt x="207764" y="94292"/>
                  </a:cubicBezTo>
                  <a:cubicBezTo>
                    <a:pt x="207764" y="144528"/>
                    <a:pt x="170182" y="188257"/>
                    <a:pt x="111061" y="188257"/>
                  </a:cubicBezTo>
                  <a:lnTo>
                    <a:pt x="61187" y="188257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  <a:moveTo>
                    <a:pt x="61187" y="55349"/>
                  </a:moveTo>
                  <a:lnTo>
                    <a:pt x="61187" y="132907"/>
                  </a:lnTo>
                  <a:lnTo>
                    <a:pt x="108324" y="132907"/>
                  </a:lnTo>
                  <a:cubicBezTo>
                    <a:pt x="130532" y="132907"/>
                    <a:pt x="147284" y="117189"/>
                    <a:pt x="147284" y="94292"/>
                  </a:cubicBezTo>
                  <a:cubicBezTo>
                    <a:pt x="147284" y="71394"/>
                    <a:pt x="130532" y="55349"/>
                    <a:pt x="108324" y="55349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E0C38F-BC19-428A-9895-122918066509}"/>
                </a:ext>
              </a:extLst>
            </p:cNvPr>
            <p:cNvSpPr/>
            <p:nvPr/>
          </p:nvSpPr>
          <p:spPr>
            <a:xfrm>
              <a:off x="11369758" y="5650640"/>
              <a:ext cx="242935" cy="252000"/>
            </a:xfrm>
            <a:custGeom>
              <a:avLst/>
              <a:gdLst/>
              <a:ahLst/>
              <a:cxnLst/>
              <a:rect l="0" t="0" r="0" b="0"/>
              <a:pathLst>
                <a:path w="242935" h="252000">
                  <a:moveTo>
                    <a:pt x="93621" y="1360"/>
                  </a:moveTo>
                  <a:lnTo>
                    <a:pt x="151019" y="1360"/>
                  </a:lnTo>
                  <a:lnTo>
                    <a:pt x="243262" y="250785"/>
                  </a:lnTo>
                  <a:lnTo>
                    <a:pt x="182782" y="250785"/>
                  </a:lnTo>
                  <a:lnTo>
                    <a:pt x="169801" y="213475"/>
                  </a:lnTo>
                  <a:lnTo>
                    <a:pt x="74476" y="213475"/>
                  </a:lnTo>
                  <a:lnTo>
                    <a:pt x="61495" y="250713"/>
                  </a:lnTo>
                  <a:lnTo>
                    <a:pt x="1360" y="250713"/>
                  </a:lnTo>
                  <a:close/>
                  <a:moveTo>
                    <a:pt x="93004" y="161606"/>
                  </a:moveTo>
                  <a:lnTo>
                    <a:pt x="151762" y="161606"/>
                  </a:lnTo>
                  <a:lnTo>
                    <a:pt x="122392" y="77902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B738BBF-4F98-48C3-AB25-D56395A26300}"/>
                </a:ext>
              </a:extLst>
            </p:cNvPr>
            <p:cNvSpPr/>
            <p:nvPr/>
          </p:nvSpPr>
          <p:spPr>
            <a:xfrm>
              <a:off x="11661244" y="5650640"/>
              <a:ext cx="170417" cy="252000"/>
            </a:xfrm>
            <a:custGeom>
              <a:avLst/>
              <a:gdLst/>
              <a:ahLst/>
              <a:cxnLst/>
              <a:rect l="0" t="0" r="0" b="0"/>
              <a:pathLst>
                <a:path w="170417" h="252000">
                  <a:moveTo>
                    <a:pt x="1360" y="1360"/>
                  </a:moveTo>
                  <a:lnTo>
                    <a:pt x="61187" y="1360"/>
                  </a:lnTo>
                  <a:lnTo>
                    <a:pt x="61187" y="193732"/>
                  </a:lnTo>
                  <a:lnTo>
                    <a:pt x="169837" y="193732"/>
                  </a:lnTo>
                  <a:lnTo>
                    <a:pt x="16983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D4118D4-9FA4-4EA9-AA65-114F6A99A3C7}"/>
                </a:ext>
              </a:extLst>
            </p:cNvPr>
            <p:cNvSpPr/>
            <p:nvPr/>
          </p:nvSpPr>
          <p:spPr>
            <a:xfrm>
              <a:off x="11889585" y="5650640"/>
              <a:ext cx="250187" cy="252000"/>
            </a:xfrm>
            <a:custGeom>
              <a:avLst/>
              <a:gdLst/>
              <a:ahLst/>
              <a:cxnLst/>
              <a:rect l="0" t="0" r="0" b="0"/>
              <a:pathLst>
                <a:path w="250187" h="252000">
                  <a:moveTo>
                    <a:pt x="1396" y="1360"/>
                  </a:moveTo>
                  <a:lnTo>
                    <a:pt x="58105" y="1360"/>
                  </a:lnTo>
                  <a:lnTo>
                    <a:pt x="125420" y="94636"/>
                  </a:lnTo>
                  <a:lnTo>
                    <a:pt x="194783" y="1360"/>
                  </a:lnTo>
                  <a:lnTo>
                    <a:pt x="249172" y="1360"/>
                  </a:lnTo>
                  <a:lnTo>
                    <a:pt x="249172" y="250785"/>
                  </a:lnTo>
                  <a:lnTo>
                    <a:pt x="189344" y="250785"/>
                  </a:lnTo>
                  <a:lnTo>
                    <a:pt x="189344" y="94872"/>
                  </a:lnTo>
                  <a:lnTo>
                    <a:pt x="125075" y="181077"/>
                  </a:lnTo>
                  <a:lnTo>
                    <a:pt x="61187" y="94781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68C6A0-8F30-4A57-9AED-3EFB1D8D028B}"/>
                </a:ext>
              </a:extLst>
            </p:cNvPr>
            <p:cNvSpPr/>
            <p:nvPr/>
          </p:nvSpPr>
          <p:spPr>
            <a:xfrm>
              <a:off x="12200688" y="5650640"/>
              <a:ext cx="222993" cy="253813"/>
            </a:xfrm>
            <a:custGeom>
              <a:avLst/>
              <a:gdLst/>
              <a:ahLst/>
              <a:cxnLst/>
              <a:rect l="0" t="0" r="0" b="0"/>
              <a:pathLst>
                <a:path w="222992" h="253812">
                  <a:moveTo>
                    <a:pt x="112348" y="254194"/>
                  </a:moveTo>
                  <a:cubicBezTo>
                    <a:pt x="180026" y="254194"/>
                    <a:pt x="223265" y="213602"/>
                    <a:pt x="223265" y="142534"/>
                  </a:cubicBezTo>
                  <a:lnTo>
                    <a:pt x="223265" y="1360"/>
                  </a:lnTo>
                  <a:lnTo>
                    <a:pt x="162730" y="1360"/>
                  </a:lnTo>
                  <a:lnTo>
                    <a:pt x="162730" y="141755"/>
                  </a:lnTo>
                  <a:cubicBezTo>
                    <a:pt x="162730" y="176364"/>
                    <a:pt x="141791" y="196016"/>
                    <a:pt x="111968" y="196016"/>
                  </a:cubicBezTo>
                  <a:cubicBezTo>
                    <a:pt x="81637" y="196016"/>
                    <a:pt x="61967" y="176364"/>
                    <a:pt x="61967" y="141755"/>
                  </a:cubicBezTo>
                  <a:lnTo>
                    <a:pt x="61967" y="1360"/>
                  </a:lnTo>
                  <a:lnTo>
                    <a:pt x="1360" y="1360"/>
                  </a:lnTo>
                  <a:lnTo>
                    <a:pt x="1360" y="142534"/>
                  </a:lnTo>
                  <a:cubicBezTo>
                    <a:pt x="1360" y="213602"/>
                    <a:pt x="44599" y="254194"/>
                    <a:pt x="112348" y="254194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8">
            <a:extLst>
              <a:ext uri="{FF2B5EF4-FFF2-40B4-BE49-F238E27FC236}">
                <a16:creationId xmlns:a16="http://schemas.microsoft.com/office/drawing/2014/main" id="{6D26F8ED-60BB-4AAB-9296-56F394516B31}"/>
              </a:ext>
            </a:extLst>
          </p:cNvPr>
          <p:cNvGrpSpPr/>
          <p:nvPr/>
        </p:nvGrpSpPr>
        <p:grpSpPr>
          <a:xfrm>
            <a:off x="799364" y="802115"/>
            <a:ext cx="1080000" cy="1309091"/>
            <a:chOff x="1485182" y="561475"/>
            <a:chExt cx="1080000" cy="1309091"/>
          </a:xfrm>
          <a:solidFill>
            <a:srgbClr val="282828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56650CC-5B7F-48D2-B2A3-46E515B7E403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E88058-C437-4976-A8D2-4C114D8345EE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C0B9AF-A0CF-4E5F-AC7B-ACC236EE259F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8049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aphic 8">
            <a:extLst>
              <a:ext uri="{FF2B5EF4-FFF2-40B4-BE49-F238E27FC236}">
                <a16:creationId xmlns:a16="http://schemas.microsoft.com/office/drawing/2014/main" id="{C4D5886C-D9B0-43F5-9C37-365BBC1BDA54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407755-35CC-4513-803D-781F04F37863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7D5A250-CEA1-471E-9347-B1B207F73883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7DDB63-0A82-490C-A18F-8B86BA645814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4">
            <a:extLst>
              <a:ext uri="{FF2B5EF4-FFF2-40B4-BE49-F238E27FC236}">
                <a16:creationId xmlns:a16="http://schemas.microsoft.com/office/drawing/2014/main" id="{16024E25-C6BA-4E89-9CE8-2CBF296F9BF7}"/>
              </a:ext>
            </a:extLst>
          </p:cNvPr>
          <p:cNvGrpSpPr/>
          <p:nvPr/>
        </p:nvGrpSpPr>
        <p:grpSpPr bwMode="black">
          <a:xfrm rot="5400000">
            <a:off x="11159637" y="5649900"/>
            <a:ext cx="1263626" cy="252000"/>
            <a:chOff x="10876187" y="5688000"/>
            <a:chExt cx="1263626" cy="252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3413EC-43ED-4F4C-9812-8DC82BF4B38D}"/>
                </a:ext>
              </a:extLst>
            </p:cNvPr>
            <p:cNvSpPr/>
            <p:nvPr/>
          </p:nvSpPr>
          <p:spPr bwMode="black">
            <a:xfrm>
              <a:off x="10874827" y="5686640"/>
              <a:ext cx="208489" cy="252000"/>
            </a:xfrm>
            <a:custGeom>
              <a:avLst/>
              <a:gdLst/>
              <a:ahLst/>
              <a:cxnLst/>
              <a:rect l="0" t="0" r="0" b="0"/>
              <a:pathLst>
                <a:path w="208489" h="252000">
                  <a:moveTo>
                    <a:pt x="1360" y="1360"/>
                  </a:moveTo>
                  <a:lnTo>
                    <a:pt x="111406" y="1360"/>
                  </a:lnTo>
                  <a:cubicBezTo>
                    <a:pt x="169837" y="1360"/>
                    <a:pt x="207764" y="43384"/>
                    <a:pt x="207764" y="94292"/>
                  </a:cubicBezTo>
                  <a:cubicBezTo>
                    <a:pt x="207764" y="144528"/>
                    <a:pt x="170182" y="188257"/>
                    <a:pt x="111061" y="188257"/>
                  </a:cubicBezTo>
                  <a:lnTo>
                    <a:pt x="61187" y="188257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  <a:moveTo>
                    <a:pt x="61187" y="55349"/>
                  </a:moveTo>
                  <a:lnTo>
                    <a:pt x="61187" y="132907"/>
                  </a:lnTo>
                  <a:lnTo>
                    <a:pt x="108324" y="132907"/>
                  </a:lnTo>
                  <a:cubicBezTo>
                    <a:pt x="130532" y="132907"/>
                    <a:pt x="147284" y="117189"/>
                    <a:pt x="147284" y="94292"/>
                  </a:cubicBezTo>
                  <a:cubicBezTo>
                    <a:pt x="147284" y="71394"/>
                    <a:pt x="130532" y="55349"/>
                    <a:pt x="108324" y="5534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795648-4E32-4D69-81C5-183C87C9C8C0}"/>
                </a:ext>
              </a:extLst>
            </p:cNvPr>
            <p:cNvSpPr/>
            <p:nvPr/>
          </p:nvSpPr>
          <p:spPr bwMode="black">
            <a:xfrm>
              <a:off x="11085945" y="5686640"/>
              <a:ext cx="242935" cy="252000"/>
            </a:xfrm>
            <a:custGeom>
              <a:avLst/>
              <a:gdLst/>
              <a:ahLst/>
              <a:cxnLst/>
              <a:rect l="0" t="0" r="0" b="0"/>
              <a:pathLst>
                <a:path w="242935" h="252000">
                  <a:moveTo>
                    <a:pt x="93621" y="1360"/>
                  </a:moveTo>
                  <a:lnTo>
                    <a:pt x="151019" y="1360"/>
                  </a:lnTo>
                  <a:lnTo>
                    <a:pt x="243262" y="250785"/>
                  </a:lnTo>
                  <a:lnTo>
                    <a:pt x="182782" y="250785"/>
                  </a:lnTo>
                  <a:lnTo>
                    <a:pt x="169801" y="213475"/>
                  </a:lnTo>
                  <a:lnTo>
                    <a:pt x="74476" y="213475"/>
                  </a:lnTo>
                  <a:lnTo>
                    <a:pt x="61495" y="250713"/>
                  </a:lnTo>
                  <a:lnTo>
                    <a:pt x="1360" y="250713"/>
                  </a:lnTo>
                  <a:close/>
                  <a:moveTo>
                    <a:pt x="93004" y="161606"/>
                  </a:moveTo>
                  <a:lnTo>
                    <a:pt x="151762" y="161606"/>
                  </a:lnTo>
                  <a:lnTo>
                    <a:pt x="122392" y="779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E0F84DF-68D1-4CFB-B69B-50739A9772F3}"/>
                </a:ext>
              </a:extLst>
            </p:cNvPr>
            <p:cNvSpPr/>
            <p:nvPr/>
          </p:nvSpPr>
          <p:spPr bwMode="black">
            <a:xfrm>
              <a:off x="11377431" y="5686640"/>
              <a:ext cx="170417" cy="252000"/>
            </a:xfrm>
            <a:custGeom>
              <a:avLst/>
              <a:gdLst/>
              <a:ahLst/>
              <a:cxnLst/>
              <a:rect l="0" t="0" r="0" b="0"/>
              <a:pathLst>
                <a:path w="170417" h="252000">
                  <a:moveTo>
                    <a:pt x="1360" y="1360"/>
                  </a:moveTo>
                  <a:lnTo>
                    <a:pt x="61187" y="1360"/>
                  </a:lnTo>
                  <a:lnTo>
                    <a:pt x="61187" y="193732"/>
                  </a:lnTo>
                  <a:lnTo>
                    <a:pt x="169837" y="193732"/>
                  </a:lnTo>
                  <a:lnTo>
                    <a:pt x="16983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E65309-A436-4B28-89B1-859CDF756812}"/>
                </a:ext>
              </a:extLst>
            </p:cNvPr>
            <p:cNvSpPr/>
            <p:nvPr/>
          </p:nvSpPr>
          <p:spPr bwMode="black">
            <a:xfrm>
              <a:off x="11605772" y="5686640"/>
              <a:ext cx="250187" cy="252000"/>
            </a:xfrm>
            <a:custGeom>
              <a:avLst/>
              <a:gdLst/>
              <a:ahLst/>
              <a:cxnLst/>
              <a:rect l="0" t="0" r="0" b="0"/>
              <a:pathLst>
                <a:path w="250187" h="252000">
                  <a:moveTo>
                    <a:pt x="1396" y="1360"/>
                  </a:moveTo>
                  <a:lnTo>
                    <a:pt x="58105" y="1360"/>
                  </a:lnTo>
                  <a:lnTo>
                    <a:pt x="125420" y="94636"/>
                  </a:lnTo>
                  <a:lnTo>
                    <a:pt x="194783" y="1360"/>
                  </a:lnTo>
                  <a:lnTo>
                    <a:pt x="249172" y="1360"/>
                  </a:lnTo>
                  <a:lnTo>
                    <a:pt x="249172" y="250785"/>
                  </a:lnTo>
                  <a:lnTo>
                    <a:pt x="189344" y="250785"/>
                  </a:lnTo>
                  <a:lnTo>
                    <a:pt x="189344" y="94872"/>
                  </a:lnTo>
                  <a:lnTo>
                    <a:pt x="125075" y="181077"/>
                  </a:lnTo>
                  <a:lnTo>
                    <a:pt x="61187" y="94781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8EBC554-5812-49F6-8E41-C89225662168}"/>
                </a:ext>
              </a:extLst>
            </p:cNvPr>
            <p:cNvSpPr/>
            <p:nvPr/>
          </p:nvSpPr>
          <p:spPr bwMode="black">
            <a:xfrm>
              <a:off x="11916875" y="5686640"/>
              <a:ext cx="222993" cy="253813"/>
            </a:xfrm>
            <a:custGeom>
              <a:avLst/>
              <a:gdLst/>
              <a:ahLst/>
              <a:cxnLst/>
              <a:rect l="0" t="0" r="0" b="0"/>
              <a:pathLst>
                <a:path w="222992" h="253812">
                  <a:moveTo>
                    <a:pt x="112348" y="254194"/>
                  </a:moveTo>
                  <a:cubicBezTo>
                    <a:pt x="180026" y="254194"/>
                    <a:pt x="223265" y="213602"/>
                    <a:pt x="223265" y="142534"/>
                  </a:cubicBezTo>
                  <a:lnTo>
                    <a:pt x="223265" y="1360"/>
                  </a:lnTo>
                  <a:lnTo>
                    <a:pt x="162730" y="1360"/>
                  </a:lnTo>
                  <a:lnTo>
                    <a:pt x="162730" y="141755"/>
                  </a:lnTo>
                  <a:cubicBezTo>
                    <a:pt x="162730" y="176364"/>
                    <a:pt x="141791" y="196016"/>
                    <a:pt x="111968" y="196016"/>
                  </a:cubicBezTo>
                  <a:cubicBezTo>
                    <a:pt x="81637" y="196016"/>
                    <a:pt x="61967" y="176364"/>
                    <a:pt x="61967" y="141755"/>
                  </a:cubicBezTo>
                  <a:lnTo>
                    <a:pt x="61967" y="1360"/>
                  </a:lnTo>
                  <a:lnTo>
                    <a:pt x="1360" y="1360"/>
                  </a:lnTo>
                  <a:lnTo>
                    <a:pt x="1360" y="142534"/>
                  </a:lnTo>
                  <a:cubicBezTo>
                    <a:pt x="1360" y="213602"/>
                    <a:pt x="44599" y="254194"/>
                    <a:pt x="112348" y="2541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05478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aphic 8">
            <a:extLst>
              <a:ext uri="{FF2B5EF4-FFF2-40B4-BE49-F238E27FC236}">
                <a16:creationId xmlns:a16="http://schemas.microsoft.com/office/drawing/2014/main" id="{15C87C7C-7F81-4B4D-A560-92FFE02C12A4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439F284-2733-4344-94C0-65BC0AD6B722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6672BF9-2230-4BBA-9881-A66D15244619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BBEC63-B92B-4D77-8233-275FABB52694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4">
            <a:extLst>
              <a:ext uri="{FF2B5EF4-FFF2-40B4-BE49-F238E27FC236}">
                <a16:creationId xmlns:a16="http://schemas.microsoft.com/office/drawing/2014/main" id="{ED4C9914-0E2C-4223-9E04-074E5AD66CAE}"/>
              </a:ext>
            </a:extLst>
          </p:cNvPr>
          <p:cNvGrpSpPr/>
          <p:nvPr/>
        </p:nvGrpSpPr>
        <p:grpSpPr bwMode="black">
          <a:xfrm rot="5400000">
            <a:off x="11159637" y="5649900"/>
            <a:ext cx="1263626" cy="252000"/>
            <a:chOff x="10876187" y="5688000"/>
            <a:chExt cx="1263626" cy="252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3EFB9D-B066-4C79-8BF7-73757A0AA160}"/>
                </a:ext>
              </a:extLst>
            </p:cNvPr>
            <p:cNvSpPr/>
            <p:nvPr/>
          </p:nvSpPr>
          <p:spPr bwMode="black">
            <a:xfrm>
              <a:off x="10874827" y="5686640"/>
              <a:ext cx="208489" cy="252000"/>
            </a:xfrm>
            <a:custGeom>
              <a:avLst/>
              <a:gdLst/>
              <a:ahLst/>
              <a:cxnLst/>
              <a:rect l="0" t="0" r="0" b="0"/>
              <a:pathLst>
                <a:path w="208489" h="252000">
                  <a:moveTo>
                    <a:pt x="1360" y="1360"/>
                  </a:moveTo>
                  <a:lnTo>
                    <a:pt x="111406" y="1360"/>
                  </a:lnTo>
                  <a:cubicBezTo>
                    <a:pt x="169837" y="1360"/>
                    <a:pt x="207764" y="43384"/>
                    <a:pt x="207764" y="94292"/>
                  </a:cubicBezTo>
                  <a:cubicBezTo>
                    <a:pt x="207764" y="144528"/>
                    <a:pt x="170182" y="188257"/>
                    <a:pt x="111061" y="188257"/>
                  </a:cubicBezTo>
                  <a:lnTo>
                    <a:pt x="61187" y="188257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  <a:moveTo>
                    <a:pt x="61187" y="55349"/>
                  </a:moveTo>
                  <a:lnTo>
                    <a:pt x="61187" y="132907"/>
                  </a:lnTo>
                  <a:lnTo>
                    <a:pt x="108324" y="132907"/>
                  </a:lnTo>
                  <a:cubicBezTo>
                    <a:pt x="130532" y="132907"/>
                    <a:pt x="147284" y="117189"/>
                    <a:pt x="147284" y="94292"/>
                  </a:cubicBezTo>
                  <a:cubicBezTo>
                    <a:pt x="147284" y="71394"/>
                    <a:pt x="130532" y="55349"/>
                    <a:pt x="108324" y="5534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B3C9D4-8906-4A88-A56A-8E77D966A1C2}"/>
                </a:ext>
              </a:extLst>
            </p:cNvPr>
            <p:cNvSpPr/>
            <p:nvPr/>
          </p:nvSpPr>
          <p:spPr bwMode="black">
            <a:xfrm>
              <a:off x="11085945" y="5686640"/>
              <a:ext cx="242935" cy="252000"/>
            </a:xfrm>
            <a:custGeom>
              <a:avLst/>
              <a:gdLst/>
              <a:ahLst/>
              <a:cxnLst/>
              <a:rect l="0" t="0" r="0" b="0"/>
              <a:pathLst>
                <a:path w="242935" h="252000">
                  <a:moveTo>
                    <a:pt x="93621" y="1360"/>
                  </a:moveTo>
                  <a:lnTo>
                    <a:pt x="151019" y="1360"/>
                  </a:lnTo>
                  <a:lnTo>
                    <a:pt x="243262" y="250785"/>
                  </a:lnTo>
                  <a:lnTo>
                    <a:pt x="182782" y="250785"/>
                  </a:lnTo>
                  <a:lnTo>
                    <a:pt x="169801" y="213475"/>
                  </a:lnTo>
                  <a:lnTo>
                    <a:pt x="74476" y="213475"/>
                  </a:lnTo>
                  <a:lnTo>
                    <a:pt x="61495" y="250713"/>
                  </a:lnTo>
                  <a:lnTo>
                    <a:pt x="1360" y="250713"/>
                  </a:lnTo>
                  <a:close/>
                  <a:moveTo>
                    <a:pt x="93004" y="161606"/>
                  </a:moveTo>
                  <a:lnTo>
                    <a:pt x="151762" y="161606"/>
                  </a:lnTo>
                  <a:lnTo>
                    <a:pt x="122392" y="779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D56139-93FF-4C70-8DBC-308215C7E211}"/>
                </a:ext>
              </a:extLst>
            </p:cNvPr>
            <p:cNvSpPr/>
            <p:nvPr/>
          </p:nvSpPr>
          <p:spPr bwMode="black">
            <a:xfrm>
              <a:off x="11377431" y="5686640"/>
              <a:ext cx="170417" cy="252000"/>
            </a:xfrm>
            <a:custGeom>
              <a:avLst/>
              <a:gdLst/>
              <a:ahLst/>
              <a:cxnLst/>
              <a:rect l="0" t="0" r="0" b="0"/>
              <a:pathLst>
                <a:path w="170417" h="252000">
                  <a:moveTo>
                    <a:pt x="1360" y="1360"/>
                  </a:moveTo>
                  <a:lnTo>
                    <a:pt x="61187" y="1360"/>
                  </a:lnTo>
                  <a:lnTo>
                    <a:pt x="61187" y="193732"/>
                  </a:lnTo>
                  <a:lnTo>
                    <a:pt x="169837" y="193732"/>
                  </a:lnTo>
                  <a:lnTo>
                    <a:pt x="16983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4E424EF-3C3A-4B7D-A8E1-12093C848E77}"/>
                </a:ext>
              </a:extLst>
            </p:cNvPr>
            <p:cNvSpPr/>
            <p:nvPr/>
          </p:nvSpPr>
          <p:spPr bwMode="black">
            <a:xfrm>
              <a:off x="11605772" y="5686640"/>
              <a:ext cx="250187" cy="252000"/>
            </a:xfrm>
            <a:custGeom>
              <a:avLst/>
              <a:gdLst/>
              <a:ahLst/>
              <a:cxnLst/>
              <a:rect l="0" t="0" r="0" b="0"/>
              <a:pathLst>
                <a:path w="250187" h="252000">
                  <a:moveTo>
                    <a:pt x="1396" y="1360"/>
                  </a:moveTo>
                  <a:lnTo>
                    <a:pt x="58105" y="1360"/>
                  </a:lnTo>
                  <a:lnTo>
                    <a:pt x="125420" y="94636"/>
                  </a:lnTo>
                  <a:lnTo>
                    <a:pt x="194783" y="1360"/>
                  </a:lnTo>
                  <a:lnTo>
                    <a:pt x="249172" y="1360"/>
                  </a:lnTo>
                  <a:lnTo>
                    <a:pt x="249172" y="250785"/>
                  </a:lnTo>
                  <a:lnTo>
                    <a:pt x="189344" y="250785"/>
                  </a:lnTo>
                  <a:lnTo>
                    <a:pt x="189344" y="94872"/>
                  </a:lnTo>
                  <a:lnTo>
                    <a:pt x="125075" y="181077"/>
                  </a:lnTo>
                  <a:lnTo>
                    <a:pt x="61187" y="94781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F90A93A-E353-4C86-A893-06A9531790E7}"/>
                </a:ext>
              </a:extLst>
            </p:cNvPr>
            <p:cNvSpPr/>
            <p:nvPr/>
          </p:nvSpPr>
          <p:spPr bwMode="black">
            <a:xfrm>
              <a:off x="11916875" y="5686640"/>
              <a:ext cx="222993" cy="253813"/>
            </a:xfrm>
            <a:custGeom>
              <a:avLst/>
              <a:gdLst/>
              <a:ahLst/>
              <a:cxnLst/>
              <a:rect l="0" t="0" r="0" b="0"/>
              <a:pathLst>
                <a:path w="222992" h="253812">
                  <a:moveTo>
                    <a:pt x="112348" y="254194"/>
                  </a:moveTo>
                  <a:cubicBezTo>
                    <a:pt x="180026" y="254194"/>
                    <a:pt x="223265" y="213602"/>
                    <a:pt x="223265" y="142534"/>
                  </a:cubicBezTo>
                  <a:lnTo>
                    <a:pt x="223265" y="1360"/>
                  </a:lnTo>
                  <a:lnTo>
                    <a:pt x="162730" y="1360"/>
                  </a:lnTo>
                  <a:lnTo>
                    <a:pt x="162730" y="141755"/>
                  </a:lnTo>
                  <a:cubicBezTo>
                    <a:pt x="162730" y="176364"/>
                    <a:pt x="141791" y="196016"/>
                    <a:pt x="111968" y="196016"/>
                  </a:cubicBezTo>
                  <a:cubicBezTo>
                    <a:pt x="81637" y="196016"/>
                    <a:pt x="61967" y="176364"/>
                    <a:pt x="61967" y="141755"/>
                  </a:cubicBezTo>
                  <a:lnTo>
                    <a:pt x="61967" y="1360"/>
                  </a:lnTo>
                  <a:lnTo>
                    <a:pt x="1360" y="1360"/>
                  </a:lnTo>
                  <a:lnTo>
                    <a:pt x="1360" y="142534"/>
                  </a:lnTo>
                  <a:cubicBezTo>
                    <a:pt x="1360" y="213602"/>
                    <a:pt x="44599" y="254194"/>
                    <a:pt x="112348" y="2541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869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aphic 5">
            <a:extLst>
              <a:ext uri="{FF2B5EF4-FFF2-40B4-BE49-F238E27FC236}">
                <a16:creationId xmlns:a16="http://schemas.microsoft.com/office/drawing/2014/main" id="{6DF841CD-AAC3-42AF-BE22-C29436B0A3C3}"/>
              </a:ext>
            </a:extLst>
          </p:cNvPr>
          <p:cNvGrpSpPr/>
          <p:nvPr/>
        </p:nvGrpSpPr>
        <p:grpSpPr>
          <a:xfrm rot="5400000">
            <a:off x="11160000" y="5652000"/>
            <a:ext cx="1263626" cy="252000"/>
            <a:chOff x="11160000" y="5652000"/>
            <a:chExt cx="1263626" cy="252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393FD93-C498-4506-81C8-DA067D7179AD}"/>
                </a:ext>
              </a:extLst>
            </p:cNvPr>
            <p:cNvSpPr/>
            <p:nvPr/>
          </p:nvSpPr>
          <p:spPr>
            <a:xfrm>
              <a:off x="11158640" y="5650640"/>
              <a:ext cx="208489" cy="252000"/>
            </a:xfrm>
            <a:custGeom>
              <a:avLst/>
              <a:gdLst/>
              <a:ahLst/>
              <a:cxnLst/>
              <a:rect l="0" t="0" r="0" b="0"/>
              <a:pathLst>
                <a:path w="208489" h="252000">
                  <a:moveTo>
                    <a:pt x="1360" y="1360"/>
                  </a:moveTo>
                  <a:lnTo>
                    <a:pt x="111406" y="1360"/>
                  </a:lnTo>
                  <a:cubicBezTo>
                    <a:pt x="169837" y="1360"/>
                    <a:pt x="207764" y="43384"/>
                    <a:pt x="207764" y="94292"/>
                  </a:cubicBezTo>
                  <a:cubicBezTo>
                    <a:pt x="207764" y="144528"/>
                    <a:pt x="170182" y="188257"/>
                    <a:pt x="111061" y="188257"/>
                  </a:cubicBezTo>
                  <a:lnTo>
                    <a:pt x="61187" y="188257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  <a:moveTo>
                    <a:pt x="61187" y="55349"/>
                  </a:moveTo>
                  <a:lnTo>
                    <a:pt x="61187" y="132907"/>
                  </a:lnTo>
                  <a:lnTo>
                    <a:pt x="108324" y="132907"/>
                  </a:lnTo>
                  <a:cubicBezTo>
                    <a:pt x="130532" y="132907"/>
                    <a:pt x="147284" y="117189"/>
                    <a:pt x="147284" y="94292"/>
                  </a:cubicBezTo>
                  <a:cubicBezTo>
                    <a:pt x="147284" y="71394"/>
                    <a:pt x="130532" y="55349"/>
                    <a:pt x="108324" y="55349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25EE97-E43D-428C-8D6A-1E8A734E95F8}"/>
                </a:ext>
              </a:extLst>
            </p:cNvPr>
            <p:cNvSpPr/>
            <p:nvPr/>
          </p:nvSpPr>
          <p:spPr>
            <a:xfrm>
              <a:off x="11369758" y="5650640"/>
              <a:ext cx="242935" cy="252000"/>
            </a:xfrm>
            <a:custGeom>
              <a:avLst/>
              <a:gdLst/>
              <a:ahLst/>
              <a:cxnLst/>
              <a:rect l="0" t="0" r="0" b="0"/>
              <a:pathLst>
                <a:path w="242935" h="252000">
                  <a:moveTo>
                    <a:pt x="93621" y="1360"/>
                  </a:moveTo>
                  <a:lnTo>
                    <a:pt x="151019" y="1360"/>
                  </a:lnTo>
                  <a:lnTo>
                    <a:pt x="243262" y="250785"/>
                  </a:lnTo>
                  <a:lnTo>
                    <a:pt x="182782" y="250785"/>
                  </a:lnTo>
                  <a:lnTo>
                    <a:pt x="169801" y="213475"/>
                  </a:lnTo>
                  <a:lnTo>
                    <a:pt x="74476" y="213475"/>
                  </a:lnTo>
                  <a:lnTo>
                    <a:pt x="61495" y="250713"/>
                  </a:lnTo>
                  <a:lnTo>
                    <a:pt x="1360" y="250713"/>
                  </a:lnTo>
                  <a:close/>
                  <a:moveTo>
                    <a:pt x="93004" y="161606"/>
                  </a:moveTo>
                  <a:lnTo>
                    <a:pt x="151762" y="161606"/>
                  </a:lnTo>
                  <a:lnTo>
                    <a:pt x="122392" y="77902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143E11-1B2B-47F9-81D0-9049216C3F58}"/>
                </a:ext>
              </a:extLst>
            </p:cNvPr>
            <p:cNvSpPr/>
            <p:nvPr/>
          </p:nvSpPr>
          <p:spPr>
            <a:xfrm>
              <a:off x="11661244" y="5650640"/>
              <a:ext cx="170417" cy="252000"/>
            </a:xfrm>
            <a:custGeom>
              <a:avLst/>
              <a:gdLst/>
              <a:ahLst/>
              <a:cxnLst/>
              <a:rect l="0" t="0" r="0" b="0"/>
              <a:pathLst>
                <a:path w="170417" h="252000">
                  <a:moveTo>
                    <a:pt x="1360" y="1360"/>
                  </a:moveTo>
                  <a:lnTo>
                    <a:pt x="61187" y="1360"/>
                  </a:lnTo>
                  <a:lnTo>
                    <a:pt x="61187" y="193732"/>
                  </a:lnTo>
                  <a:lnTo>
                    <a:pt x="169837" y="193732"/>
                  </a:lnTo>
                  <a:lnTo>
                    <a:pt x="16983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767D18-D623-4FD4-8D19-771732A96183}"/>
                </a:ext>
              </a:extLst>
            </p:cNvPr>
            <p:cNvSpPr/>
            <p:nvPr/>
          </p:nvSpPr>
          <p:spPr>
            <a:xfrm>
              <a:off x="11889585" y="5650640"/>
              <a:ext cx="250187" cy="252000"/>
            </a:xfrm>
            <a:custGeom>
              <a:avLst/>
              <a:gdLst/>
              <a:ahLst/>
              <a:cxnLst/>
              <a:rect l="0" t="0" r="0" b="0"/>
              <a:pathLst>
                <a:path w="250187" h="252000">
                  <a:moveTo>
                    <a:pt x="1396" y="1360"/>
                  </a:moveTo>
                  <a:lnTo>
                    <a:pt x="58105" y="1360"/>
                  </a:lnTo>
                  <a:lnTo>
                    <a:pt x="125420" y="94636"/>
                  </a:lnTo>
                  <a:lnTo>
                    <a:pt x="194783" y="1360"/>
                  </a:lnTo>
                  <a:lnTo>
                    <a:pt x="249172" y="1360"/>
                  </a:lnTo>
                  <a:lnTo>
                    <a:pt x="249172" y="250785"/>
                  </a:lnTo>
                  <a:lnTo>
                    <a:pt x="189344" y="250785"/>
                  </a:lnTo>
                  <a:lnTo>
                    <a:pt x="189344" y="94872"/>
                  </a:lnTo>
                  <a:lnTo>
                    <a:pt x="125075" y="181077"/>
                  </a:lnTo>
                  <a:lnTo>
                    <a:pt x="61187" y="94781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B717C9A-ACE8-4BBD-986C-9B0B85A16C2D}"/>
                </a:ext>
              </a:extLst>
            </p:cNvPr>
            <p:cNvSpPr/>
            <p:nvPr/>
          </p:nvSpPr>
          <p:spPr>
            <a:xfrm>
              <a:off x="12200688" y="5650640"/>
              <a:ext cx="222993" cy="253813"/>
            </a:xfrm>
            <a:custGeom>
              <a:avLst/>
              <a:gdLst/>
              <a:ahLst/>
              <a:cxnLst/>
              <a:rect l="0" t="0" r="0" b="0"/>
              <a:pathLst>
                <a:path w="222992" h="253812">
                  <a:moveTo>
                    <a:pt x="112348" y="254194"/>
                  </a:moveTo>
                  <a:cubicBezTo>
                    <a:pt x="180026" y="254194"/>
                    <a:pt x="223265" y="213602"/>
                    <a:pt x="223265" y="142534"/>
                  </a:cubicBezTo>
                  <a:lnTo>
                    <a:pt x="223265" y="1360"/>
                  </a:lnTo>
                  <a:lnTo>
                    <a:pt x="162730" y="1360"/>
                  </a:lnTo>
                  <a:lnTo>
                    <a:pt x="162730" y="141755"/>
                  </a:lnTo>
                  <a:cubicBezTo>
                    <a:pt x="162730" y="176364"/>
                    <a:pt x="141791" y="196016"/>
                    <a:pt x="111968" y="196016"/>
                  </a:cubicBezTo>
                  <a:cubicBezTo>
                    <a:pt x="81637" y="196016"/>
                    <a:pt x="61967" y="176364"/>
                    <a:pt x="61967" y="141755"/>
                  </a:cubicBezTo>
                  <a:lnTo>
                    <a:pt x="61967" y="1360"/>
                  </a:lnTo>
                  <a:lnTo>
                    <a:pt x="1360" y="1360"/>
                  </a:lnTo>
                  <a:lnTo>
                    <a:pt x="1360" y="142534"/>
                  </a:lnTo>
                  <a:cubicBezTo>
                    <a:pt x="1360" y="213602"/>
                    <a:pt x="44599" y="254194"/>
                    <a:pt x="112348" y="254194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aphic 8">
            <a:extLst>
              <a:ext uri="{FF2B5EF4-FFF2-40B4-BE49-F238E27FC236}">
                <a16:creationId xmlns:a16="http://schemas.microsoft.com/office/drawing/2014/main" id="{8E228FC2-388B-41C5-A20A-90294F2869FD}"/>
              </a:ext>
            </a:extLst>
          </p:cNvPr>
          <p:cNvGrpSpPr/>
          <p:nvPr/>
        </p:nvGrpSpPr>
        <p:grpSpPr>
          <a:xfrm>
            <a:off x="799364" y="802115"/>
            <a:ext cx="1080000" cy="1309091"/>
            <a:chOff x="1485182" y="561475"/>
            <a:chExt cx="1080000" cy="1309091"/>
          </a:xfrm>
          <a:solidFill>
            <a:srgbClr val="282828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8E00E86-F1D8-4986-A8EB-1A7E0A20B096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CFC59B-B69F-44D8-B7AD-898A272B1657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3DB53F-67DF-4E0F-BBFD-91392447ADE9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9961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4" name="Graphic 4">
            <a:extLst>
              <a:ext uri="{FF2B5EF4-FFF2-40B4-BE49-F238E27FC236}">
                <a16:creationId xmlns:a16="http://schemas.microsoft.com/office/drawing/2014/main" id="{1785BF2B-121A-4828-9A7B-A40CC63DBD7C}"/>
              </a:ext>
            </a:extLst>
          </p:cNvPr>
          <p:cNvGrpSpPr/>
          <p:nvPr/>
        </p:nvGrpSpPr>
        <p:grpSpPr bwMode="black">
          <a:xfrm rot="5400000">
            <a:off x="10321200" y="4806000"/>
            <a:ext cx="2943953" cy="252000"/>
            <a:chOff x="10321200" y="4806000"/>
            <a:chExt cx="2943953" cy="252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C661537-47AF-4721-9823-5067B20C9F2A}"/>
                </a:ext>
              </a:extLst>
            </p:cNvPr>
            <p:cNvSpPr/>
            <p:nvPr/>
          </p:nvSpPr>
          <p:spPr bwMode="black">
            <a:xfrm>
              <a:off x="11689768" y="4807097"/>
              <a:ext cx="249035" cy="249035"/>
            </a:xfrm>
            <a:custGeom>
              <a:avLst/>
              <a:gdLst/>
              <a:ahLst/>
              <a:cxnLst/>
              <a:rect l="0" t="0" r="0" b="0"/>
              <a:pathLst>
                <a:path w="249035" h="249035">
                  <a:moveTo>
                    <a:pt x="247671" y="22976"/>
                  </a:moveTo>
                  <a:lnTo>
                    <a:pt x="226919" y="2224"/>
                  </a:lnTo>
                  <a:lnTo>
                    <a:pt x="124933" y="104209"/>
                  </a:lnTo>
                  <a:lnTo>
                    <a:pt x="22947" y="2224"/>
                  </a:lnTo>
                  <a:lnTo>
                    <a:pt x="2224" y="22976"/>
                  </a:lnTo>
                  <a:lnTo>
                    <a:pt x="104209" y="124962"/>
                  </a:lnTo>
                  <a:lnTo>
                    <a:pt x="2224" y="226948"/>
                  </a:lnTo>
                  <a:lnTo>
                    <a:pt x="22947" y="247701"/>
                  </a:lnTo>
                  <a:lnTo>
                    <a:pt x="124933" y="145715"/>
                  </a:lnTo>
                  <a:lnTo>
                    <a:pt x="226919" y="247701"/>
                  </a:lnTo>
                  <a:lnTo>
                    <a:pt x="247671" y="226948"/>
                  </a:lnTo>
                  <a:lnTo>
                    <a:pt x="145686" y="124962"/>
                  </a:lnTo>
                  <a:lnTo>
                    <a:pt x="247671" y="2297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E715DC7-1144-4016-9CBD-572C52E39B10}"/>
                </a:ext>
              </a:extLst>
            </p:cNvPr>
            <p:cNvSpPr/>
            <p:nvPr/>
          </p:nvSpPr>
          <p:spPr bwMode="black">
            <a:xfrm>
              <a:off x="10559369" y="4803006"/>
              <a:ext cx="252000" cy="257929"/>
            </a:xfrm>
            <a:custGeom>
              <a:avLst/>
              <a:gdLst/>
              <a:ahLst/>
              <a:cxnLst/>
              <a:rect l="0" t="0" r="0" b="0"/>
              <a:pathLst>
                <a:path w="252000" h="257929">
                  <a:moveTo>
                    <a:pt x="2239" y="129380"/>
                  </a:moveTo>
                  <a:cubicBezTo>
                    <a:pt x="1175" y="60226"/>
                    <a:pt x="56372" y="3303"/>
                    <a:pt x="125526" y="2239"/>
                  </a:cubicBezTo>
                  <a:cubicBezTo>
                    <a:pt x="194681" y="1175"/>
                    <a:pt x="251603" y="56372"/>
                    <a:pt x="252667" y="125526"/>
                  </a:cubicBezTo>
                  <a:cubicBezTo>
                    <a:pt x="252688" y="126811"/>
                    <a:pt x="252688" y="128095"/>
                    <a:pt x="252667" y="129380"/>
                  </a:cubicBezTo>
                  <a:cubicBezTo>
                    <a:pt x="253732" y="198534"/>
                    <a:pt x="198535" y="255457"/>
                    <a:pt x="129380" y="256521"/>
                  </a:cubicBezTo>
                  <a:cubicBezTo>
                    <a:pt x="60225" y="257585"/>
                    <a:pt x="3303" y="202387"/>
                    <a:pt x="2239" y="133233"/>
                  </a:cubicBezTo>
                  <a:cubicBezTo>
                    <a:pt x="2219" y="131949"/>
                    <a:pt x="2219" y="130664"/>
                    <a:pt x="2239" y="129380"/>
                  </a:cubicBezTo>
                  <a:close/>
                  <a:moveTo>
                    <a:pt x="193996" y="129380"/>
                  </a:moveTo>
                  <a:cubicBezTo>
                    <a:pt x="193996" y="91847"/>
                    <a:pt x="165149" y="60984"/>
                    <a:pt x="127290" y="60984"/>
                  </a:cubicBezTo>
                  <a:cubicBezTo>
                    <a:pt x="89431" y="60984"/>
                    <a:pt x="61266" y="91936"/>
                    <a:pt x="61266" y="129380"/>
                  </a:cubicBezTo>
                  <a:cubicBezTo>
                    <a:pt x="61266" y="166824"/>
                    <a:pt x="89075" y="197568"/>
                    <a:pt x="127320" y="197568"/>
                  </a:cubicBezTo>
                  <a:cubicBezTo>
                    <a:pt x="165564" y="197568"/>
                    <a:pt x="193996" y="166616"/>
                    <a:pt x="193996" y="1293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BEA990C-3231-49D9-BD1E-2E6C29E977FD}"/>
                </a:ext>
              </a:extLst>
            </p:cNvPr>
            <p:cNvSpPr/>
            <p:nvPr/>
          </p:nvSpPr>
          <p:spPr bwMode="black">
            <a:xfrm>
              <a:off x="10860243" y="4807808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190897"/>
                  </a:lnTo>
                  <a:lnTo>
                    <a:pt x="167624" y="190897"/>
                  </a:lnTo>
                  <a:lnTo>
                    <a:pt x="167624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8A079D0-2962-487D-AD5B-5168CD13AD1F}"/>
                </a:ext>
              </a:extLst>
            </p:cNvPr>
            <p:cNvSpPr/>
            <p:nvPr/>
          </p:nvSpPr>
          <p:spPr bwMode="black">
            <a:xfrm>
              <a:off x="11084197" y="4807808"/>
              <a:ext cx="62259" cy="249035"/>
            </a:xfrm>
            <a:custGeom>
              <a:avLst/>
              <a:gdLst/>
              <a:ahLst/>
              <a:cxnLst/>
              <a:rect l="0" t="0" r="0" b="0"/>
              <a:pathLst>
                <a:path w="6225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11BD412-AEF5-4286-B802-48FB9F377BE3}"/>
                </a:ext>
              </a:extLst>
            </p:cNvPr>
            <p:cNvSpPr/>
            <p:nvPr/>
          </p:nvSpPr>
          <p:spPr bwMode="black">
            <a:xfrm>
              <a:off x="11197893" y="4807808"/>
              <a:ext cx="201600" cy="249035"/>
            </a:xfrm>
            <a:custGeom>
              <a:avLst/>
              <a:gdLst/>
              <a:ahLst/>
              <a:cxnLst/>
              <a:rect l="0" t="0" r="0" b="0"/>
              <a:pathLst>
                <a:path w="201600" h="249035">
                  <a:moveTo>
                    <a:pt x="71657" y="58197"/>
                  </a:moveTo>
                  <a:lnTo>
                    <a:pt x="2224" y="58197"/>
                  </a:lnTo>
                  <a:lnTo>
                    <a:pt x="2224" y="2224"/>
                  </a:lnTo>
                  <a:lnTo>
                    <a:pt x="199792" y="2224"/>
                  </a:lnTo>
                  <a:lnTo>
                    <a:pt x="199792" y="58197"/>
                  </a:lnTo>
                  <a:lnTo>
                    <a:pt x="130329" y="58197"/>
                  </a:lnTo>
                  <a:lnTo>
                    <a:pt x="130329" y="246960"/>
                  </a:lnTo>
                  <a:lnTo>
                    <a:pt x="71657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6AC8338-FCB3-4B7E-B807-17EEB6B4398B}"/>
                </a:ext>
              </a:extLst>
            </p:cNvPr>
            <p:cNvSpPr/>
            <p:nvPr/>
          </p:nvSpPr>
          <p:spPr bwMode="black">
            <a:xfrm>
              <a:off x="11393623" y="4807808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706" y="2224"/>
                  </a:moveTo>
                  <a:lnTo>
                    <a:pt x="149036" y="2224"/>
                  </a:lnTo>
                  <a:lnTo>
                    <a:pt x="239548" y="246960"/>
                  </a:lnTo>
                  <a:lnTo>
                    <a:pt x="180254" y="246960"/>
                  </a:lnTo>
                  <a:lnTo>
                    <a:pt x="16750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2024" y="159353"/>
                  </a:moveTo>
                  <a:lnTo>
                    <a:pt x="149688" y="159353"/>
                  </a:lnTo>
                  <a:lnTo>
                    <a:pt x="120871" y="772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AD096C2-E122-4446-82FF-5B0971606453}"/>
                </a:ext>
              </a:extLst>
            </p:cNvPr>
            <p:cNvSpPr/>
            <p:nvPr/>
          </p:nvSpPr>
          <p:spPr bwMode="black">
            <a:xfrm>
              <a:off x="10318976" y="4803776"/>
              <a:ext cx="204565" cy="254965"/>
            </a:xfrm>
            <a:custGeom>
              <a:avLst/>
              <a:gdLst/>
              <a:ahLst/>
              <a:cxnLst/>
              <a:rect l="0" t="0" r="0" b="0"/>
              <a:pathLst>
                <a:path w="204564" h="254964">
                  <a:moveTo>
                    <a:pt x="2224" y="205395"/>
                  </a:moveTo>
                  <a:lnTo>
                    <a:pt x="40765" y="166854"/>
                  </a:lnTo>
                  <a:cubicBezTo>
                    <a:pt x="60361" y="190571"/>
                    <a:pt x="80759" y="199673"/>
                    <a:pt x="113489" y="199673"/>
                  </a:cubicBezTo>
                  <a:cubicBezTo>
                    <a:pt x="133293" y="199673"/>
                    <a:pt x="143996" y="190275"/>
                    <a:pt x="143996" y="176874"/>
                  </a:cubicBezTo>
                  <a:cubicBezTo>
                    <a:pt x="143996" y="160450"/>
                    <a:pt x="127927" y="157070"/>
                    <a:pt x="93388" y="148710"/>
                  </a:cubicBezTo>
                  <a:cubicBezTo>
                    <a:pt x="57812" y="140646"/>
                    <a:pt x="16306" y="127571"/>
                    <a:pt x="16306" y="77290"/>
                  </a:cubicBezTo>
                  <a:cubicBezTo>
                    <a:pt x="16306" y="34835"/>
                    <a:pt x="53513" y="2224"/>
                    <a:pt x="105810" y="2224"/>
                  </a:cubicBezTo>
                  <a:cubicBezTo>
                    <a:pt x="150755" y="2224"/>
                    <a:pt x="177141" y="17492"/>
                    <a:pt x="203231" y="45656"/>
                  </a:cubicBezTo>
                  <a:lnTo>
                    <a:pt x="167654" y="81233"/>
                  </a:lnTo>
                  <a:cubicBezTo>
                    <a:pt x="149984" y="61251"/>
                    <a:pt x="133264" y="53513"/>
                    <a:pt x="104476" y="53513"/>
                  </a:cubicBezTo>
                  <a:cubicBezTo>
                    <a:pt x="84702" y="53513"/>
                    <a:pt x="75304" y="64245"/>
                    <a:pt x="75304" y="75304"/>
                  </a:cubicBezTo>
                  <a:cubicBezTo>
                    <a:pt x="75304" y="90394"/>
                    <a:pt x="95434" y="93418"/>
                    <a:pt x="124933" y="100444"/>
                  </a:cubicBezTo>
                  <a:cubicBezTo>
                    <a:pt x="161458" y="108953"/>
                    <a:pt x="204713" y="121583"/>
                    <a:pt x="204713" y="174176"/>
                  </a:cubicBezTo>
                  <a:cubicBezTo>
                    <a:pt x="204713" y="220456"/>
                    <a:pt x="165490" y="254224"/>
                    <a:pt x="111532" y="254224"/>
                  </a:cubicBezTo>
                  <a:cubicBezTo>
                    <a:pt x="57575" y="254224"/>
                    <a:pt x="25348" y="233233"/>
                    <a:pt x="2224" y="2053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8FF9DB8-7520-4AFB-889E-2882CA8AFE30}"/>
                </a:ext>
              </a:extLst>
            </p:cNvPr>
            <p:cNvSpPr/>
            <p:nvPr/>
          </p:nvSpPr>
          <p:spPr bwMode="black">
            <a:xfrm>
              <a:off x="12023415" y="4807720"/>
              <a:ext cx="204565" cy="249035"/>
            </a:xfrm>
            <a:custGeom>
              <a:avLst/>
              <a:gdLst/>
              <a:ahLst/>
              <a:cxnLst/>
              <a:rect l="0" t="0" r="0" b="0"/>
              <a:pathLst>
                <a:path w="204564" h="249035">
                  <a:moveTo>
                    <a:pt x="2224" y="2224"/>
                  </a:moveTo>
                  <a:lnTo>
                    <a:pt x="110198" y="2224"/>
                  </a:lnTo>
                  <a:cubicBezTo>
                    <a:pt x="167506" y="2224"/>
                    <a:pt x="204713" y="43463"/>
                    <a:pt x="204713" y="93418"/>
                  </a:cubicBezTo>
                  <a:cubicBezTo>
                    <a:pt x="204713" y="142691"/>
                    <a:pt x="167862" y="185591"/>
                    <a:pt x="109843" y="185591"/>
                  </a:cubicBezTo>
                  <a:lnTo>
                    <a:pt x="60895" y="185591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  <a:moveTo>
                    <a:pt x="60895" y="55203"/>
                  </a:moveTo>
                  <a:lnTo>
                    <a:pt x="60895" y="131307"/>
                  </a:lnTo>
                  <a:lnTo>
                    <a:pt x="107174" y="131307"/>
                  </a:lnTo>
                  <a:cubicBezTo>
                    <a:pt x="128965" y="131307"/>
                    <a:pt x="145389" y="115861"/>
                    <a:pt x="145389" y="93418"/>
                  </a:cubicBezTo>
                  <a:cubicBezTo>
                    <a:pt x="146089" y="73012"/>
                    <a:pt x="130115" y="55902"/>
                    <a:pt x="109709" y="55203"/>
                  </a:cubicBezTo>
                  <a:cubicBezTo>
                    <a:pt x="108864" y="55174"/>
                    <a:pt x="108019" y="55174"/>
                    <a:pt x="107174" y="5520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CF7550-C166-40B6-9612-47E6A3ED6DD5}"/>
                </a:ext>
              </a:extLst>
            </p:cNvPr>
            <p:cNvSpPr/>
            <p:nvPr/>
          </p:nvSpPr>
          <p:spPr bwMode="black">
            <a:xfrm>
              <a:off x="12230619" y="4807720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677" y="2224"/>
                  </a:moveTo>
                  <a:lnTo>
                    <a:pt x="149006" y="2224"/>
                  </a:lnTo>
                  <a:lnTo>
                    <a:pt x="239519" y="246960"/>
                  </a:lnTo>
                  <a:lnTo>
                    <a:pt x="180225" y="246960"/>
                  </a:lnTo>
                  <a:lnTo>
                    <a:pt x="16747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1995" y="159353"/>
                  </a:moveTo>
                  <a:lnTo>
                    <a:pt x="149658" y="159353"/>
                  </a:lnTo>
                  <a:lnTo>
                    <a:pt x="120841" y="772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D5283E4-5E99-426A-9AA4-05B61A1E4739}"/>
                </a:ext>
              </a:extLst>
            </p:cNvPr>
            <p:cNvSpPr/>
            <p:nvPr/>
          </p:nvSpPr>
          <p:spPr bwMode="black">
            <a:xfrm>
              <a:off x="12516565" y="4807720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776" y="2224"/>
                  </a:lnTo>
                  <a:lnTo>
                    <a:pt x="60776" y="190986"/>
                  </a:lnTo>
                  <a:lnTo>
                    <a:pt x="167506" y="190986"/>
                  </a:lnTo>
                  <a:lnTo>
                    <a:pt x="167506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DE84DD-C8D4-4C08-8472-992466559DE8}"/>
                </a:ext>
              </a:extLst>
            </p:cNvPr>
            <p:cNvSpPr/>
            <p:nvPr/>
          </p:nvSpPr>
          <p:spPr bwMode="black">
            <a:xfrm>
              <a:off x="12740608" y="4807720"/>
              <a:ext cx="246071" cy="249035"/>
            </a:xfrm>
            <a:custGeom>
              <a:avLst/>
              <a:gdLst/>
              <a:ahLst/>
              <a:cxnLst/>
              <a:rect l="0" t="0" r="0" b="0"/>
              <a:pathLst>
                <a:path w="246070" h="249035">
                  <a:moveTo>
                    <a:pt x="2224" y="2224"/>
                  </a:moveTo>
                  <a:lnTo>
                    <a:pt x="57901" y="2224"/>
                  </a:lnTo>
                  <a:lnTo>
                    <a:pt x="123925" y="93744"/>
                  </a:lnTo>
                  <a:lnTo>
                    <a:pt x="192113" y="2224"/>
                  </a:lnTo>
                  <a:lnTo>
                    <a:pt x="245478" y="2224"/>
                  </a:lnTo>
                  <a:lnTo>
                    <a:pt x="245478" y="246960"/>
                  </a:lnTo>
                  <a:lnTo>
                    <a:pt x="186569" y="246960"/>
                  </a:lnTo>
                  <a:lnTo>
                    <a:pt x="186569" y="93981"/>
                  </a:lnTo>
                  <a:lnTo>
                    <a:pt x="123599" y="178564"/>
                  </a:lnTo>
                  <a:lnTo>
                    <a:pt x="60925" y="93892"/>
                  </a:lnTo>
                  <a:lnTo>
                    <a:pt x="6092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1E8D3EA-EB66-4676-89EA-E15B7ED02CE4}"/>
                </a:ext>
              </a:extLst>
            </p:cNvPr>
            <p:cNvSpPr/>
            <p:nvPr/>
          </p:nvSpPr>
          <p:spPr bwMode="black">
            <a:xfrm>
              <a:off x="13045942" y="4807720"/>
              <a:ext cx="219388" cy="252000"/>
            </a:xfrm>
            <a:custGeom>
              <a:avLst/>
              <a:gdLst/>
              <a:ahLst/>
              <a:cxnLst/>
              <a:rect l="0" t="0" r="0" b="0"/>
              <a:pathLst>
                <a:path w="219388" h="251999">
                  <a:moveTo>
                    <a:pt x="110939" y="250280"/>
                  </a:moveTo>
                  <a:cubicBezTo>
                    <a:pt x="177349" y="250280"/>
                    <a:pt x="219774" y="210435"/>
                    <a:pt x="219774" y="140735"/>
                  </a:cubicBezTo>
                  <a:lnTo>
                    <a:pt x="219774" y="2224"/>
                  </a:lnTo>
                  <a:lnTo>
                    <a:pt x="160480" y="2224"/>
                  </a:lnTo>
                  <a:lnTo>
                    <a:pt x="160480" y="139964"/>
                  </a:lnTo>
                  <a:cubicBezTo>
                    <a:pt x="160480" y="173939"/>
                    <a:pt x="139934" y="193328"/>
                    <a:pt x="110584" y="193328"/>
                  </a:cubicBezTo>
                  <a:cubicBezTo>
                    <a:pt x="81233" y="193328"/>
                    <a:pt x="61518" y="174058"/>
                    <a:pt x="61518" y="139964"/>
                  </a:cubicBezTo>
                  <a:lnTo>
                    <a:pt x="61518" y="2224"/>
                  </a:lnTo>
                  <a:lnTo>
                    <a:pt x="2224" y="2224"/>
                  </a:lnTo>
                  <a:lnTo>
                    <a:pt x="2224" y="140764"/>
                  </a:lnTo>
                  <a:cubicBezTo>
                    <a:pt x="2105" y="210464"/>
                    <a:pt x="44530" y="250280"/>
                    <a:pt x="110939" y="2502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aphic 8">
            <a:extLst>
              <a:ext uri="{FF2B5EF4-FFF2-40B4-BE49-F238E27FC236}">
                <a16:creationId xmlns:a16="http://schemas.microsoft.com/office/drawing/2014/main" id="{5481C80F-3A5B-4663-89C6-0AC73C4438F5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1CA413-8C79-4DF7-A914-A72DA0DF4C5C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19DEAF7-81EB-4A03-948A-E9C25A94B699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7CD838-DC1F-4A40-AFBA-534B377CBA55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844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597841FD-7533-4618-8856-D424FB2D3C16}"/>
              </a:ext>
            </a:extLst>
          </p:cNvPr>
          <p:cNvGrpSpPr/>
          <p:nvPr/>
        </p:nvGrpSpPr>
        <p:grpSpPr bwMode="black">
          <a:xfrm rot="5400000">
            <a:off x="10321200" y="4806000"/>
            <a:ext cx="2943953" cy="252000"/>
            <a:chOff x="10321200" y="4806000"/>
            <a:chExt cx="2943953" cy="2520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0AB5031-8D47-4827-9C97-4EA92A559420}"/>
                </a:ext>
              </a:extLst>
            </p:cNvPr>
            <p:cNvSpPr/>
            <p:nvPr/>
          </p:nvSpPr>
          <p:spPr bwMode="black">
            <a:xfrm>
              <a:off x="11689768" y="4807097"/>
              <a:ext cx="249035" cy="249035"/>
            </a:xfrm>
            <a:custGeom>
              <a:avLst/>
              <a:gdLst/>
              <a:ahLst/>
              <a:cxnLst/>
              <a:rect l="0" t="0" r="0" b="0"/>
              <a:pathLst>
                <a:path w="249035" h="249035">
                  <a:moveTo>
                    <a:pt x="247671" y="22976"/>
                  </a:moveTo>
                  <a:lnTo>
                    <a:pt x="226919" y="2224"/>
                  </a:lnTo>
                  <a:lnTo>
                    <a:pt x="124933" y="104209"/>
                  </a:lnTo>
                  <a:lnTo>
                    <a:pt x="22947" y="2224"/>
                  </a:lnTo>
                  <a:lnTo>
                    <a:pt x="2224" y="22976"/>
                  </a:lnTo>
                  <a:lnTo>
                    <a:pt x="104209" y="124962"/>
                  </a:lnTo>
                  <a:lnTo>
                    <a:pt x="2224" y="226948"/>
                  </a:lnTo>
                  <a:lnTo>
                    <a:pt x="22947" y="247701"/>
                  </a:lnTo>
                  <a:lnTo>
                    <a:pt x="124933" y="145715"/>
                  </a:lnTo>
                  <a:lnTo>
                    <a:pt x="226919" y="247701"/>
                  </a:lnTo>
                  <a:lnTo>
                    <a:pt x="247671" y="226948"/>
                  </a:lnTo>
                  <a:lnTo>
                    <a:pt x="145686" y="124962"/>
                  </a:lnTo>
                  <a:lnTo>
                    <a:pt x="247671" y="2297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394EBE1-C989-4146-9ABA-F45240897169}"/>
                </a:ext>
              </a:extLst>
            </p:cNvPr>
            <p:cNvSpPr/>
            <p:nvPr/>
          </p:nvSpPr>
          <p:spPr bwMode="black">
            <a:xfrm>
              <a:off x="10559369" y="4803006"/>
              <a:ext cx="252000" cy="257929"/>
            </a:xfrm>
            <a:custGeom>
              <a:avLst/>
              <a:gdLst/>
              <a:ahLst/>
              <a:cxnLst/>
              <a:rect l="0" t="0" r="0" b="0"/>
              <a:pathLst>
                <a:path w="252000" h="257929">
                  <a:moveTo>
                    <a:pt x="2239" y="129380"/>
                  </a:moveTo>
                  <a:cubicBezTo>
                    <a:pt x="1175" y="60226"/>
                    <a:pt x="56372" y="3303"/>
                    <a:pt x="125526" y="2239"/>
                  </a:cubicBezTo>
                  <a:cubicBezTo>
                    <a:pt x="194681" y="1175"/>
                    <a:pt x="251603" y="56372"/>
                    <a:pt x="252667" y="125526"/>
                  </a:cubicBezTo>
                  <a:cubicBezTo>
                    <a:pt x="252688" y="126811"/>
                    <a:pt x="252688" y="128095"/>
                    <a:pt x="252667" y="129380"/>
                  </a:cubicBezTo>
                  <a:cubicBezTo>
                    <a:pt x="253732" y="198534"/>
                    <a:pt x="198535" y="255457"/>
                    <a:pt x="129380" y="256521"/>
                  </a:cubicBezTo>
                  <a:cubicBezTo>
                    <a:pt x="60225" y="257585"/>
                    <a:pt x="3303" y="202387"/>
                    <a:pt x="2239" y="133233"/>
                  </a:cubicBezTo>
                  <a:cubicBezTo>
                    <a:pt x="2219" y="131949"/>
                    <a:pt x="2219" y="130664"/>
                    <a:pt x="2239" y="129380"/>
                  </a:cubicBezTo>
                  <a:close/>
                  <a:moveTo>
                    <a:pt x="193996" y="129380"/>
                  </a:moveTo>
                  <a:cubicBezTo>
                    <a:pt x="193996" y="91847"/>
                    <a:pt x="165149" y="60984"/>
                    <a:pt x="127290" y="60984"/>
                  </a:cubicBezTo>
                  <a:cubicBezTo>
                    <a:pt x="89431" y="60984"/>
                    <a:pt x="61266" y="91936"/>
                    <a:pt x="61266" y="129380"/>
                  </a:cubicBezTo>
                  <a:cubicBezTo>
                    <a:pt x="61266" y="166824"/>
                    <a:pt x="89075" y="197568"/>
                    <a:pt x="127320" y="197568"/>
                  </a:cubicBezTo>
                  <a:cubicBezTo>
                    <a:pt x="165564" y="197568"/>
                    <a:pt x="193996" y="166616"/>
                    <a:pt x="193996" y="1293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D008AB-B9C7-4F8B-8D95-39162E2443EC}"/>
                </a:ext>
              </a:extLst>
            </p:cNvPr>
            <p:cNvSpPr/>
            <p:nvPr/>
          </p:nvSpPr>
          <p:spPr bwMode="black">
            <a:xfrm>
              <a:off x="10860243" y="4807808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190897"/>
                  </a:lnTo>
                  <a:lnTo>
                    <a:pt x="167624" y="190897"/>
                  </a:lnTo>
                  <a:lnTo>
                    <a:pt x="167624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24C712C-9B6B-40B8-81FD-3C23EDFB2374}"/>
                </a:ext>
              </a:extLst>
            </p:cNvPr>
            <p:cNvSpPr/>
            <p:nvPr/>
          </p:nvSpPr>
          <p:spPr bwMode="black">
            <a:xfrm>
              <a:off x="11084197" y="4807808"/>
              <a:ext cx="62259" cy="249035"/>
            </a:xfrm>
            <a:custGeom>
              <a:avLst/>
              <a:gdLst/>
              <a:ahLst/>
              <a:cxnLst/>
              <a:rect l="0" t="0" r="0" b="0"/>
              <a:pathLst>
                <a:path w="6225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17E3FFE-7051-4C7E-820D-668E581836E0}"/>
                </a:ext>
              </a:extLst>
            </p:cNvPr>
            <p:cNvSpPr/>
            <p:nvPr/>
          </p:nvSpPr>
          <p:spPr bwMode="black">
            <a:xfrm>
              <a:off x="11197893" y="4807808"/>
              <a:ext cx="201600" cy="249035"/>
            </a:xfrm>
            <a:custGeom>
              <a:avLst/>
              <a:gdLst/>
              <a:ahLst/>
              <a:cxnLst/>
              <a:rect l="0" t="0" r="0" b="0"/>
              <a:pathLst>
                <a:path w="201600" h="249035">
                  <a:moveTo>
                    <a:pt x="71657" y="58197"/>
                  </a:moveTo>
                  <a:lnTo>
                    <a:pt x="2224" y="58197"/>
                  </a:lnTo>
                  <a:lnTo>
                    <a:pt x="2224" y="2224"/>
                  </a:lnTo>
                  <a:lnTo>
                    <a:pt x="199792" y="2224"/>
                  </a:lnTo>
                  <a:lnTo>
                    <a:pt x="199792" y="58197"/>
                  </a:lnTo>
                  <a:lnTo>
                    <a:pt x="130329" y="58197"/>
                  </a:lnTo>
                  <a:lnTo>
                    <a:pt x="130329" y="246960"/>
                  </a:lnTo>
                  <a:lnTo>
                    <a:pt x="71657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F7D8C34-5E17-4202-A4F6-7C30DEB2A757}"/>
                </a:ext>
              </a:extLst>
            </p:cNvPr>
            <p:cNvSpPr/>
            <p:nvPr/>
          </p:nvSpPr>
          <p:spPr bwMode="black">
            <a:xfrm>
              <a:off x="11393623" y="4807808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706" y="2224"/>
                  </a:moveTo>
                  <a:lnTo>
                    <a:pt x="149036" y="2224"/>
                  </a:lnTo>
                  <a:lnTo>
                    <a:pt x="239548" y="246960"/>
                  </a:lnTo>
                  <a:lnTo>
                    <a:pt x="180254" y="246960"/>
                  </a:lnTo>
                  <a:lnTo>
                    <a:pt x="16750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2024" y="159353"/>
                  </a:moveTo>
                  <a:lnTo>
                    <a:pt x="149688" y="159353"/>
                  </a:lnTo>
                  <a:lnTo>
                    <a:pt x="120871" y="772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FA4C3D1-313A-4919-9833-F4AD2CD59F71}"/>
                </a:ext>
              </a:extLst>
            </p:cNvPr>
            <p:cNvSpPr/>
            <p:nvPr/>
          </p:nvSpPr>
          <p:spPr bwMode="black">
            <a:xfrm>
              <a:off x="10318976" y="4803776"/>
              <a:ext cx="204565" cy="254965"/>
            </a:xfrm>
            <a:custGeom>
              <a:avLst/>
              <a:gdLst/>
              <a:ahLst/>
              <a:cxnLst/>
              <a:rect l="0" t="0" r="0" b="0"/>
              <a:pathLst>
                <a:path w="204564" h="254964">
                  <a:moveTo>
                    <a:pt x="2224" y="205395"/>
                  </a:moveTo>
                  <a:lnTo>
                    <a:pt x="40765" y="166854"/>
                  </a:lnTo>
                  <a:cubicBezTo>
                    <a:pt x="60361" y="190571"/>
                    <a:pt x="80759" y="199673"/>
                    <a:pt x="113489" y="199673"/>
                  </a:cubicBezTo>
                  <a:cubicBezTo>
                    <a:pt x="133293" y="199673"/>
                    <a:pt x="143996" y="190275"/>
                    <a:pt x="143996" y="176874"/>
                  </a:cubicBezTo>
                  <a:cubicBezTo>
                    <a:pt x="143996" y="160450"/>
                    <a:pt x="127927" y="157070"/>
                    <a:pt x="93388" y="148710"/>
                  </a:cubicBezTo>
                  <a:cubicBezTo>
                    <a:pt x="57812" y="140646"/>
                    <a:pt x="16306" y="127571"/>
                    <a:pt x="16306" y="77290"/>
                  </a:cubicBezTo>
                  <a:cubicBezTo>
                    <a:pt x="16306" y="34835"/>
                    <a:pt x="53513" y="2224"/>
                    <a:pt x="105810" y="2224"/>
                  </a:cubicBezTo>
                  <a:cubicBezTo>
                    <a:pt x="150755" y="2224"/>
                    <a:pt x="177141" y="17492"/>
                    <a:pt x="203231" y="45656"/>
                  </a:cubicBezTo>
                  <a:lnTo>
                    <a:pt x="167654" y="81233"/>
                  </a:lnTo>
                  <a:cubicBezTo>
                    <a:pt x="149984" y="61251"/>
                    <a:pt x="133264" y="53513"/>
                    <a:pt x="104476" y="53513"/>
                  </a:cubicBezTo>
                  <a:cubicBezTo>
                    <a:pt x="84702" y="53513"/>
                    <a:pt x="75304" y="64245"/>
                    <a:pt x="75304" y="75304"/>
                  </a:cubicBezTo>
                  <a:cubicBezTo>
                    <a:pt x="75304" y="90394"/>
                    <a:pt x="95434" y="93418"/>
                    <a:pt x="124933" y="100444"/>
                  </a:cubicBezTo>
                  <a:cubicBezTo>
                    <a:pt x="161458" y="108953"/>
                    <a:pt x="204713" y="121583"/>
                    <a:pt x="204713" y="174176"/>
                  </a:cubicBezTo>
                  <a:cubicBezTo>
                    <a:pt x="204713" y="220456"/>
                    <a:pt x="165490" y="254224"/>
                    <a:pt x="111532" y="254224"/>
                  </a:cubicBezTo>
                  <a:cubicBezTo>
                    <a:pt x="57575" y="254224"/>
                    <a:pt x="25348" y="233233"/>
                    <a:pt x="2224" y="2053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594E254-BB6F-47C7-A355-0C15045C3E45}"/>
                </a:ext>
              </a:extLst>
            </p:cNvPr>
            <p:cNvSpPr/>
            <p:nvPr/>
          </p:nvSpPr>
          <p:spPr bwMode="black">
            <a:xfrm>
              <a:off x="12023415" y="4807720"/>
              <a:ext cx="204565" cy="249035"/>
            </a:xfrm>
            <a:custGeom>
              <a:avLst/>
              <a:gdLst/>
              <a:ahLst/>
              <a:cxnLst/>
              <a:rect l="0" t="0" r="0" b="0"/>
              <a:pathLst>
                <a:path w="204564" h="249035">
                  <a:moveTo>
                    <a:pt x="2224" y="2224"/>
                  </a:moveTo>
                  <a:lnTo>
                    <a:pt x="110198" y="2224"/>
                  </a:lnTo>
                  <a:cubicBezTo>
                    <a:pt x="167506" y="2224"/>
                    <a:pt x="204713" y="43463"/>
                    <a:pt x="204713" y="93418"/>
                  </a:cubicBezTo>
                  <a:cubicBezTo>
                    <a:pt x="204713" y="142691"/>
                    <a:pt x="167862" y="185591"/>
                    <a:pt x="109843" y="185591"/>
                  </a:cubicBezTo>
                  <a:lnTo>
                    <a:pt x="60895" y="185591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  <a:moveTo>
                    <a:pt x="60895" y="55203"/>
                  </a:moveTo>
                  <a:lnTo>
                    <a:pt x="60895" y="131307"/>
                  </a:lnTo>
                  <a:lnTo>
                    <a:pt x="107174" y="131307"/>
                  </a:lnTo>
                  <a:cubicBezTo>
                    <a:pt x="128965" y="131307"/>
                    <a:pt x="145389" y="115861"/>
                    <a:pt x="145389" y="93418"/>
                  </a:cubicBezTo>
                  <a:cubicBezTo>
                    <a:pt x="146089" y="73012"/>
                    <a:pt x="130115" y="55902"/>
                    <a:pt x="109709" y="55203"/>
                  </a:cubicBezTo>
                  <a:cubicBezTo>
                    <a:pt x="108864" y="55174"/>
                    <a:pt x="108019" y="55174"/>
                    <a:pt x="107174" y="5520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8692E4-784A-4913-9026-2490DFB44B66}"/>
                </a:ext>
              </a:extLst>
            </p:cNvPr>
            <p:cNvSpPr/>
            <p:nvPr/>
          </p:nvSpPr>
          <p:spPr bwMode="black">
            <a:xfrm>
              <a:off x="12230619" y="4807720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677" y="2224"/>
                  </a:moveTo>
                  <a:lnTo>
                    <a:pt x="149006" y="2224"/>
                  </a:lnTo>
                  <a:lnTo>
                    <a:pt x="239519" y="246960"/>
                  </a:lnTo>
                  <a:lnTo>
                    <a:pt x="180225" y="246960"/>
                  </a:lnTo>
                  <a:lnTo>
                    <a:pt x="16747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1995" y="159353"/>
                  </a:moveTo>
                  <a:lnTo>
                    <a:pt x="149658" y="159353"/>
                  </a:lnTo>
                  <a:lnTo>
                    <a:pt x="120841" y="772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562023-93AB-4BE9-8479-1A0F742D480D}"/>
                </a:ext>
              </a:extLst>
            </p:cNvPr>
            <p:cNvSpPr/>
            <p:nvPr/>
          </p:nvSpPr>
          <p:spPr bwMode="black">
            <a:xfrm>
              <a:off x="12516565" y="4807720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776" y="2224"/>
                  </a:lnTo>
                  <a:lnTo>
                    <a:pt x="60776" y="190986"/>
                  </a:lnTo>
                  <a:lnTo>
                    <a:pt x="167506" y="190986"/>
                  </a:lnTo>
                  <a:lnTo>
                    <a:pt x="167506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0FDEB6E-C217-43B5-848D-7833C3E73B9F}"/>
                </a:ext>
              </a:extLst>
            </p:cNvPr>
            <p:cNvSpPr/>
            <p:nvPr/>
          </p:nvSpPr>
          <p:spPr bwMode="black">
            <a:xfrm>
              <a:off x="12740608" y="4807720"/>
              <a:ext cx="246071" cy="249035"/>
            </a:xfrm>
            <a:custGeom>
              <a:avLst/>
              <a:gdLst/>
              <a:ahLst/>
              <a:cxnLst/>
              <a:rect l="0" t="0" r="0" b="0"/>
              <a:pathLst>
                <a:path w="246070" h="249035">
                  <a:moveTo>
                    <a:pt x="2224" y="2224"/>
                  </a:moveTo>
                  <a:lnTo>
                    <a:pt x="57901" y="2224"/>
                  </a:lnTo>
                  <a:lnTo>
                    <a:pt x="123925" y="93744"/>
                  </a:lnTo>
                  <a:lnTo>
                    <a:pt x="192113" y="2224"/>
                  </a:lnTo>
                  <a:lnTo>
                    <a:pt x="245478" y="2224"/>
                  </a:lnTo>
                  <a:lnTo>
                    <a:pt x="245478" y="246960"/>
                  </a:lnTo>
                  <a:lnTo>
                    <a:pt x="186569" y="246960"/>
                  </a:lnTo>
                  <a:lnTo>
                    <a:pt x="186569" y="93981"/>
                  </a:lnTo>
                  <a:lnTo>
                    <a:pt x="123599" y="178564"/>
                  </a:lnTo>
                  <a:lnTo>
                    <a:pt x="60925" y="93892"/>
                  </a:lnTo>
                  <a:lnTo>
                    <a:pt x="6092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1C63CE-62A4-4547-A5E1-C422485411FB}"/>
                </a:ext>
              </a:extLst>
            </p:cNvPr>
            <p:cNvSpPr/>
            <p:nvPr/>
          </p:nvSpPr>
          <p:spPr bwMode="black">
            <a:xfrm>
              <a:off x="13045942" y="4807720"/>
              <a:ext cx="219388" cy="252000"/>
            </a:xfrm>
            <a:custGeom>
              <a:avLst/>
              <a:gdLst/>
              <a:ahLst/>
              <a:cxnLst/>
              <a:rect l="0" t="0" r="0" b="0"/>
              <a:pathLst>
                <a:path w="219388" h="251999">
                  <a:moveTo>
                    <a:pt x="110939" y="250280"/>
                  </a:moveTo>
                  <a:cubicBezTo>
                    <a:pt x="177349" y="250280"/>
                    <a:pt x="219774" y="210435"/>
                    <a:pt x="219774" y="140735"/>
                  </a:cubicBezTo>
                  <a:lnTo>
                    <a:pt x="219774" y="2224"/>
                  </a:lnTo>
                  <a:lnTo>
                    <a:pt x="160480" y="2224"/>
                  </a:lnTo>
                  <a:lnTo>
                    <a:pt x="160480" y="139964"/>
                  </a:lnTo>
                  <a:cubicBezTo>
                    <a:pt x="160480" y="173939"/>
                    <a:pt x="139934" y="193328"/>
                    <a:pt x="110584" y="193328"/>
                  </a:cubicBezTo>
                  <a:cubicBezTo>
                    <a:pt x="81233" y="193328"/>
                    <a:pt x="61518" y="174058"/>
                    <a:pt x="61518" y="139964"/>
                  </a:cubicBezTo>
                  <a:lnTo>
                    <a:pt x="61518" y="2224"/>
                  </a:lnTo>
                  <a:lnTo>
                    <a:pt x="2224" y="2224"/>
                  </a:lnTo>
                  <a:lnTo>
                    <a:pt x="2224" y="140764"/>
                  </a:lnTo>
                  <a:cubicBezTo>
                    <a:pt x="2105" y="210464"/>
                    <a:pt x="44530" y="250280"/>
                    <a:pt x="110939" y="2502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aphic 8">
            <a:extLst>
              <a:ext uri="{FF2B5EF4-FFF2-40B4-BE49-F238E27FC236}">
                <a16:creationId xmlns:a16="http://schemas.microsoft.com/office/drawing/2014/main" id="{74204A8C-4ECF-4C99-BD94-908893AB1D7A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BE02D8D-9F4F-4056-BD63-92D1C9660451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354F869-7976-4476-90A2-772D3238B9DE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43E161F-9E4C-46CB-94A4-321DC68DC88D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5474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aphic 8">
            <a:extLst>
              <a:ext uri="{FF2B5EF4-FFF2-40B4-BE49-F238E27FC236}">
                <a16:creationId xmlns:a16="http://schemas.microsoft.com/office/drawing/2014/main" id="{ABE7CA4A-5F40-41F8-BA9E-2E798C1991B3}"/>
              </a:ext>
            </a:extLst>
          </p:cNvPr>
          <p:cNvGrpSpPr/>
          <p:nvPr/>
        </p:nvGrpSpPr>
        <p:grpSpPr>
          <a:xfrm>
            <a:off x="799364" y="802115"/>
            <a:ext cx="1080000" cy="1309091"/>
            <a:chOff x="1485182" y="561475"/>
            <a:chExt cx="1080000" cy="1309091"/>
          </a:xfrm>
          <a:solidFill>
            <a:srgbClr val="282828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8B2BE6-E29F-4905-ADE7-B0B0717CF4CB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CB885FD-82FD-4127-8C14-F14BA2FAB8F4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ADAC43E-24B4-40CA-8241-E90C207F90B5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4">
            <a:extLst>
              <a:ext uri="{FF2B5EF4-FFF2-40B4-BE49-F238E27FC236}">
                <a16:creationId xmlns:a16="http://schemas.microsoft.com/office/drawing/2014/main" id="{67638D49-5A17-4503-874E-BE9A0C7D4646}"/>
              </a:ext>
            </a:extLst>
          </p:cNvPr>
          <p:cNvGrpSpPr/>
          <p:nvPr/>
        </p:nvGrpSpPr>
        <p:grpSpPr>
          <a:xfrm rot="5400000">
            <a:off x="10322478" y="4806003"/>
            <a:ext cx="2943953" cy="252000"/>
            <a:chOff x="10322478" y="4806003"/>
            <a:chExt cx="2943953" cy="252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04D6C35-C73C-4873-9E27-2F3E31B15220}"/>
                </a:ext>
              </a:extLst>
            </p:cNvPr>
            <p:cNvSpPr/>
            <p:nvPr/>
          </p:nvSpPr>
          <p:spPr>
            <a:xfrm>
              <a:off x="11691046" y="4807100"/>
              <a:ext cx="249035" cy="249035"/>
            </a:xfrm>
            <a:custGeom>
              <a:avLst/>
              <a:gdLst/>
              <a:ahLst/>
              <a:cxnLst/>
              <a:rect l="0" t="0" r="0" b="0"/>
              <a:pathLst>
                <a:path w="249035" h="249035">
                  <a:moveTo>
                    <a:pt x="247671" y="22976"/>
                  </a:moveTo>
                  <a:lnTo>
                    <a:pt x="226919" y="2224"/>
                  </a:lnTo>
                  <a:lnTo>
                    <a:pt x="124933" y="104209"/>
                  </a:lnTo>
                  <a:lnTo>
                    <a:pt x="22947" y="2224"/>
                  </a:lnTo>
                  <a:lnTo>
                    <a:pt x="2224" y="22976"/>
                  </a:lnTo>
                  <a:lnTo>
                    <a:pt x="104209" y="124962"/>
                  </a:lnTo>
                  <a:lnTo>
                    <a:pt x="2224" y="226948"/>
                  </a:lnTo>
                  <a:lnTo>
                    <a:pt x="22947" y="247701"/>
                  </a:lnTo>
                  <a:lnTo>
                    <a:pt x="124933" y="145715"/>
                  </a:lnTo>
                  <a:lnTo>
                    <a:pt x="226919" y="247701"/>
                  </a:lnTo>
                  <a:lnTo>
                    <a:pt x="247671" y="226948"/>
                  </a:lnTo>
                  <a:lnTo>
                    <a:pt x="145686" y="124962"/>
                  </a:lnTo>
                  <a:lnTo>
                    <a:pt x="247671" y="22976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7D228F5-E9DF-492B-9B8F-294E90D7FDF3}"/>
                </a:ext>
              </a:extLst>
            </p:cNvPr>
            <p:cNvSpPr/>
            <p:nvPr/>
          </p:nvSpPr>
          <p:spPr>
            <a:xfrm>
              <a:off x="10560647" y="4803009"/>
              <a:ext cx="252000" cy="257929"/>
            </a:xfrm>
            <a:custGeom>
              <a:avLst/>
              <a:gdLst/>
              <a:ahLst/>
              <a:cxnLst/>
              <a:rect l="0" t="0" r="0" b="0"/>
              <a:pathLst>
                <a:path w="252000" h="257929">
                  <a:moveTo>
                    <a:pt x="2239" y="129380"/>
                  </a:moveTo>
                  <a:cubicBezTo>
                    <a:pt x="1175" y="60226"/>
                    <a:pt x="56372" y="3303"/>
                    <a:pt x="125526" y="2239"/>
                  </a:cubicBezTo>
                  <a:cubicBezTo>
                    <a:pt x="194680" y="1175"/>
                    <a:pt x="251603" y="56372"/>
                    <a:pt x="252667" y="125526"/>
                  </a:cubicBezTo>
                  <a:cubicBezTo>
                    <a:pt x="252687" y="126811"/>
                    <a:pt x="252687" y="128095"/>
                    <a:pt x="252667" y="129380"/>
                  </a:cubicBezTo>
                  <a:cubicBezTo>
                    <a:pt x="253732" y="198534"/>
                    <a:pt x="198534" y="255457"/>
                    <a:pt x="129380" y="256521"/>
                  </a:cubicBezTo>
                  <a:cubicBezTo>
                    <a:pt x="60226" y="257585"/>
                    <a:pt x="3303" y="202387"/>
                    <a:pt x="2239" y="133233"/>
                  </a:cubicBezTo>
                  <a:cubicBezTo>
                    <a:pt x="2219" y="131949"/>
                    <a:pt x="2219" y="130664"/>
                    <a:pt x="2239" y="129380"/>
                  </a:cubicBezTo>
                  <a:close/>
                  <a:moveTo>
                    <a:pt x="193996" y="129380"/>
                  </a:moveTo>
                  <a:cubicBezTo>
                    <a:pt x="193996" y="91847"/>
                    <a:pt x="165149" y="60984"/>
                    <a:pt x="127290" y="60984"/>
                  </a:cubicBezTo>
                  <a:cubicBezTo>
                    <a:pt x="89431" y="60984"/>
                    <a:pt x="61266" y="91936"/>
                    <a:pt x="61266" y="129380"/>
                  </a:cubicBezTo>
                  <a:cubicBezTo>
                    <a:pt x="61266" y="166824"/>
                    <a:pt x="89075" y="197568"/>
                    <a:pt x="127320" y="197568"/>
                  </a:cubicBezTo>
                  <a:cubicBezTo>
                    <a:pt x="165564" y="197568"/>
                    <a:pt x="193996" y="166616"/>
                    <a:pt x="193996" y="129380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EABFC5-30BE-451D-A238-9E0CFCFC4198}"/>
                </a:ext>
              </a:extLst>
            </p:cNvPr>
            <p:cNvSpPr/>
            <p:nvPr/>
          </p:nvSpPr>
          <p:spPr>
            <a:xfrm>
              <a:off x="10861521" y="4807811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190897"/>
                  </a:lnTo>
                  <a:lnTo>
                    <a:pt x="167624" y="190897"/>
                  </a:lnTo>
                  <a:lnTo>
                    <a:pt x="167624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222C30-1E2C-4837-A4CE-C00F62053647}"/>
                </a:ext>
              </a:extLst>
            </p:cNvPr>
            <p:cNvSpPr/>
            <p:nvPr/>
          </p:nvSpPr>
          <p:spPr>
            <a:xfrm>
              <a:off x="11085475" y="4807811"/>
              <a:ext cx="62259" cy="249035"/>
            </a:xfrm>
            <a:custGeom>
              <a:avLst/>
              <a:gdLst/>
              <a:ahLst/>
              <a:cxnLst/>
              <a:rect l="0" t="0" r="0" b="0"/>
              <a:pathLst>
                <a:path w="6225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BD3629D-4B5E-42C8-9CA7-144CE7D8D5A5}"/>
                </a:ext>
              </a:extLst>
            </p:cNvPr>
            <p:cNvSpPr/>
            <p:nvPr/>
          </p:nvSpPr>
          <p:spPr>
            <a:xfrm>
              <a:off x="11199171" y="4807811"/>
              <a:ext cx="201600" cy="249035"/>
            </a:xfrm>
            <a:custGeom>
              <a:avLst/>
              <a:gdLst/>
              <a:ahLst/>
              <a:cxnLst/>
              <a:rect l="0" t="0" r="0" b="0"/>
              <a:pathLst>
                <a:path w="201600" h="249035">
                  <a:moveTo>
                    <a:pt x="71657" y="58197"/>
                  </a:moveTo>
                  <a:lnTo>
                    <a:pt x="2224" y="58197"/>
                  </a:lnTo>
                  <a:lnTo>
                    <a:pt x="2224" y="2224"/>
                  </a:lnTo>
                  <a:lnTo>
                    <a:pt x="199792" y="2224"/>
                  </a:lnTo>
                  <a:lnTo>
                    <a:pt x="199792" y="58197"/>
                  </a:lnTo>
                  <a:lnTo>
                    <a:pt x="130329" y="58197"/>
                  </a:lnTo>
                  <a:lnTo>
                    <a:pt x="130329" y="246960"/>
                  </a:lnTo>
                  <a:lnTo>
                    <a:pt x="71657" y="246960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7CE2A8-824C-4030-9DE0-B939B37A116E}"/>
                </a:ext>
              </a:extLst>
            </p:cNvPr>
            <p:cNvSpPr/>
            <p:nvPr/>
          </p:nvSpPr>
          <p:spPr>
            <a:xfrm>
              <a:off x="11394901" y="4807811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706" y="2224"/>
                  </a:moveTo>
                  <a:lnTo>
                    <a:pt x="149036" y="2224"/>
                  </a:lnTo>
                  <a:lnTo>
                    <a:pt x="239548" y="246960"/>
                  </a:lnTo>
                  <a:lnTo>
                    <a:pt x="180254" y="246960"/>
                  </a:lnTo>
                  <a:lnTo>
                    <a:pt x="16750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2024" y="159353"/>
                  </a:moveTo>
                  <a:lnTo>
                    <a:pt x="149688" y="159353"/>
                  </a:lnTo>
                  <a:lnTo>
                    <a:pt x="120871" y="7723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ECD7C5-0FDB-4E14-A11D-01A7E3D3FE1A}"/>
                </a:ext>
              </a:extLst>
            </p:cNvPr>
            <p:cNvSpPr/>
            <p:nvPr/>
          </p:nvSpPr>
          <p:spPr>
            <a:xfrm>
              <a:off x="10320254" y="4803779"/>
              <a:ext cx="204565" cy="254965"/>
            </a:xfrm>
            <a:custGeom>
              <a:avLst/>
              <a:gdLst/>
              <a:ahLst/>
              <a:cxnLst/>
              <a:rect l="0" t="0" r="0" b="0"/>
              <a:pathLst>
                <a:path w="204564" h="254964">
                  <a:moveTo>
                    <a:pt x="2224" y="205395"/>
                  </a:moveTo>
                  <a:lnTo>
                    <a:pt x="40765" y="166854"/>
                  </a:lnTo>
                  <a:cubicBezTo>
                    <a:pt x="60361" y="190571"/>
                    <a:pt x="80759" y="199673"/>
                    <a:pt x="113489" y="199673"/>
                  </a:cubicBezTo>
                  <a:cubicBezTo>
                    <a:pt x="133293" y="199673"/>
                    <a:pt x="143996" y="190275"/>
                    <a:pt x="143996" y="176874"/>
                  </a:cubicBezTo>
                  <a:cubicBezTo>
                    <a:pt x="143996" y="160450"/>
                    <a:pt x="127927" y="157070"/>
                    <a:pt x="93388" y="148710"/>
                  </a:cubicBezTo>
                  <a:cubicBezTo>
                    <a:pt x="57812" y="140646"/>
                    <a:pt x="16306" y="127571"/>
                    <a:pt x="16306" y="77290"/>
                  </a:cubicBezTo>
                  <a:cubicBezTo>
                    <a:pt x="16306" y="34835"/>
                    <a:pt x="53513" y="2224"/>
                    <a:pt x="105810" y="2224"/>
                  </a:cubicBezTo>
                  <a:cubicBezTo>
                    <a:pt x="150755" y="2224"/>
                    <a:pt x="177141" y="17492"/>
                    <a:pt x="203231" y="45656"/>
                  </a:cubicBezTo>
                  <a:lnTo>
                    <a:pt x="167654" y="81233"/>
                  </a:lnTo>
                  <a:cubicBezTo>
                    <a:pt x="149984" y="61251"/>
                    <a:pt x="133264" y="53513"/>
                    <a:pt x="104476" y="53513"/>
                  </a:cubicBezTo>
                  <a:cubicBezTo>
                    <a:pt x="84702" y="53513"/>
                    <a:pt x="75304" y="64245"/>
                    <a:pt x="75304" y="75304"/>
                  </a:cubicBezTo>
                  <a:cubicBezTo>
                    <a:pt x="75304" y="90394"/>
                    <a:pt x="95434" y="93418"/>
                    <a:pt x="124933" y="100444"/>
                  </a:cubicBezTo>
                  <a:cubicBezTo>
                    <a:pt x="161458" y="108953"/>
                    <a:pt x="204713" y="121583"/>
                    <a:pt x="204713" y="174176"/>
                  </a:cubicBezTo>
                  <a:cubicBezTo>
                    <a:pt x="204713" y="220456"/>
                    <a:pt x="165490" y="254224"/>
                    <a:pt x="111532" y="254224"/>
                  </a:cubicBezTo>
                  <a:cubicBezTo>
                    <a:pt x="57575" y="254224"/>
                    <a:pt x="25348" y="233233"/>
                    <a:pt x="2224" y="205395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F739D66-84A0-4C03-B63E-A3999ECF1DC2}"/>
                </a:ext>
              </a:extLst>
            </p:cNvPr>
            <p:cNvSpPr/>
            <p:nvPr/>
          </p:nvSpPr>
          <p:spPr>
            <a:xfrm>
              <a:off x="12024693" y="4807723"/>
              <a:ext cx="204565" cy="249035"/>
            </a:xfrm>
            <a:custGeom>
              <a:avLst/>
              <a:gdLst/>
              <a:ahLst/>
              <a:cxnLst/>
              <a:rect l="0" t="0" r="0" b="0"/>
              <a:pathLst>
                <a:path w="204564" h="249035">
                  <a:moveTo>
                    <a:pt x="2224" y="2224"/>
                  </a:moveTo>
                  <a:lnTo>
                    <a:pt x="110198" y="2224"/>
                  </a:lnTo>
                  <a:cubicBezTo>
                    <a:pt x="167506" y="2224"/>
                    <a:pt x="204713" y="43463"/>
                    <a:pt x="204713" y="93418"/>
                  </a:cubicBezTo>
                  <a:cubicBezTo>
                    <a:pt x="204713" y="142691"/>
                    <a:pt x="167862" y="185591"/>
                    <a:pt x="109843" y="185591"/>
                  </a:cubicBezTo>
                  <a:lnTo>
                    <a:pt x="60895" y="185591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  <a:moveTo>
                    <a:pt x="60895" y="55203"/>
                  </a:moveTo>
                  <a:lnTo>
                    <a:pt x="60895" y="131307"/>
                  </a:lnTo>
                  <a:lnTo>
                    <a:pt x="107174" y="131307"/>
                  </a:lnTo>
                  <a:cubicBezTo>
                    <a:pt x="128965" y="131307"/>
                    <a:pt x="145389" y="115861"/>
                    <a:pt x="145389" y="93418"/>
                  </a:cubicBezTo>
                  <a:cubicBezTo>
                    <a:pt x="146089" y="73012"/>
                    <a:pt x="130114" y="55903"/>
                    <a:pt x="109708" y="55203"/>
                  </a:cubicBezTo>
                  <a:cubicBezTo>
                    <a:pt x="108864" y="55174"/>
                    <a:pt x="108019" y="55174"/>
                    <a:pt x="107174" y="55203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D175507-C5E0-4FB3-ACB8-BBE818371598}"/>
                </a:ext>
              </a:extLst>
            </p:cNvPr>
            <p:cNvSpPr/>
            <p:nvPr/>
          </p:nvSpPr>
          <p:spPr>
            <a:xfrm>
              <a:off x="12231897" y="4807723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677" y="2224"/>
                  </a:moveTo>
                  <a:lnTo>
                    <a:pt x="149006" y="2224"/>
                  </a:lnTo>
                  <a:lnTo>
                    <a:pt x="239519" y="246960"/>
                  </a:lnTo>
                  <a:lnTo>
                    <a:pt x="180225" y="246960"/>
                  </a:lnTo>
                  <a:lnTo>
                    <a:pt x="16747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1995" y="159353"/>
                  </a:moveTo>
                  <a:lnTo>
                    <a:pt x="149658" y="159353"/>
                  </a:lnTo>
                  <a:lnTo>
                    <a:pt x="120841" y="7723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2AFB83-6024-48A8-9C28-3B2CA80CDCDC}"/>
                </a:ext>
              </a:extLst>
            </p:cNvPr>
            <p:cNvSpPr/>
            <p:nvPr/>
          </p:nvSpPr>
          <p:spPr>
            <a:xfrm>
              <a:off x="12517843" y="4807723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776" y="2224"/>
                  </a:lnTo>
                  <a:lnTo>
                    <a:pt x="60776" y="190986"/>
                  </a:lnTo>
                  <a:lnTo>
                    <a:pt x="167506" y="190986"/>
                  </a:lnTo>
                  <a:lnTo>
                    <a:pt x="167506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83E2EA-3A32-4E70-9D59-C5859F579F4F}"/>
                </a:ext>
              </a:extLst>
            </p:cNvPr>
            <p:cNvSpPr/>
            <p:nvPr/>
          </p:nvSpPr>
          <p:spPr>
            <a:xfrm>
              <a:off x="12741886" y="4807723"/>
              <a:ext cx="246071" cy="249035"/>
            </a:xfrm>
            <a:custGeom>
              <a:avLst/>
              <a:gdLst/>
              <a:ahLst/>
              <a:cxnLst/>
              <a:rect l="0" t="0" r="0" b="0"/>
              <a:pathLst>
                <a:path w="246070" h="249035">
                  <a:moveTo>
                    <a:pt x="2224" y="2224"/>
                  </a:moveTo>
                  <a:lnTo>
                    <a:pt x="57901" y="2224"/>
                  </a:lnTo>
                  <a:lnTo>
                    <a:pt x="123925" y="93744"/>
                  </a:lnTo>
                  <a:lnTo>
                    <a:pt x="192113" y="2224"/>
                  </a:lnTo>
                  <a:lnTo>
                    <a:pt x="245478" y="2224"/>
                  </a:lnTo>
                  <a:lnTo>
                    <a:pt x="245478" y="246960"/>
                  </a:lnTo>
                  <a:lnTo>
                    <a:pt x="186569" y="246960"/>
                  </a:lnTo>
                  <a:lnTo>
                    <a:pt x="186569" y="93981"/>
                  </a:lnTo>
                  <a:lnTo>
                    <a:pt x="123599" y="178564"/>
                  </a:lnTo>
                  <a:lnTo>
                    <a:pt x="60925" y="93892"/>
                  </a:lnTo>
                  <a:lnTo>
                    <a:pt x="6092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20838BC-9B0B-470B-8363-381BF8093F73}"/>
                </a:ext>
              </a:extLst>
            </p:cNvPr>
            <p:cNvSpPr/>
            <p:nvPr/>
          </p:nvSpPr>
          <p:spPr>
            <a:xfrm>
              <a:off x="13047220" y="4807723"/>
              <a:ext cx="219388" cy="252000"/>
            </a:xfrm>
            <a:custGeom>
              <a:avLst/>
              <a:gdLst/>
              <a:ahLst/>
              <a:cxnLst/>
              <a:rect l="0" t="0" r="0" b="0"/>
              <a:pathLst>
                <a:path w="219388" h="251999">
                  <a:moveTo>
                    <a:pt x="110939" y="250280"/>
                  </a:moveTo>
                  <a:cubicBezTo>
                    <a:pt x="177349" y="250280"/>
                    <a:pt x="219774" y="210435"/>
                    <a:pt x="219774" y="140735"/>
                  </a:cubicBezTo>
                  <a:lnTo>
                    <a:pt x="219774" y="2224"/>
                  </a:lnTo>
                  <a:lnTo>
                    <a:pt x="160480" y="2224"/>
                  </a:lnTo>
                  <a:lnTo>
                    <a:pt x="160480" y="139964"/>
                  </a:lnTo>
                  <a:cubicBezTo>
                    <a:pt x="160480" y="173939"/>
                    <a:pt x="139934" y="193328"/>
                    <a:pt x="110584" y="193328"/>
                  </a:cubicBezTo>
                  <a:cubicBezTo>
                    <a:pt x="81233" y="193328"/>
                    <a:pt x="61518" y="174058"/>
                    <a:pt x="61518" y="139964"/>
                  </a:cubicBezTo>
                  <a:lnTo>
                    <a:pt x="61518" y="2224"/>
                  </a:lnTo>
                  <a:lnTo>
                    <a:pt x="2224" y="2224"/>
                  </a:lnTo>
                  <a:lnTo>
                    <a:pt x="2224" y="140764"/>
                  </a:lnTo>
                  <a:cubicBezTo>
                    <a:pt x="2105" y="210464"/>
                    <a:pt x="44530" y="250280"/>
                    <a:pt x="110939" y="250280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597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4">
            <a:extLst>
              <a:ext uri="{FF2B5EF4-FFF2-40B4-BE49-F238E27FC236}">
                <a16:creationId xmlns:a16="http://schemas.microsoft.com/office/drawing/2014/main" id="{AC2B11B0-8928-49A7-B5A6-AE3ABA2B6E28}"/>
              </a:ext>
            </a:extLst>
          </p:cNvPr>
          <p:cNvGrpSpPr/>
          <p:nvPr/>
        </p:nvGrpSpPr>
        <p:grpSpPr bwMode="black">
          <a:xfrm rot="5400000">
            <a:off x="10321200" y="4806000"/>
            <a:ext cx="2943953" cy="252000"/>
            <a:chOff x="10321200" y="4806000"/>
            <a:chExt cx="2943953" cy="25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38B658E-D41E-4424-AAC2-A0F81F30B45C}"/>
                </a:ext>
              </a:extLst>
            </p:cNvPr>
            <p:cNvSpPr/>
            <p:nvPr/>
          </p:nvSpPr>
          <p:spPr bwMode="black">
            <a:xfrm>
              <a:off x="11689768" y="4807097"/>
              <a:ext cx="249035" cy="249035"/>
            </a:xfrm>
            <a:custGeom>
              <a:avLst/>
              <a:gdLst/>
              <a:ahLst/>
              <a:cxnLst/>
              <a:rect l="0" t="0" r="0" b="0"/>
              <a:pathLst>
                <a:path w="249035" h="249035">
                  <a:moveTo>
                    <a:pt x="247671" y="22976"/>
                  </a:moveTo>
                  <a:lnTo>
                    <a:pt x="226919" y="2224"/>
                  </a:lnTo>
                  <a:lnTo>
                    <a:pt x="124933" y="104209"/>
                  </a:lnTo>
                  <a:lnTo>
                    <a:pt x="22947" y="2224"/>
                  </a:lnTo>
                  <a:lnTo>
                    <a:pt x="2224" y="22976"/>
                  </a:lnTo>
                  <a:lnTo>
                    <a:pt x="104209" y="124962"/>
                  </a:lnTo>
                  <a:lnTo>
                    <a:pt x="2224" y="226948"/>
                  </a:lnTo>
                  <a:lnTo>
                    <a:pt x="22947" y="247701"/>
                  </a:lnTo>
                  <a:lnTo>
                    <a:pt x="124933" y="145715"/>
                  </a:lnTo>
                  <a:lnTo>
                    <a:pt x="226919" y="247701"/>
                  </a:lnTo>
                  <a:lnTo>
                    <a:pt x="247671" y="226948"/>
                  </a:lnTo>
                  <a:lnTo>
                    <a:pt x="145686" y="124962"/>
                  </a:lnTo>
                  <a:lnTo>
                    <a:pt x="247671" y="2297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1D2370C-9304-41DD-9AA2-44B4AAD91647}"/>
                </a:ext>
              </a:extLst>
            </p:cNvPr>
            <p:cNvSpPr/>
            <p:nvPr/>
          </p:nvSpPr>
          <p:spPr bwMode="black">
            <a:xfrm>
              <a:off x="10559369" y="4803006"/>
              <a:ext cx="252000" cy="257929"/>
            </a:xfrm>
            <a:custGeom>
              <a:avLst/>
              <a:gdLst/>
              <a:ahLst/>
              <a:cxnLst/>
              <a:rect l="0" t="0" r="0" b="0"/>
              <a:pathLst>
                <a:path w="252000" h="257929">
                  <a:moveTo>
                    <a:pt x="2239" y="129380"/>
                  </a:moveTo>
                  <a:cubicBezTo>
                    <a:pt x="1175" y="60226"/>
                    <a:pt x="56372" y="3303"/>
                    <a:pt x="125526" y="2239"/>
                  </a:cubicBezTo>
                  <a:cubicBezTo>
                    <a:pt x="194681" y="1175"/>
                    <a:pt x="251603" y="56372"/>
                    <a:pt x="252667" y="125526"/>
                  </a:cubicBezTo>
                  <a:cubicBezTo>
                    <a:pt x="252688" y="126811"/>
                    <a:pt x="252688" y="128095"/>
                    <a:pt x="252667" y="129380"/>
                  </a:cubicBezTo>
                  <a:cubicBezTo>
                    <a:pt x="253732" y="198534"/>
                    <a:pt x="198535" y="255457"/>
                    <a:pt x="129380" y="256521"/>
                  </a:cubicBezTo>
                  <a:cubicBezTo>
                    <a:pt x="60225" y="257585"/>
                    <a:pt x="3303" y="202387"/>
                    <a:pt x="2239" y="133233"/>
                  </a:cubicBezTo>
                  <a:cubicBezTo>
                    <a:pt x="2219" y="131949"/>
                    <a:pt x="2219" y="130664"/>
                    <a:pt x="2239" y="129380"/>
                  </a:cubicBezTo>
                  <a:close/>
                  <a:moveTo>
                    <a:pt x="193996" y="129380"/>
                  </a:moveTo>
                  <a:cubicBezTo>
                    <a:pt x="193996" y="91847"/>
                    <a:pt x="165149" y="60984"/>
                    <a:pt x="127290" y="60984"/>
                  </a:cubicBezTo>
                  <a:cubicBezTo>
                    <a:pt x="89431" y="60984"/>
                    <a:pt x="61266" y="91936"/>
                    <a:pt x="61266" y="129380"/>
                  </a:cubicBezTo>
                  <a:cubicBezTo>
                    <a:pt x="61266" y="166824"/>
                    <a:pt x="89075" y="197568"/>
                    <a:pt x="127320" y="197568"/>
                  </a:cubicBezTo>
                  <a:cubicBezTo>
                    <a:pt x="165564" y="197568"/>
                    <a:pt x="193996" y="166616"/>
                    <a:pt x="193996" y="1293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9F6E44-3804-4231-AB7A-A696C4F32933}"/>
                </a:ext>
              </a:extLst>
            </p:cNvPr>
            <p:cNvSpPr/>
            <p:nvPr/>
          </p:nvSpPr>
          <p:spPr bwMode="black">
            <a:xfrm>
              <a:off x="10860243" y="4807808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190897"/>
                  </a:lnTo>
                  <a:lnTo>
                    <a:pt x="167624" y="190897"/>
                  </a:lnTo>
                  <a:lnTo>
                    <a:pt x="167624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FA7D36-C299-4EA0-AFAB-8C85780AE350}"/>
                </a:ext>
              </a:extLst>
            </p:cNvPr>
            <p:cNvSpPr/>
            <p:nvPr/>
          </p:nvSpPr>
          <p:spPr bwMode="black">
            <a:xfrm>
              <a:off x="11084197" y="4807808"/>
              <a:ext cx="62259" cy="249035"/>
            </a:xfrm>
            <a:custGeom>
              <a:avLst/>
              <a:gdLst/>
              <a:ahLst/>
              <a:cxnLst/>
              <a:rect l="0" t="0" r="0" b="0"/>
              <a:pathLst>
                <a:path w="6225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542D124-DEDA-4D74-859D-462085228F5B}"/>
                </a:ext>
              </a:extLst>
            </p:cNvPr>
            <p:cNvSpPr/>
            <p:nvPr/>
          </p:nvSpPr>
          <p:spPr bwMode="black">
            <a:xfrm>
              <a:off x="11197893" y="4807808"/>
              <a:ext cx="201600" cy="249035"/>
            </a:xfrm>
            <a:custGeom>
              <a:avLst/>
              <a:gdLst/>
              <a:ahLst/>
              <a:cxnLst/>
              <a:rect l="0" t="0" r="0" b="0"/>
              <a:pathLst>
                <a:path w="201600" h="249035">
                  <a:moveTo>
                    <a:pt x="71657" y="58197"/>
                  </a:moveTo>
                  <a:lnTo>
                    <a:pt x="2224" y="58197"/>
                  </a:lnTo>
                  <a:lnTo>
                    <a:pt x="2224" y="2224"/>
                  </a:lnTo>
                  <a:lnTo>
                    <a:pt x="199792" y="2224"/>
                  </a:lnTo>
                  <a:lnTo>
                    <a:pt x="199792" y="58197"/>
                  </a:lnTo>
                  <a:lnTo>
                    <a:pt x="130329" y="58197"/>
                  </a:lnTo>
                  <a:lnTo>
                    <a:pt x="130329" y="246960"/>
                  </a:lnTo>
                  <a:lnTo>
                    <a:pt x="71657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50645CD-CCAC-4886-B00E-66B55EC946A9}"/>
                </a:ext>
              </a:extLst>
            </p:cNvPr>
            <p:cNvSpPr/>
            <p:nvPr/>
          </p:nvSpPr>
          <p:spPr bwMode="black">
            <a:xfrm>
              <a:off x="11393623" y="4807808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706" y="2224"/>
                  </a:moveTo>
                  <a:lnTo>
                    <a:pt x="149036" y="2224"/>
                  </a:lnTo>
                  <a:lnTo>
                    <a:pt x="239548" y="246960"/>
                  </a:lnTo>
                  <a:lnTo>
                    <a:pt x="180254" y="246960"/>
                  </a:lnTo>
                  <a:lnTo>
                    <a:pt x="16750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2024" y="159353"/>
                  </a:moveTo>
                  <a:lnTo>
                    <a:pt x="149688" y="159353"/>
                  </a:lnTo>
                  <a:lnTo>
                    <a:pt x="120871" y="772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FEDD17-7802-403F-ACF9-940D19C274F3}"/>
                </a:ext>
              </a:extLst>
            </p:cNvPr>
            <p:cNvSpPr/>
            <p:nvPr/>
          </p:nvSpPr>
          <p:spPr bwMode="black">
            <a:xfrm>
              <a:off x="10318976" y="4803776"/>
              <a:ext cx="204565" cy="254965"/>
            </a:xfrm>
            <a:custGeom>
              <a:avLst/>
              <a:gdLst/>
              <a:ahLst/>
              <a:cxnLst/>
              <a:rect l="0" t="0" r="0" b="0"/>
              <a:pathLst>
                <a:path w="204564" h="254964">
                  <a:moveTo>
                    <a:pt x="2224" y="205395"/>
                  </a:moveTo>
                  <a:lnTo>
                    <a:pt x="40765" y="166854"/>
                  </a:lnTo>
                  <a:cubicBezTo>
                    <a:pt x="60361" y="190571"/>
                    <a:pt x="80759" y="199673"/>
                    <a:pt x="113489" y="199673"/>
                  </a:cubicBezTo>
                  <a:cubicBezTo>
                    <a:pt x="133293" y="199673"/>
                    <a:pt x="143996" y="190275"/>
                    <a:pt x="143996" y="176874"/>
                  </a:cubicBezTo>
                  <a:cubicBezTo>
                    <a:pt x="143996" y="160450"/>
                    <a:pt x="127927" y="157070"/>
                    <a:pt x="93388" y="148710"/>
                  </a:cubicBezTo>
                  <a:cubicBezTo>
                    <a:pt x="57812" y="140646"/>
                    <a:pt x="16306" y="127571"/>
                    <a:pt x="16306" y="77290"/>
                  </a:cubicBezTo>
                  <a:cubicBezTo>
                    <a:pt x="16306" y="34835"/>
                    <a:pt x="53513" y="2224"/>
                    <a:pt x="105810" y="2224"/>
                  </a:cubicBezTo>
                  <a:cubicBezTo>
                    <a:pt x="150755" y="2224"/>
                    <a:pt x="177141" y="17492"/>
                    <a:pt x="203231" y="45656"/>
                  </a:cubicBezTo>
                  <a:lnTo>
                    <a:pt x="167654" y="81233"/>
                  </a:lnTo>
                  <a:cubicBezTo>
                    <a:pt x="149984" y="61251"/>
                    <a:pt x="133264" y="53513"/>
                    <a:pt x="104476" y="53513"/>
                  </a:cubicBezTo>
                  <a:cubicBezTo>
                    <a:pt x="84702" y="53513"/>
                    <a:pt x="75304" y="64245"/>
                    <a:pt x="75304" y="75304"/>
                  </a:cubicBezTo>
                  <a:cubicBezTo>
                    <a:pt x="75304" y="90394"/>
                    <a:pt x="95434" y="93418"/>
                    <a:pt x="124933" y="100444"/>
                  </a:cubicBezTo>
                  <a:cubicBezTo>
                    <a:pt x="161458" y="108953"/>
                    <a:pt x="204713" y="121583"/>
                    <a:pt x="204713" y="174176"/>
                  </a:cubicBezTo>
                  <a:cubicBezTo>
                    <a:pt x="204713" y="220456"/>
                    <a:pt x="165490" y="254224"/>
                    <a:pt x="111532" y="254224"/>
                  </a:cubicBezTo>
                  <a:cubicBezTo>
                    <a:pt x="57575" y="254224"/>
                    <a:pt x="25348" y="233233"/>
                    <a:pt x="2224" y="2053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0A1189-8ED6-4881-8B60-9BC196908B19}"/>
                </a:ext>
              </a:extLst>
            </p:cNvPr>
            <p:cNvSpPr/>
            <p:nvPr/>
          </p:nvSpPr>
          <p:spPr bwMode="black">
            <a:xfrm>
              <a:off x="12023415" y="4807720"/>
              <a:ext cx="204565" cy="249035"/>
            </a:xfrm>
            <a:custGeom>
              <a:avLst/>
              <a:gdLst/>
              <a:ahLst/>
              <a:cxnLst/>
              <a:rect l="0" t="0" r="0" b="0"/>
              <a:pathLst>
                <a:path w="204564" h="249035">
                  <a:moveTo>
                    <a:pt x="2224" y="2224"/>
                  </a:moveTo>
                  <a:lnTo>
                    <a:pt x="110198" y="2224"/>
                  </a:lnTo>
                  <a:cubicBezTo>
                    <a:pt x="167506" y="2224"/>
                    <a:pt x="204713" y="43463"/>
                    <a:pt x="204713" y="93418"/>
                  </a:cubicBezTo>
                  <a:cubicBezTo>
                    <a:pt x="204713" y="142691"/>
                    <a:pt x="167862" y="185591"/>
                    <a:pt x="109843" y="185591"/>
                  </a:cubicBezTo>
                  <a:lnTo>
                    <a:pt x="60895" y="185591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  <a:moveTo>
                    <a:pt x="60895" y="55203"/>
                  </a:moveTo>
                  <a:lnTo>
                    <a:pt x="60895" y="131307"/>
                  </a:lnTo>
                  <a:lnTo>
                    <a:pt x="107174" y="131307"/>
                  </a:lnTo>
                  <a:cubicBezTo>
                    <a:pt x="128965" y="131307"/>
                    <a:pt x="145389" y="115861"/>
                    <a:pt x="145389" y="93418"/>
                  </a:cubicBezTo>
                  <a:cubicBezTo>
                    <a:pt x="146089" y="73012"/>
                    <a:pt x="130115" y="55902"/>
                    <a:pt x="109709" y="55203"/>
                  </a:cubicBezTo>
                  <a:cubicBezTo>
                    <a:pt x="108864" y="55174"/>
                    <a:pt x="108019" y="55174"/>
                    <a:pt x="107174" y="5520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FBF613E-A72E-409E-AA24-0441B0BB93CD}"/>
                </a:ext>
              </a:extLst>
            </p:cNvPr>
            <p:cNvSpPr/>
            <p:nvPr/>
          </p:nvSpPr>
          <p:spPr bwMode="black">
            <a:xfrm>
              <a:off x="12230619" y="4807720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677" y="2224"/>
                  </a:moveTo>
                  <a:lnTo>
                    <a:pt x="149006" y="2224"/>
                  </a:lnTo>
                  <a:lnTo>
                    <a:pt x="239519" y="246960"/>
                  </a:lnTo>
                  <a:lnTo>
                    <a:pt x="180225" y="246960"/>
                  </a:lnTo>
                  <a:lnTo>
                    <a:pt x="16747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1995" y="159353"/>
                  </a:moveTo>
                  <a:lnTo>
                    <a:pt x="149658" y="159353"/>
                  </a:lnTo>
                  <a:lnTo>
                    <a:pt x="120841" y="772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B97B5EB-8097-41E6-9D72-BC7D20ECB853}"/>
                </a:ext>
              </a:extLst>
            </p:cNvPr>
            <p:cNvSpPr/>
            <p:nvPr/>
          </p:nvSpPr>
          <p:spPr bwMode="black">
            <a:xfrm>
              <a:off x="12516565" y="4807720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776" y="2224"/>
                  </a:lnTo>
                  <a:lnTo>
                    <a:pt x="60776" y="190986"/>
                  </a:lnTo>
                  <a:lnTo>
                    <a:pt x="167506" y="190986"/>
                  </a:lnTo>
                  <a:lnTo>
                    <a:pt x="167506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3EAEB25-BDE8-48E6-B020-499F55A2BFF4}"/>
                </a:ext>
              </a:extLst>
            </p:cNvPr>
            <p:cNvSpPr/>
            <p:nvPr/>
          </p:nvSpPr>
          <p:spPr bwMode="black">
            <a:xfrm>
              <a:off x="12740608" y="4807720"/>
              <a:ext cx="246071" cy="249035"/>
            </a:xfrm>
            <a:custGeom>
              <a:avLst/>
              <a:gdLst/>
              <a:ahLst/>
              <a:cxnLst/>
              <a:rect l="0" t="0" r="0" b="0"/>
              <a:pathLst>
                <a:path w="246070" h="249035">
                  <a:moveTo>
                    <a:pt x="2224" y="2224"/>
                  </a:moveTo>
                  <a:lnTo>
                    <a:pt x="57901" y="2224"/>
                  </a:lnTo>
                  <a:lnTo>
                    <a:pt x="123925" y="93744"/>
                  </a:lnTo>
                  <a:lnTo>
                    <a:pt x="192113" y="2224"/>
                  </a:lnTo>
                  <a:lnTo>
                    <a:pt x="245478" y="2224"/>
                  </a:lnTo>
                  <a:lnTo>
                    <a:pt x="245478" y="246960"/>
                  </a:lnTo>
                  <a:lnTo>
                    <a:pt x="186569" y="246960"/>
                  </a:lnTo>
                  <a:lnTo>
                    <a:pt x="186569" y="93981"/>
                  </a:lnTo>
                  <a:lnTo>
                    <a:pt x="123599" y="178564"/>
                  </a:lnTo>
                  <a:lnTo>
                    <a:pt x="60925" y="93892"/>
                  </a:lnTo>
                  <a:lnTo>
                    <a:pt x="6092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1DEA1-120A-438A-85F7-EAE1C8B02E57}"/>
                </a:ext>
              </a:extLst>
            </p:cNvPr>
            <p:cNvSpPr/>
            <p:nvPr/>
          </p:nvSpPr>
          <p:spPr bwMode="black">
            <a:xfrm>
              <a:off x="13045942" y="4807720"/>
              <a:ext cx="219388" cy="252000"/>
            </a:xfrm>
            <a:custGeom>
              <a:avLst/>
              <a:gdLst/>
              <a:ahLst/>
              <a:cxnLst/>
              <a:rect l="0" t="0" r="0" b="0"/>
              <a:pathLst>
                <a:path w="219388" h="251999">
                  <a:moveTo>
                    <a:pt x="110939" y="250280"/>
                  </a:moveTo>
                  <a:cubicBezTo>
                    <a:pt x="177349" y="250280"/>
                    <a:pt x="219774" y="210435"/>
                    <a:pt x="219774" y="140735"/>
                  </a:cubicBezTo>
                  <a:lnTo>
                    <a:pt x="219774" y="2224"/>
                  </a:lnTo>
                  <a:lnTo>
                    <a:pt x="160480" y="2224"/>
                  </a:lnTo>
                  <a:lnTo>
                    <a:pt x="160480" y="139964"/>
                  </a:lnTo>
                  <a:cubicBezTo>
                    <a:pt x="160480" y="173939"/>
                    <a:pt x="139934" y="193328"/>
                    <a:pt x="110584" y="193328"/>
                  </a:cubicBezTo>
                  <a:cubicBezTo>
                    <a:pt x="81233" y="193328"/>
                    <a:pt x="61518" y="174058"/>
                    <a:pt x="61518" y="139964"/>
                  </a:cubicBezTo>
                  <a:lnTo>
                    <a:pt x="61518" y="2224"/>
                  </a:lnTo>
                  <a:lnTo>
                    <a:pt x="2224" y="2224"/>
                  </a:lnTo>
                  <a:lnTo>
                    <a:pt x="2224" y="140764"/>
                  </a:lnTo>
                  <a:cubicBezTo>
                    <a:pt x="2105" y="210464"/>
                    <a:pt x="44530" y="250280"/>
                    <a:pt x="110939" y="2502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aphic 8">
            <a:extLst>
              <a:ext uri="{FF2B5EF4-FFF2-40B4-BE49-F238E27FC236}">
                <a16:creationId xmlns:a16="http://schemas.microsoft.com/office/drawing/2014/main" id="{88CA600F-7F82-41AF-93B4-C02A23D72BA1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14A8BE4-F085-4880-8367-B80F0E75864B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C6D7A1-5510-4FD9-A526-2D107CFEDDA0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37C8555-5698-47B4-8E63-8A5DED543C6F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888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4">
            <a:extLst>
              <a:ext uri="{FF2B5EF4-FFF2-40B4-BE49-F238E27FC236}">
                <a16:creationId xmlns:a16="http://schemas.microsoft.com/office/drawing/2014/main" id="{2230E259-33EE-4CDE-9FC4-EC51D14F169E}"/>
              </a:ext>
            </a:extLst>
          </p:cNvPr>
          <p:cNvGrpSpPr/>
          <p:nvPr/>
        </p:nvGrpSpPr>
        <p:grpSpPr bwMode="black">
          <a:xfrm rot="5400000">
            <a:off x="10321200" y="4806000"/>
            <a:ext cx="2943953" cy="252000"/>
            <a:chOff x="10321200" y="4806000"/>
            <a:chExt cx="2943953" cy="25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F327BA2-33AD-4E92-8EA5-3943C1D1A1F7}"/>
                </a:ext>
              </a:extLst>
            </p:cNvPr>
            <p:cNvSpPr/>
            <p:nvPr/>
          </p:nvSpPr>
          <p:spPr bwMode="black">
            <a:xfrm>
              <a:off x="11689768" y="4807097"/>
              <a:ext cx="249035" cy="249035"/>
            </a:xfrm>
            <a:custGeom>
              <a:avLst/>
              <a:gdLst/>
              <a:ahLst/>
              <a:cxnLst/>
              <a:rect l="0" t="0" r="0" b="0"/>
              <a:pathLst>
                <a:path w="249035" h="249035">
                  <a:moveTo>
                    <a:pt x="247671" y="22976"/>
                  </a:moveTo>
                  <a:lnTo>
                    <a:pt x="226919" y="2224"/>
                  </a:lnTo>
                  <a:lnTo>
                    <a:pt x="124933" y="104209"/>
                  </a:lnTo>
                  <a:lnTo>
                    <a:pt x="22947" y="2224"/>
                  </a:lnTo>
                  <a:lnTo>
                    <a:pt x="2224" y="22976"/>
                  </a:lnTo>
                  <a:lnTo>
                    <a:pt x="104209" y="124962"/>
                  </a:lnTo>
                  <a:lnTo>
                    <a:pt x="2224" y="226948"/>
                  </a:lnTo>
                  <a:lnTo>
                    <a:pt x="22947" y="247701"/>
                  </a:lnTo>
                  <a:lnTo>
                    <a:pt x="124933" y="145715"/>
                  </a:lnTo>
                  <a:lnTo>
                    <a:pt x="226919" y="247701"/>
                  </a:lnTo>
                  <a:lnTo>
                    <a:pt x="247671" y="226948"/>
                  </a:lnTo>
                  <a:lnTo>
                    <a:pt x="145686" y="124962"/>
                  </a:lnTo>
                  <a:lnTo>
                    <a:pt x="247671" y="2297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837F39D-2A56-4B2A-A745-C94926F230B1}"/>
                </a:ext>
              </a:extLst>
            </p:cNvPr>
            <p:cNvSpPr/>
            <p:nvPr/>
          </p:nvSpPr>
          <p:spPr bwMode="black">
            <a:xfrm>
              <a:off x="10559369" y="4803006"/>
              <a:ext cx="252000" cy="257929"/>
            </a:xfrm>
            <a:custGeom>
              <a:avLst/>
              <a:gdLst/>
              <a:ahLst/>
              <a:cxnLst/>
              <a:rect l="0" t="0" r="0" b="0"/>
              <a:pathLst>
                <a:path w="252000" h="257929">
                  <a:moveTo>
                    <a:pt x="2239" y="129380"/>
                  </a:moveTo>
                  <a:cubicBezTo>
                    <a:pt x="1175" y="60226"/>
                    <a:pt x="56372" y="3303"/>
                    <a:pt x="125526" y="2239"/>
                  </a:cubicBezTo>
                  <a:cubicBezTo>
                    <a:pt x="194681" y="1175"/>
                    <a:pt x="251603" y="56372"/>
                    <a:pt x="252667" y="125526"/>
                  </a:cubicBezTo>
                  <a:cubicBezTo>
                    <a:pt x="252688" y="126811"/>
                    <a:pt x="252688" y="128095"/>
                    <a:pt x="252667" y="129380"/>
                  </a:cubicBezTo>
                  <a:cubicBezTo>
                    <a:pt x="253732" y="198534"/>
                    <a:pt x="198535" y="255457"/>
                    <a:pt x="129380" y="256521"/>
                  </a:cubicBezTo>
                  <a:cubicBezTo>
                    <a:pt x="60225" y="257585"/>
                    <a:pt x="3303" y="202387"/>
                    <a:pt x="2239" y="133233"/>
                  </a:cubicBezTo>
                  <a:cubicBezTo>
                    <a:pt x="2219" y="131949"/>
                    <a:pt x="2219" y="130664"/>
                    <a:pt x="2239" y="129380"/>
                  </a:cubicBezTo>
                  <a:close/>
                  <a:moveTo>
                    <a:pt x="193996" y="129380"/>
                  </a:moveTo>
                  <a:cubicBezTo>
                    <a:pt x="193996" y="91847"/>
                    <a:pt x="165149" y="60984"/>
                    <a:pt x="127290" y="60984"/>
                  </a:cubicBezTo>
                  <a:cubicBezTo>
                    <a:pt x="89431" y="60984"/>
                    <a:pt x="61266" y="91936"/>
                    <a:pt x="61266" y="129380"/>
                  </a:cubicBezTo>
                  <a:cubicBezTo>
                    <a:pt x="61266" y="166824"/>
                    <a:pt x="89075" y="197568"/>
                    <a:pt x="127320" y="197568"/>
                  </a:cubicBezTo>
                  <a:cubicBezTo>
                    <a:pt x="165564" y="197568"/>
                    <a:pt x="193996" y="166616"/>
                    <a:pt x="193996" y="1293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B26AE56-16E6-47AB-87A9-C865D74D3359}"/>
                </a:ext>
              </a:extLst>
            </p:cNvPr>
            <p:cNvSpPr/>
            <p:nvPr/>
          </p:nvSpPr>
          <p:spPr bwMode="black">
            <a:xfrm>
              <a:off x="10860243" y="4807808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190897"/>
                  </a:lnTo>
                  <a:lnTo>
                    <a:pt x="167624" y="190897"/>
                  </a:lnTo>
                  <a:lnTo>
                    <a:pt x="167624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BED8D64-DF02-4F0E-9817-E871619CCA85}"/>
                </a:ext>
              </a:extLst>
            </p:cNvPr>
            <p:cNvSpPr/>
            <p:nvPr/>
          </p:nvSpPr>
          <p:spPr bwMode="black">
            <a:xfrm>
              <a:off x="11084197" y="4807808"/>
              <a:ext cx="62259" cy="249035"/>
            </a:xfrm>
            <a:custGeom>
              <a:avLst/>
              <a:gdLst/>
              <a:ahLst/>
              <a:cxnLst/>
              <a:rect l="0" t="0" r="0" b="0"/>
              <a:pathLst>
                <a:path w="6225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7A56366-1EF9-498E-9910-8125DC22543E}"/>
                </a:ext>
              </a:extLst>
            </p:cNvPr>
            <p:cNvSpPr/>
            <p:nvPr/>
          </p:nvSpPr>
          <p:spPr bwMode="black">
            <a:xfrm>
              <a:off x="11197893" y="4807808"/>
              <a:ext cx="201600" cy="249035"/>
            </a:xfrm>
            <a:custGeom>
              <a:avLst/>
              <a:gdLst/>
              <a:ahLst/>
              <a:cxnLst/>
              <a:rect l="0" t="0" r="0" b="0"/>
              <a:pathLst>
                <a:path w="201600" h="249035">
                  <a:moveTo>
                    <a:pt x="71657" y="58197"/>
                  </a:moveTo>
                  <a:lnTo>
                    <a:pt x="2224" y="58197"/>
                  </a:lnTo>
                  <a:lnTo>
                    <a:pt x="2224" y="2224"/>
                  </a:lnTo>
                  <a:lnTo>
                    <a:pt x="199792" y="2224"/>
                  </a:lnTo>
                  <a:lnTo>
                    <a:pt x="199792" y="58197"/>
                  </a:lnTo>
                  <a:lnTo>
                    <a:pt x="130329" y="58197"/>
                  </a:lnTo>
                  <a:lnTo>
                    <a:pt x="130329" y="246960"/>
                  </a:lnTo>
                  <a:lnTo>
                    <a:pt x="71657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B0656C-ABDC-4AA8-BA1C-6C12FF112A0F}"/>
                </a:ext>
              </a:extLst>
            </p:cNvPr>
            <p:cNvSpPr/>
            <p:nvPr/>
          </p:nvSpPr>
          <p:spPr bwMode="black">
            <a:xfrm>
              <a:off x="11393623" y="4807808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706" y="2224"/>
                  </a:moveTo>
                  <a:lnTo>
                    <a:pt x="149036" y="2224"/>
                  </a:lnTo>
                  <a:lnTo>
                    <a:pt x="239548" y="246960"/>
                  </a:lnTo>
                  <a:lnTo>
                    <a:pt x="180254" y="246960"/>
                  </a:lnTo>
                  <a:lnTo>
                    <a:pt x="16750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2024" y="159353"/>
                  </a:moveTo>
                  <a:lnTo>
                    <a:pt x="149688" y="159353"/>
                  </a:lnTo>
                  <a:lnTo>
                    <a:pt x="120871" y="772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D2188C-0464-419F-9EA0-5D1244701800}"/>
                </a:ext>
              </a:extLst>
            </p:cNvPr>
            <p:cNvSpPr/>
            <p:nvPr/>
          </p:nvSpPr>
          <p:spPr bwMode="black">
            <a:xfrm>
              <a:off x="10318976" y="4803776"/>
              <a:ext cx="204565" cy="254965"/>
            </a:xfrm>
            <a:custGeom>
              <a:avLst/>
              <a:gdLst/>
              <a:ahLst/>
              <a:cxnLst/>
              <a:rect l="0" t="0" r="0" b="0"/>
              <a:pathLst>
                <a:path w="204564" h="254964">
                  <a:moveTo>
                    <a:pt x="2224" y="205395"/>
                  </a:moveTo>
                  <a:lnTo>
                    <a:pt x="40765" y="166854"/>
                  </a:lnTo>
                  <a:cubicBezTo>
                    <a:pt x="60361" y="190571"/>
                    <a:pt x="80759" y="199673"/>
                    <a:pt x="113489" y="199673"/>
                  </a:cubicBezTo>
                  <a:cubicBezTo>
                    <a:pt x="133293" y="199673"/>
                    <a:pt x="143996" y="190275"/>
                    <a:pt x="143996" y="176874"/>
                  </a:cubicBezTo>
                  <a:cubicBezTo>
                    <a:pt x="143996" y="160450"/>
                    <a:pt x="127927" y="157070"/>
                    <a:pt x="93388" y="148710"/>
                  </a:cubicBezTo>
                  <a:cubicBezTo>
                    <a:pt x="57812" y="140646"/>
                    <a:pt x="16306" y="127571"/>
                    <a:pt x="16306" y="77290"/>
                  </a:cubicBezTo>
                  <a:cubicBezTo>
                    <a:pt x="16306" y="34835"/>
                    <a:pt x="53513" y="2224"/>
                    <a:pt x="105810" y="2224"/>
                  </a:cubicBezTo>
                  <a:cubicBezTo>
                    <a:pt x="150755" y="2224"/>
                    <a:pt x="177141" y="17492"/>
                    <a:pt x="203231" y="45656"/>
                  </a:cubicBezTo>
                  <a:lnTo>
                    <a:pt x="167654" y="81233"/>
                  </a:lnTo>
                  <a:cubicBezTo>
                    <a:pt x="149984" y="61251"/>
                    <a:pt x="133264" y="53513"/>
                    <a:pt x="104476" y="53513"/>
                  </a:cubicBezTo>
                  <a:cubicBezTo>
                    <a:pt x="84702" y="53513"/>
                    <a:pt x="75304" y="64245"/>
                    <a:pt x="75304" y="75304"/>
                  </a:cubicBezTo>
                  <a:cubicBezTo>
                    <a:pt x="75304" y="90394"/>
                    <a:pt x="95434" y="93418"/>
                    <a:pt x="124933" y="100444"/>
                  </a:cubicBezTo>
                  <a:cubicBezTo>
                    <a:pt x="161458" y="108953"/>
                    <a:pt x="204713" y="121583"/>
                    <a:pt x="204713" y="174176"/>
                  </a:cubicBezTo>
                  <a:cubicBezTo>
                    <a:pt x="204713" y="220456"/>
                    <a:pt x="165490" y="254224"/>
                    <a:pt x="111532" y="254224"/>
                  </a:cubicBezTo>
                  <a:cubicBezTo>
                    <a:pt x="57575" y="254224"/>
                    <a:pt x="25348" y="233233"/>
                    <a:pt x="2224" y="2053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85B21F-DB6B-41FA-93F5-9DBAA20A7252}"/>
                </a:ext>
              </a:extLst>
            </p:cNvPr>
            <p:cNvSpPr/>
            <p:nvPr/>
          </p:nvSpPr>
          <p:spPr bwMode="black">
            <a:xfrm>
              <a:off x="12023415" y="4807720"/>
              <a:ext cx="204565" cy="249035"/>
            </a:xfrm>
            <a:custGeom>
              <a:avLst/>
              <a:gdLst/>
              <a:ahLst/>
              <a:cxnLst/>
              <a:rect l="0" t="0" r="0" b="0"/>
              <a:pathLst>
                <a:path w="204564" h="249035">
                  <a:moveTo>
                    <a:pt x="2224" y="2224"/>
                  </a:moveTo>
                  <a:lnTo>
                    <a:pt x="110198" y="2224"/>
                  </a:lnTo>
                  <a:cubicBezTo>
                    <a:pt x="167506" y="2224"/>
                    <a:pt x="204713" y="43463"/>
                    <a:pt x="204713" y="93418"/>
                  </a:cubicBezTo>
                  <a:cubicBezTo>
                    <a:pt x="204713" y="142691"/>
                    <a:pt x="167862" y="185591"/>
                    <a:pt x="109843" y="185591"/>
                  </a:cubicBezTo>
                  <a:lnTo>
                    <a:pt x="60895" y="185591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  <a:moveTo>
                    <a:pt x="60895" y="55203"/>
                  </a:moveTo>
                  <a:lnTo>
                    <a:pt x="60895" y="131307"/>
                  </a:lnTo>
                  <a:lnTo>
                    <a:pt x="107174" y="131307"/>
                  </a:lnTo>
                  <a:cubicBezTo>
                    <a:pt x="128965" y="131307"/>
                    <a:pt x="145389" y="115861"/>
                    <a:pt x="145389" y="93418"/>
                  </a:cubicBezTo>
                  <a:cubicBezTo>
                    <a:pt x="146089" y="73012"/>
                    <a:pt x="130115" y="55902"/>
                    <a:pt x="109709" y="55203"/>
                  </a:cubicBezTo>
                  <a:cubicBezTo>
                    <a:pt x="108864" y="55174"/>
                    <a:pt x="108019" y="55174"/>
                    <a:pt x="107174" y="5520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31FC708-6F87-4716-BAE0-0C08B3DB34BE}"/>
                </a:ext>
              </a:extLst>
            </p:cNvPr>
            <p:cNvSpPr/>
            <p:nvPr/>
          </p:nvSpPr>
          <p:spPr bwMode="black">
            <a:xfrm>
              <a:off x="12230619" y="4807720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677" y="2224"/>
                  </a:moveTo>
                  <a:lnTo>
                    <a:pt x="149006" y="2224"/>
                  </a:lnTo>
                  <a:lnTo>
                    <a:pt x="239519" y="246960"/>
                  </a:lnTo>
                  <a:lnTo>
                    <a:pt x="180225" y="246960"/>
                  </a:lnTo>
                  <a:lnTo>
                    <a:pt x="16747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1995" y="159353"/>
                  </a:moveTo>
                  <a:lnTo>
                    <a:pt x="149658" y="159353"/>
                  </a:lnTo>
                  <a:lnTo>
                    <a:pt x="120841" y="772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C2ECB1-45E3-4D05-95F7-DC51D2870FAF}"/>
                </a:ext>
              </a:extLst>
            </p:cNvPr>
            <p:cNvSpPr/>
            <p:nvPr/>
          </p:nvSpPr>
          <p:spPr bwMode="black">
            <a:xfrm>
              <a:off x="12516565" y="4807720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776" y="2224"/>
                  </a:lnTo>
                  <a:lnTo>
                    <a:pt x="60776" y="190986"/>
                  </a:lnTo>
                  <a:lnTo>
                    <a:pt x="167506" y="190986"/>
                  </a:lnTo>
                  <a:lnTo>
                    <a:pt x="167506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0D878C-A6CC-4B0E-85F1-FD1C5A3B10FE}"/>
                </a:ext>
              </a:extLst>
            </p:cNvPr>
            <p:cNvSpPr/>
            <p:nvPr/>
          </p:nvSpPr>
          <p:spPr bwMode="black">
            <a:xfrm>
              <a:off x="12740608" y="4807720"/>
              <a:ext cx="246071" cy="249035"/>
            </a:xfrm>
            <a:custGeom>
              <a:avLst/>
              <a:gdLst/>
              <a:ahLst/>
              <a:cxnLst/>
              <a:rect l="0" t="0" r="0" b="0"/>
              <a:pathLst>
                <a:path w="246070" h="249035">
                  <a:moveTo>
                    <a:pt x="2224" y="2224"/>
                  </a:moveTo>
                  <a:lnTo>
                    <a:pt x="57901" y="2224"/>
                  </a:lnTo>
                  <a:lnTo>
                    <a:pt x="123925" y="93744"/>
                  </a:lnTo>
                  <a:lnTo>
                    <a:pt x="192113" y="2224"/>
                  </a:lnTo>
                  <a:lnTo>
                    <a:pt x="245478" y="2224"/>
                  </a:lnTo>
                  <a:lnTo>
                    <a:pt x="245478" y="246960"/>
                  </a:lnTo>
                  <a:lnTo>
                    <a:pt x="186569" y="246960"/>
                  </a:lnTo>
                  <a:lnTo>
                    <a:pt x="186569" y="93981"/>
                  </a:lnTo>
                  <a:lnTo>
                    <a:pt x="123599" y="178564"/>
                  </a:lnTo>
                  <a:lnTo>
                    <a:pt x="60925" y="93892"/>
                  </a:lnTo>
                  <a:lnTo>
                    <a:pt x="6092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67D9F99-DEAD-4DCA-8E00-B381036AAF58}"/>
                </a:ext>
              </a:extLst>
            </p:cNvPr>
            <p:cNvSpPr/>
            <p:nvPr/>
          </p:nvSpPr>
          <p:spPr bwMode="black">
            <a:xfrm>
              <a:off x="13045942" y="4807720"/>
              <a:ext cx="219388" cy="252000"/>
            </a:xfrm>
            <a:custGeom>
              <a:avLst/>
              <a:gdLst/>
              <a:ahLst/>
              <a:cxnLst/>
              <a:rect l="0" t="0" r="0" b="0"/>
              <a:pathLst>
                <a:path w="219388" h="251999">
                  <a:moveTo>
                    <a:pt x="110939" y="250280"/>
                  </a:moveTo>
                  <a:cubicBezTo>
                    <a:pt x="177349" y="250280"/>
                    <a:pt x="219774" y="210435"/>
                    <a:pt x="219774" y="140735"/>
                  </a:cubicBezTo>
                  <a:lnTo>
                    <a:pt x="219774" y="2224"/>
                  </a:lnTo>
                  <a:lnTo>
                    <a:pt x="160480" y="2224"/>
                  </a:lnTo>
                  <a:lnTo>
                    <a:pt x="160480" y="139964"/>
                  </a:lnTo>
                  <a:cubicBezTo>
                    <a:pt x="160480" y="173939"/>
                    <a:pt x="139934" y="193328"/>
                    <a:pt x="110584" y="193328"/>
                  </a:cubicBezTo>
                  <a:cubicBezTo>
                    <a:pt x="81233" y="193328"/>
                    <a:pt x="61518" y="174058"/>
                    <a:pt x="61518" y="139964"/>
                  </a:cubicBezTo>
                  <a:lnTo>
                    <a:pt x="61518" y="2224"/>
                  </a:lnTo>
                  <a:lnTo>
                    <a:pt x="2224" y="2224"/>
                  </a:lnTo>
                  <a:lnTo>
                    <a:pt x="2224" y="140764"/>
                  </a:lnTo>
                  <a:cubicBezTo>
                    <a:pt x="2105" y="210464"/>
                    <a:pt x="44530" y="250280"/>
                    <a:pt x="110939" y="2502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aphic 8">
            <a:extLst>
              <a:ext uri="{FF2B5EF4-FFF2-40B4-BE49-F238E27FC236}">
                <a16:creationId xmlns:a16="http://schemas.microsoft.com/office/drawing/2014/main" id="{D8F6CA40-07D1-4B55-88CF-20DF25DA1326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9350BB7-029E-4DFD-BDDB-FFEAED4AA221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F5CD32F-E755-4C84-8C4D-34460EBAE3BE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9770382-E48A-48D1-8F74-2F8F937D2353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818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4" name="Graphic 8">
            <a:extLst>
              <a:ext uri="{FF2B5EF4-FFF2-40B4-BE49-F238E27FC236}">
                <a16:creationId xmlns:a16="http://schemas.microsoft.com/office/drawing/2014/main" id="{3FAAEEE4-4B97-420E-BC3E-CE632C9D7DFB}"/>
              </a:ext>
            </a:extLst>
          </p:cNvPr>
          <p:cNvGrpSpPr/>
          <p:nvPr/>
        </p:nvGrpSpPr>
        <p:grpSpPr>
          <a:xfrm>
            <a:off x="799364" y="802115"/>
            <a:ext cx="1080000" cy="1309091"/>
            <a:chOff x="1485182" y="561475"/>
            <a:chExt cx="1080000" cy="1309091"/>
          </a:xfrm>
          <a:solidFill>
            <a:srgbClr val="282828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411D2CA-3CD2-42E8-BCD8-AA8A83B0F148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60E1BD9-8446-444B-99B3-29E96E948B81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882F634-03B5-441E-B44F-FFA37BBEDBB6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aphic 4">
            <a:extLst>
              <a:ext uri="{FF2B5EF4-FFF2-40B4-BE49-F238E27FC236}">
                <a16:creationId xmlns:a16="http://schemas.microsoft.com/office/drawing/2014/main" id="{3E49629A-283F-4DE1-9E08-16F852A39278}"/>
              </a:ext>
            </a:extLst>
          </p:cNvPr>
          <p:cNvGrpSpPr/>
          <p:nvPr/>
        </p:nvGrpSpPr>
        <p:grpSpPr>
          <a:xfrm rot="5400000">
            <a:off x="10322478" y="4806003"/>
            <a:ext cx="2943953" cy="252000"/>
            <a:chOff x="10322478" y="4806003"/>
            <a:chExt cx="2943953" cy="252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55D42E8-A68D-453D-BE3D-85572D837966}"/>
                </a:ext>
              </a:extLst>
            </p:cNvPr>
            <p:cNvSpPr/>
            <p:nvPr/>
          </p:nvSpPr>
          <p:spPr>
            <a:xfrm>
              <a:off x="11691046" y="4807100"/>
              <a:ext cx="249035" cy="249035"/>
            </a:xfrm>
            <a:custGeom>
              <a:avLst/>
              <a:gdLst/>
              <a:ahLst/>
              <a:cxnLst/>
              <a:rect l="0" t="0" r="0" b="0"/>
              <a:pathLst>
                <a:path w="249035" h="249035">
                  <a:moveTo>
                    <a:pt x="247671" y="22976"/>
                  </a:moveTo>
                  <a:lnTo>
                    <a:pt x="226919" y="2224"/>
                  </a:lnTo>
                  <a:lnTo>
                    <a:pt x="124933" y="104209"/>
                  </a:lnTo>
                  <a:lnTo>
                    <a:pt x="22947" y="2224"/>
                  </a:lnTo>
                  <a:lnTo>
                    <a:pt x="2224" y="22976"/>
                  </a:lnTo>
                  <a:lnTo>
                    <a:pt x="104209" y="124962"/>
                  </a:lnTo>
                  <a:lnTo>
                    <a:pt x="2224" y="226948"/>
                  </a:lnTo>
                  <a:lnTo>
                    <a:pt x="22947" y="247701"/>
                  </a:lnTo>
                  <a:lnTo>
                    <a:pt x="124933" y="145715"/>
                  </a:lnTo>
                  <a:lnTo>
                    <a:pt x="226919" y="247701"/>
                  </a:lnTo>
                  <a:lnTo>
                    <a:pt x="247671" y="226948"/>
                  </a:lnTo>
                  <a:lnTo>
                    <a:pt x="145686" y="124962"/>
                  </a:lnTo>
                  <a:lnTo>
                    <a:pt x="247671" y="22976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182A74-00F9-4C2C-87EA-32D440AE6A9F}"/>
                </a:ext>
              </a:extLst>
            </p:cNvPr>
            <p:cNvSpPr/>
            <p:nvPr/>
          </p:nvSpPr>
          <p:spPr>
            <a:xfrm>
              <a:off x="10560647" y="4803009"/>
              <a:ext cx="252000" cy="257929"/>
            </a:xfrm>
            <a:custGeom>
              <a:avLst/>
              <a:gdLst/>
              <a:ahLst/>
              <a:cxnLst/>
              <a:rect l="0" t="0" r="0" b="0"/>
              <a:pathLst>
                <a:path w="252000" h="257929">
                  <a:moveTo>
                    <a:pt x="2239" y="129380"/>
                  </a:moveTo>
                  <a:cubicBezTo>
                    <a:pt x="1175" y="60226"/>
                    <a:pt x="56372" y="3303"/>
                    <a:pt x="125526" y="2239"/>
                  </a:cubicBezTo>
                  <a:cubicBezTo>
                    <a:pt x="194680" y="1175"/>
                    <a:pt x="251603" y="56372"/>
                    <a:pt x="252667" y="125526"/>
                  </a:cubicBezTo>
                  <a:cubicBezTo>
                    <a:pt x="252687" y="126811"/>
                    <a:pt x="252687" y="128095"/>
                    <a:pt x="252667" y="129380"/>
                  </a:cubicBezTo>
                  <a:cubicBezTo>
                    <a:pt x="253732" y="198534"/>
                    <a:pt x="198534" y="255457"/>
                    <a:pt x="129380" y="256521"/>
                  </a:cubicBezTo>
                  <a:cubicBezTo>
                    <a:pt x="60226" y="257585"/>
                    <a:pt x="3303" y="202387"/>
                    <a:pt x="2239" y="133233"/>
                  </a:cubicBezTo>
                  <a:cubicBezTo>
                    <a:pt x="2219" y="131949"/>
                    <a:pt x="2219" y="130664"/>
                    <a:pt x="2239" y="129380"/>
                  </a:cubicBezTo>
                  <a:close/>
                  <a:moveTo>
                    <a:pt x="193996" y="129380"/>
                  </a:moveTo>
                  <a:cubicBezTo>
                    <a:pt x="193996" y="91847"/>
                    <a:pt x="165149" y="60984"/>
                    <a:pt x="127290" y="60984"/>
                  </a:cubicBezTo>
                  <a:cubicBezTo>
                    <a:pt x="89431" y="60984"/>
                    <a:pt x="61266" y="91936"/>
                    <a:pt x="61266" y="129380"/>
                  </a:cubicBezTo>
                  <a:cubicBezTo>
                    <a:pt x="61266" y="166824"/>
                    <a:pt x="89075" y="197568"/>
                    <a:pt x="127320" y="197568"/>
                  </a:cubicBezTo>
                  <a:cubicBezTo>
                    <a:pt x="165564" y="197568"/>
                    <a:pt x="193996" y="166616"/>
                    <a:pt x="193996" y="129380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7B4E3A4-80F2-45C2-819B-EB71AE96E862}"/>
                </a:ext>
              </a:extLst>
            </p:cNvPr>
            <p:cNvSpPr/>
            <p:nvPr/>
          </p:nvSpPr>
          <p:spPr>
            <a:xfrm>
              <a:off x="10861521" y="4807811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190897"/>
                  </a:lnTo>
                  <a:lnTo>
                    <a:pt x="167624" y="190897"/>
                  </a:lnTo>
                  <a:lnTo>
                    <a:pt x="167624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A8F0A49-353F-4034-ABF1-79654426A803}"/>
                </a:ext>
              </a:extLst>
            </p:cNvPr>
            <p:cNvSpPr/>
            <p:nvPr/>
          </p:nvSpPr>
          <p:spPr>
            <a:xfrm>
              <a:off x="11085475" y="4807811"/>
              <a:ext cx="62259" cy="249035"/>
            </a:xfrm>
            <a:custGeom>
              <a:avLst/>
              <a:gdLst/>
              <a:ahLst/>
              <a:cxnLst/>
              <a:rect l="0" t="0" r="0" b="0"/>
              <a:pathLst>
                <a:path w="6225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16A2C04-E5CD-4581-B345-E8A6F9A31135}"/>
                </a:ext>
              </a:extLst>
            </p:cNvPr>
            <p:cNvSpPr/>
            <p:nvPr/>
          </p:nvSpPr>
          <p:spPr>
            <a:xfrm>
              <a:off x="11199171" y="4807811"/>
              <a:ext cx="201600" cy="249035"/>
            </a:xfrm>
            <a:custGeom>
              <a:avLst/>
              <a:gdLst/>
              <a:ahLst/>
              <a:cxnLst/>
              <a:rect l="0" t="0" r="0" b="0"/>
              <a:pathLst>
                <a:path w="201600" h="249035">
                  <a:moveTo>
                    <a:pt x="71657" y="58197"/>
                  </a:moveTo>
                  <a:lnTo>
                    <a:pt x="2224" y="58197"/>
                  </a:lnTo>
                  <a:lnTo>
                    <a:pt x="2224" y="2224"/>
                  </a:lnTo>
                  <a:lnTo>
                    <a:pt x="199792" y="2224"/>
                  </a:lnTo>
                  <a:lnTo>
                    <a:pt x="199792" y="58197"/>
                  </a:lnTo>
                  <a:lnTo>
                    <a:pt x="130329" y="58197"/>
                  </a:lnTo>
                  <a:lnTo>
                    <a:pt x="130329" y="246960"/>
                  </a:lnTo>
                  <a:lnTo>
                    <a:pt x="71657" y="246960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D95DBB0-79F3-4466-9E22-C612D234DBF4}"/>
                </a:ext>
              </a:extLst>
            </p:cNvPr>
            <p:cNvSpPr/>
            <p:nvPr/>
          </p:nvSpPr>
          <p:spPr>
            <a:xfrm>
              <a:off x="11394901" y="4807811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706" y="2224"/>
                  </a:moveTo>
                  <a:lnTo>
                    <a:pt x="149036" y="2224"/>
                  </a:lnTo>
                  <a:lnTo>
                    <a:pt x="239548" y="246960"/>
                  </a:lnTo>
                  <a:lnTo>
                    <a:pt x="180254" y="246960"/>
                  </a:lnTo>
                  <a:lnTo>
                    <a:pt x="16750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2024" y="159353"/>
                  </a:moveTo>
                  <a:lnTo>
                    <a:pt x="149688" y="159353"/>
                  </a:lnTo>
                  <a:lnTo>
                    <a:pt x="120871" y="7723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3D4C279-BE22-4CE4-AFAA-AA648DC603EE}"/>
                </a:ext>
              </a:extLst>
            </p:cNvPr>
            <p:cNvSpPr/>
            <p:nvPr/>
          </p:nvSpPr>
          <p:spPr>
            <a:xfrm>
              <a:off x="10320254" y="4803779"/>
              <a:ext cx="204565" cy="254965"/>
            </a:xfrm>
            <a:custGeom>
              <a:avLst/>
              <a:gdLst/>
              <a:ahLst/>
              <a:cxnLst/>
              <a:rect l="0" t="0" r="0" b="0"/>
              <a:pathLst>
                <a:path w="204564" h="254964">
                  <a:moveTo>
                    <a:pt x="2224" y="205395"/>
                  </a:moveTo>
                  <a:lnTo>
                    <a:pt x="40765" y="166854"/>
                  </a:lnTo>
                  <a:cubicBezTo>
                    <a:pt x="60361" y="190571"/>
                    <a:pt x="80759" y="199673"/>
                    <a:pt x="113489" y="199673"/>
                  </a:cubicBezTo>
                  <a:cubicBezTo>
                    <a:pt x="133293" y="199673"/>
                    <a:pt x="143996" y="190275"/>
                    <a:pt x="143996" y="176874"/>
                  </a:cubicBezTo>
                  <a:cubicBezTo>
                    <a:pt x="143996" y="160450"/>
                    <a:pt x="127927" y="157070"/>
                    <a:pt x="93388" y="148710"/>
                  </a:cubicBezTo>
                  <a:cubicBezTo>
                    <a:pt x="57812" y="140646"/>
                    <a:pt x="16306" y="127571"/>
                    <a:pt x="16306" y="77290"/>
                  </a:cubicBezTo>
                  <a:cubicBezTo>
                    <a:pt x="16306" y="34835"/>
                    <a:pt x="53513" y="2224"/>
                    <a:pt x="105810" y="2224"/>
                  </a:cubicBezTo>
                  <a:cubicBezTo>
                    <a:pt x="150755" y="2224"/>
                    <a:pt x="177141" y="17492"/>
                    <a:pt x="203231" y="45656"/>
                  </a:cubicBezTo>
                  <a:lnTo>
                    <a:pt x="167654" y="81233"/>
                  </a:lnTo>
                  <a:cubicBezTo>
                    <a:pt x="149984" y="61251"/>
                    <a:pt x="133264" y="53513"/>
                    <a:pt x="104476" y="53513"/>
                  </a:cubicBezTo>
                  <a:cubicBezTo>
                    <a:pt x="84702" y="53513"/>
                    <a:pt x="75304" y="64245"/>
                    <a:pt x="75304" y="75304"/>
                  </a:cubicBezTo>
                  <a:cubicBezTo>
                    <a:pt x="75304" y="90394"/>
                    <a:pt x="95434" y="93418"/>
                    <a:pt x="124933" y="100444"/>
                  </a:cubicBezTo>
                  <a:cubicBezTo>
                    <a:pt x="161458" y="108953"/>
                    <a:pt x="204713" y="121583"/>
                    <a:pt x="204713" y="174176"/>
                  </a:cubicBezTo>
                  <a:cubicBezTo>
                    <a:pt x="204713" y="220456"/>
                    <a:pt x="165490" y="254224"/>
                    <a:pt x="111532" y="254224"/>
                  </a:cubicBezTo>
                  <a:cubicBezTo>
                    <a:pt x="57575" y="254224"/>
                    <a:pt x="25348" y="233233"/>
                    <a:pt x="2224" y="205395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450CD9-739F-4FC6-9F66-47D2DB9E03C5}"/>
                </a:ext>
              </a:extLst>
            </p:cNvPr>
            <p:cNvSpPr/>
            <p:nvPr/>
          </p:nvSpPr>
          <p:spPr>
            <a:xfrm>
              <a:off x="12024693" y="4807723"/>
              <a:ext cx="204565" cy="249035"/>
            </a:xfrm>
            <a:custGeom>
              <a:avLst/>
              <a:gdLst/>
              <a:ahLst/>
              <a:cxnLst/>
              <a:rect l="0" t="0" r="0" b="0"/>
              <a:pathLst>
                <a:path w="204564" h="249035">
                  <a:moveTo>
                    <a:pt x="2224" y="2224"/>
                  </a:moveTo>
                  <a:lnTo>
                    <a:pt x="110198" y="2224"/>
                  </a:lnTo>
                  <a:cubicBezTo>
                    <a:pt x="167506" y="2224"/>
                    <a:pt x="204713" y="43463"/>
                    <a:pt x="204713" y="93418"/>
                  </a:cubicBezTo>
                  <a:cubicBezTo>
                    <a:pt x="204713" y="142691"/>
                    <a:pt x="167862" y="185591"/>
                    <a:pt x="109843" y="185591"/>
                  </a:cubicBezTo>
                  <a:lnTo>
                    <a:pt x="60895" y="185591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  <a:moveTo>
                    <a:pt x="60895" y="55203"/>
                  </a:moveTo>
                  <a:lnTo>
                    <a:pt x="60895" y="131307"/>
                  </a:lnTo>
                  <a:lnTo>
                    <a:pt x="107174" y="131307"/>
                  </a:lnTo>
                  <a:cubicBezTo>
                    <a:pt x="128965" y="131307"/>
                    <a:pt x="145389" y="115861"/>
                    <a:pt x="145389" y="93418"/>
                  </a:cubicBezTo>
                  <a:cubicBezTo>
                    <a:pt x="146089" y="73012"/>
                    <a:pt x="130114" y="55903"/>
                    <a:pt x="109708" y="55203"/>
                  </a:cubicBezTo>
                  <a:cubicBezTo>
                    <a:pt x="108864" y="55174"/>
                    <a:pt x="108019" y="55174"/>
                    <a:pt x="107174" y="55203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94C37E4-D0C3-4D04-B515-3C8781C9A772}"/>
                </a:ext>
              </a:extLst>
            </p:cNvPr>
            <p:cNvSpPr/>
            <p:nvPr/>
          </p:nvSpPr>
          <p:spPr>
            <a:xfrm>
              <a:off x="12231897" y="4807723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677" y="2224"/>
                  </a:moveTo>
                  <a:lnTo>
                    <a:pt x="149006" y="2224"/>
                  </a:lnTo>
                  <a:lnTo>
                    <a:pt x="239519" y="246960"/>
                  </a:lnTo>
                  <a:lnTo>
                    <a:pt x="180225" y="246960"/>
                  </a:lnTo>
                  <a:lnTo>
                    <a:pt x="16747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1995" y="159353"/>
                  </a:moveTo>
                  <a:lnTo>
                    <a:pt x="149658" y="159353"/>
                  </a:lnTo>
                  <a:lnTo>
                    <a:pt x="120841" y="7723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DCA6613-CB96-427D-8FB4-58D5C46D3CFB}"/>
                </a:ext>
              </a:extLst>
            </p:cNvPr>
            <p:cNvSpPr/>
            <p:nvPr/>
          </p:nvSpPr>
          <p:spPr>
            <a:xfrm>
              <a:off x="12517843" y="4807723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776" y="2224"/>
                  </a:lnTo>
                  <a:lnTo>
                    <a:pt x="60776" y="190986"/>
                  </a:lnTo>
                  <a:lnTo>
                    <a:pt x="167506" y="190986"/>
                  </a:lnTo>
                  <a:lnTo>
                    <a:pt x="167506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7D18D9-31E1-44B7-9D33-CD07E9A53D77}"/>
                </a:ext>
              </a:extLst>
            </p:cNvPr>
            <p:cNvSpPr/>
            <p:nvPr/>
          </p:nvSpPr>
          <p:spPr>
            <a:xfrm>
              <a:off x="12741886" y="4807723"/>
              <a:ext cx="246071" cy="249035"/>
            </a:xfrm>
            <a:custGeom>
              <a:avLst/>
              <a:gdLst/>
              <a:ahLst/>
              <a:cxnLst/>
              <a:rect l="0" t="0" r="0" b="0"/>
              <a:pathLst>
                <a:path w="246070" h="249035">
                  <a:moveTo>
                    <a:pt x="2224" y="2224"/>
                  </a:moveTo>
                  <a:lnTo>
                    <a:pt x="57901" y="2224"/>
                  </a:lnTo>
                  <a:lnTo>
                    <a:pt x="123925" y="93744"/>
                  </a:lnTo>
                  <a:lnTo>
                    <a:pt x="192113" y="2224"/>
                  </a:lnTo>
                  <a:lnTo>
                    <a:pt x="245478" y="2224"/>
                  </a:lnTo>
                  <a:lnTo>
                    <a:pt x="245478" y="246960"/>
                  </a:lnTo>
                  <a:lnTo>
                    <a:pt x="186569" y="246960"/>
                  </a:lnTo>
                  <a:lnTo>
                    <a:pt x="186569" y="93981"/>
                  </a:lnTo>
                  <a:lnTo>
                    <a:pt x="123599" y="178564"/>
                  </a:lnTo>
                  <a:lnTo>
                    <a:pt x="60925" y="93892"/>
                  </a:lnTo>
                  <a:lnTo>
                    <a:pt x="6092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87AAE8-52C3-484F-86EF-D6974846E743}"/>
                </a:ext>
              </a:extLst>
            </p:cNvPr>
            <p:cNvSpPr/>
            <p:nvPr/>
          </p:nvSpPr>
          <p:spPr>
            <a:xfrm>
              <a:off x="13047220" y="4807723"/>
              <a:ext cx="219388" cy="252000"/>
            </a:xfrm>
            <a:custGeom>
              <a:avLst/>
              <a:gdLst/>
              <a:ahLst/>
              <a:cxnLst/>
              <a:rect l="0" t="0" r="0" b="0"/>
              <a:pathLst>
                <a:path w="219388" h="251999">
                  <a:moveTo>
                    <a:pt x="110939" y="250280"/>
                  </a:moveTo>
                  <a:cubicBezTo>
                    <a:pt x="177349" y="250280"/>
                    <a:pt x="219774" y="210435"/>
                    <a:pt x="219774" y="140735"/>
                  </a:cubicBezTo>
                  <a:lnTo>
                    <a:pt x="219774" y="2224"/>
                  </a:lnTo>
                  <a:lnTo>
                    <a:pt x="160480" y="2224"/>
                  </a:lnTo>
                  <a:lnTo>
                    <a:pt x="160480" y="139964"/>
                  </a:lnTo>
                  <a:cubicBezTo>
                    <a:pt x="160480" y="173939"/>
                    <a:pt x="139934" y="193328"/>
                    <a:pt x="110584" y="193328"/>
                  </a:cubicBezTo>
                  <a:cubicBezTo>
                    <a:pt x="81233" y="193328"/>
                    <a:pt x="61518" y="174058"/>
                    <a:pt x="61518" y="139964"/>
                  </a:cubicBezTo>
                  <a:lnTo>
                    <a:pt x="61518" y="2224"/>
                  </a:lnTo>
                  <a:lnTo>
                    <a:pt x="2224" y="2224"/>
                  </a:lnTo>
                  <a:lnTo>
                    <a:pt x="2224" y="140764"/>
                  </a:lnTo>
                  <a:cubicBezTo>
                    <a:pt x="2105" y="210464"/>
                    <a:pt x="44530" y="250280"/>
                    <a:pt x="110939" y="250280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233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8">
            <a:extLst>
              <a:ext uri="{FF2B5EF4-FFF2-40B4-BE49-F238E27FC236}">
                <a16:creationId xmlns:a16="http://schemas.microsoft.com/office/drawing/2014/main" id="{6F876194-D644-4A62-88A2-CDD61C11F908}"/>
              </a:ext>
            </a:extLst>
          </p:cNvPr>
          <p:cNvGrpSpPr>
            <a:grpSpLocks noChangeAspect="1"/>
          </p:cNvGrpSpPr>
          <p:nvPr/>
        </p:nvGrpSpPr>
        <p:grpSpPr>
          <a:xfrm>
            <a:off x="5259225" y="2333919"/>
            <a:ext cx="1674000" cy="202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160F9F7-7231-48C0-86F5-37EBD62FA004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61729F1-E7FF-4F83-9561-401149307AA8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CD4EFFC-CA13-4132-9D16-72E4B95A9594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70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2" name="Graphic 8">
            <a:extLst>
              <a:ext uri="{FF2B5EF4-FFF2-40B4-BE49-F238E27FC236}">
                <a16:creationId xmlns:a16="http://schemas.microsoft.com/office/drawing/2014/main" id="{D8963180-C058-4FFE-A9B3-F9BB76E651D0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A9AFE54-B2C4-4920-BA4F-FA6C13D80076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AE24742-1D0B-4A99-937E-5A3C1C3BF589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A3BDC0-26AC-469B-A99E-6A283FFFED6F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aphic 4">
            <a:extLst>
              <a:ext uri="{FF2B5EF4-FFF2-40B4-BE49-F238E27FC236}">
                <a16:creationId xmlns:a16="http://schemas.microsoft.com/office/drawing/2014/main" id="{AEFEDC8B-2455-427C-A65C-645AEE97A882}"/>
              </a:ext>
            </a:extLst>
          </p:cNvPr>
          <p:cNvGrpSpPr/>
          <p:nvPr/>
        </p:nvGrpSpPr>
        <p:grpSpPr bwMode="black">
          <a:xfrm rot="5400000">
            <a:off x="11143050" y="5652285"/>
            <a:ext cx="1309690" cy="252000"/>
            <a:chOff x="11143050" y="5652285"/>
            <a:chExt cx="1309690" cy="252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D256CB4-F87C-4D26-8D5A-1511E0EAF9FC}"/>
                </a:ext>
              </a:extLst>
            </p:cNvPr>
            <p:cNvSpPr/>
            <p:nvPr/>
          </p:nvSpPr>
          <p:spPr bwMode="black"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338EE5-906A-4106-B177-BF45136D8174}"/>
                </a:ext>
              </a:extLst>
            </p:cNvPr>
            <p:cNvSpPr/>
            <p:nvPr/>
          </p:nvSpPr>
          <p:spPr bwMode="black"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163AD2-0C71-4BCE-B4FA-874C89CAC828}"/>
                </a:ext>
              </a:extLst>
            </p:cNvPr>
            <p:cNvSpPr/>
            <p:nvPr/>
          </p:nvSpPr>
          <p:spPr bwMode="black"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8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1CA5CF7-7E97-4C7A-B092-A80A954C02A2}"/>
                </a:ext>
              </a:extLst>
            </p:cNvPr>
            <p:cNvSpPr/>
            <p:nvPr/>
          </p:nvSpPr>
          <p:spPr bwMode="black"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C9D9F1-7AA2-4BC9-96C5-AF72D270D82B}"/>
                </a:ext>
              </a:extLst>
            </p:cNvPr>
            <p:cNvSpPr/>
            <p:nvPr/>
          </p:nvSpPr>
          <p:spPr bwMode="black"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7596537-641C-418F-A58C-6AE158C90DE2}"/>
                </a:ext>
              </a:extLst>
            </p:cNvPr>
            <p:cNvSpPr/>
            <p:nvPr/>
          </p:nvSpPr>
          <p:spPr bwMode="black"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4981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4" name="Graphic 4">
            <a:extLst>
              <a:ext uri="{FF2B5EF4-FFF2-40B4-BE49-F238E27FC236}">
                <a16:creationId xmlns:a16="http://schemas.microsoft.com/office/drawing/2014/main" id="{39C09006-2251-4576-8883-164CC426AB85}"/>
              </a:ext>
            </a:extLst>
          </p:cNvPr>
          <p:cNvGrpSpPr/>
          <p:nvPr/>
        </p:nvGrpSpPr>
        <p:grpSpPr>
          <a:xfrm rot="5400000">
            <a:off x="11142000" y="5652000"/>
            <a:ext cx="1309689" cy="252000"/>
            <a:chOff x="11142000" y="5652000"/>
            <a:chExt cx="1309689" cy="252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349D0A-521D-4F30-B230-397B82BBA166}"/>
                </a:ext>
              </a:extLst>
            </p:cNvPr>
            <p:cNvSpPr/>
            <p:nvPr/>
          </p:nvSpPr>
          <p:spPr>
            <a:xfrm>
              <a:off x="11380486" y="5650333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3" y="2162"/>
                    <a:pt x="124777" y="1340"/>
                  </a:cubicBezTo>
                  <a:cubicBezTo>
                    <a:pt x="193772" y="518"/>
                    <a:pt x="250371" y="55783"/>
                    <a:pt x="251192" y="124777"/>
                  </a:cubicBezTo>
                  <a:cubicBezTo>
                    <a:pt x="251205" y="125770"/>
                    <a:pt x="251205" y="126763"/>
                    <a:pt x="251192" y="127755"/>
                  </a:cubicBezTo>
                  <a:cubicBezTo>
                    <a:pt x="251192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3" y="164934"/>
                    <a:pt x="192753" y="127755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B4D9C08-4000-4BC8-9D39-C089CB336399}"/>
                </a:ext>
              </a:extLst>
            </p:cNvPr>
            <p:cNvSpPr/>
            <p:nvPr/>
          </p:nvSpPr>
          <p:spPr>
            <a:xfrm>
              <a:off x="11680658" y="5654680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B932E4-D368-4FF6-B4A1-8AFB86362485}"/>
                </a:ext>
              </a:extLst>
            </p:cNvPr>
            <p:cNvSpPr/>
            <p:nvPr/>
          </p:nvSpPr>
          <p:spPr>
            <a:xfrm>
              <a:off x="11904086" y="5654680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7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0AD77B-0669-40B8-A43D-C3AF29D10FED}"/>
                </a:ext>
              </a:extLst>
            </p:cNvPr>
            <p:cNvSpPr/>
            <p:nvPr/>
          </p:nvSpPr>
          <p:spPr>
            <a:xfrm>
              <a:off x="12017593" y="5654680"/>
              <a:ext cx="198760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B9DAF56-8195-4429-A37A-DE1CEA62147B}"/>
                </a:ext>
              </a:extLst>
            </p:cNvPr>
            <p:cNvSpPr/>
            <p:nvPr/>
          </p:nvSpPr>
          <p:spPr>
            <a:xfrm>
              <a:off x="12212786" y="5654680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2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E8D046-38D2-4BE9-B4BC-2B90D24331B9}"/>
                </a:ext>
              </a:extLst>
            </p:cNvPr>
            <p:cNvSpPr/>
            <p:nvPr/>
          </p:nvSpPr>
          <p:spPr>
            <a:xfrm>
              <a:off x="11140669" y="5650669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2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aphic 8">
            <a:extLst>
              <a:ext uri="{FF2B5EF4-FFF2-40B4-BE49-F238E27FC236}">
                <a16:creationId xmlns:a16="http://schemas.microsoft.com/office/drawing/2014/main" id="{55D292F4-0DF9-4A33-82B0-A72E0A25506B}"/>
              </a:ext>
            </a:extLst>
          </p:cNvPr>
          <p:cNvGrpSpPr/>
          <p:nvPr/>
        </p:nvGrpSpPr>
        <p:grpSpPr>
          <a:xfrm>
            <a:off x="799364" y="802115"/>
            <a:ext cx="1080000" cy="1309091"/>
            <a:chOff x="1485182" y="561475"/>
            <a:chExt cx="1080000" cy="1309091"/>
          </a:xfrm>
          <a:solidFill>
            <a:srgbClr val="282828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AA7510-A6C9-4373-917A-69F452FCAFEA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BE3B68-2909-473D-B534-B7A9872464B8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4C6FA6-1C48-4DEB-A871-42446E9E9B9B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6983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000" y="504000"/>
            <a:ext cx="6732000" cy="2817600"/>
          </a:xfrm>
        </p:spPr>
        <p:txBody>
          <a:bodyPr anchor="b"/>
          <a:lstStyle>
            <a:lvl1pPr>
              <a:lnSpc>
                <a:spcPct val="90000"/>
              </a:lnSpc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88ADBF-6EF3-4006-902A-14C47CDF0A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4068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000" y="3528000"/>
            <a:ext cx="6732000" cy="2888675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652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808000" y="5436000"/>
            <a:ext cx="6552000" cy="1116000"/>
          </a:xfrm>
        </p:spPr>
        <p:txBody>
          <a:bodyPr lIns="0" tIns="0" rIns="0" bIns="0" anchor="t"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="1"/>
            </a:lvl1pPr>
            <a:lvl2pPr marL="503987" indent="0">
              <a:buNone/>
              <a:defRPr/>
            </a:lvl2pPr>
            <a:lvl3pPr marL="983975" indent="0">
              <a:buNone/>
              <a:defRPr/>
            </a:lvl3pPr>
            <a:lvl4pPr marL="1463963" indent="0">
              <a:buNone/>
              <a:defRPr/>
            </a:lvl4pPr>
            <a:lvl5pPr marL="194395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E289D-C4DC-411C-B0B6-1054485B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00" y="2088000"/>
            <a:ext cx="6552000" cy="3348000"/>
          </a:xfrm>
        </p:spPr>
        <p:txBody>
          <a:bodyPr anchor="t"/>
          <a:lstStyle>
            <a:lvl1pPr algn="ctr">
              <a:lnSpc>
                <a:spcPct val="85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EAB363-8E46-4B01-9745-4EA8C37A44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052000" cy="531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93A7087-B0DA-4336-8701-575D84ABD6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40000" y="1544291"/>
            <a:ext cx="2052000" cy="531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17859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808000" y="5436000"/>
            <a:ext cx="6552000" cy="1116000"/>
          </a:xfrm>
        </p:spPr>
        <p:txBody>
          <a:bodyPr lIns="0" tIns="0" rIns="0" bIns="0" anchor="t"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503987" indent="0">
              <a:buNone/>
              <a:defRPr/>
            </a:lvl2pPr>
            <a:lvl3pPr marL="983975" indent="0">
              <a:buNone/>
              <a:defRPr/>
            </a:lvl3pPr>
            <a:lvl4pPr marL="1463963" indent="0">
              <a:buNone/>
              <a:defRPr/>
            </a:lvl4pPr>
            <a:lvl5pPr marL="194395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E289D-C4DC-411C-B0B6-1054485B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00" y="2088000"/>
            <a:ext cx="6552000" cy="3348000"/>
          </a:xfrm>
        </p:spPr>
        <p:txBody>
          <a:bodyPr anchor="t"/>
          <a:lstStyle>
            <a:lvl1pPr algn="ctr">
              <a:lnSpc>
                <a:spcPct val="85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EAB363-8E46-4B01-9745-4EA8C37A44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052000" cy="5310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93A7087-B0DA-4336-8701-575D84ABD6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40000" y="1544291"/>
            <a:ext cx="2052000" cy="5310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7" name="Graphic 9">
            <a:extLst>
              <a:ext uri="{FF2B5EF4-FFF2-40B4-BE49-F238E27FC236}">
                <a16:creationId xmlns:a16="http://schemas.microsoft.com/office/drawing/2014/main" id="{1394DC4C-615C-47BA-B182-833F59D13F3B}"/>
              </a:ext>
            </a:extLst>
          </p:cNvPr>
          <p:cNvGrpSpPr/>
          <p:nvPr/>
        </p:nvGrpSpPr>
        <p:grpSpPr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6A70BD2-0BB5-4F12-8F83-96058244AFA5}"/>
                </a:ext>
              </a:extLst>
            </p:cNvPr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AAB9BA2-0C07-44B1-94C4-BB57CB392B51}"/>
                </a:ext>
              </a:extLst>
            </p:cNvPr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653AF9E-2B2D-427C-8897-7B5D064994D8}"/>
                </a:ext>
              </a:extLst>
            </p:cNvPr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584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00" y="270000"/>
            <a:ext cx="10728000" cy="1116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1764000"/>
            <a:ext cx="10728000" cy="464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1EF83AB5-930D-4E1B-8651-8085CF858526}"/>
              </a:ext>
            </a:extLst>
          </p:cNvPr>
          <p:cNvGrpSpPr/>
          <p:nvPr/>
        </p:nvGrpSpPr>
        <p:grpSpPr>
          <a:xfrm>
            <a:off x="11649354" y="181562"/>
            <a:ext cx="360000" cy="423529"/>
            <a:chOff x="11649354" y="181562"/>
            <a:chExt cx="360000" cy="4235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7957E6-665F-413C-9C00-6974D01081BE}"/>
                </a:ext>
              </a:extLst>
            </p:cNvPr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D8BCFB-8DFB-4338-A8AB-B30B0C489BCA}"/>
                </a:ext>
              </a:extLst>
            </p:cNvPr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FE04E9B-CC2C-4D2D-A557-A4507AC75CE9}"/>
                </a:ext>
              </a:extLst>
            </p:cNvPr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58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5" r:id="rId23"/>
    <p:sldLayoutId id="2147483846" r:id="rId24"/>
    <p:sldLayoutId id="2147483847" r:id="rId25"/>
    <p:sldLayoutId id="2147483848" r:id="rId26"/>
    <p:sldLayoutId id="2147483849" r:id="rId27"/>
  </p:sldLayoutIdLst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377" rtl="0" eaLnBrk="1" latinLnBrk="0" hangingPunct="1">
        <a:lnSpc>
          <a:spcPct val="11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6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151">
          <p15:clr>
            <a:srgbClr val="F26B43"/>
          </p15:clr>
        </p15:guide>
        <p15:guide id="4" orient="horz" pos="1117">
          <p15:clr>
            <a:srgbClr val="F26B43"/>
          </p15:clr>
        </p15:guide>
        <p15:guide id="5" orient="horz" pos="4042">
          <p15:clr>
            <a:srgbClr val="F26B43"/>
          </p15:clr>
        </p15:guide>
        <p15:guide id="6" pos="37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00" y="270000"/>
            <a:ext cx="10728000" cy="1116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1764000"/>
            <a:ext cx="10728000" cy="464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grpSp>
        <p:nvGrpSpPr>
          <p:cNvPr id="5" name="Graphic 9">
            <a:extLst>
              <a:ext uri="{FF2B5EF4-FFF2-40B4-BE49-F238E27FC236}">
                <a16:creationId xmlns:a16="http://schemas.microsoft.com/office/drawing/2014/main" id="{A48A6F38-CBEF-4B3C-863B-3AABC6DEC1D7}"/>
              </a:ext>
            </a:extLst>
          </p:cNvPr>
          <p:cNvGrpSpPr/>
          <p:nvPr/>
        </p:nvGrpSpPr>
        <p:grpSpPr>
          <a:xfrm>
            <a:off x="11649354" y="181562"/>
            <a:ext cx="360000" cy="423529"/>
            <a:chOff x="11649354" y="181562"/>
            <a:chExt cx="360000" cy="4235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67F2AD5-1597-4B35-9CAA-2F4C83FB4A83}"/>
                </a:ext>
              </a:extLst>
            </p:cNvPr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D90952-F777-4F12-A7DD-D9A9564614E0}"/>
                </a:ext>
              </a:extLst>
            </p:cNvPr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ED023E6-94B0-4E5A-8A1D-DF7D3F351AE6}"/>
                </a:ext>
              </a:extLst>
            </p:cNvPr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187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</p:sldLayoutIdLst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377" rtl="0" eaLnBrk="1" latinLnBrk="0" hangingPunct="1">
        <a:lnSpc>
          <a:spcPct val="11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6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151">
          <p15:clr>
            <a:srgbClr val="F26B43"/>
          </p15:clr>
        </p15:guide>
        <p15:guide id="4" orient="horz" pos="1117">
          <p15:clr>
            <a:srgbClr val="F26B43"/>
          </p15:clr>
        </p15:guide>
        <p15:guide id="5" orient="horz" pos="4042">
          <p15:clr>
            <a:srgbClr val="F26B43"/>
          </p15:clr>
        </p15:guide>
        <p15:guide id="6" pos="37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00" y="270000"/>
            <a:ext cx="10728000" cy="1116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1764000"/>
            <a:ext cx="10728000" cy="464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grpSp>
        <p:nvGrpSpPr>
          <p:cNvPr id="5" name="Graphic 9">
            <a:extLst>
              <a:ext uri="{FF2B5EF4-FFF2-40B4-BE49-F238E27FC236}">
                <a16:creationId xmlns:a16="http://schemas.microsoft.com/office/drawing/2014/main" id="{7FFA0943-014E-4CEF-8E79-95A282CDB7D4}"/>
              </a:ext>
            </a:extLst>
          </p:cNvPr>
          <p:cNvGrpSpPr/>
          <p:nvPr/>
        </p:nvGrpSpPr>
        <p:grpSpPr>
          <a:xfrm>
            <a:off x="11649354" y="181562"/>
            <a:ext cx="360000" cy="423529"/>
            <a:chOff x="11649354" y="181562"/>
            <a:chExt cx="360000" cy="4235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3C03DB0-0ACF-40D7-8329-FC3A0CE83923}"/>
                </a:ext>
              </a:extLst>
            </p:cNvPr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D8815CE-7006-45D4-9629-FE145B58691B}"/>
                </a:ext>
              </a:extLst>
            </p:cNvPr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6AE0446-7166-4300-8E88-73501948C4D1}"/>
                </a:ext>
              </a:extLst>
            </p:cNvPr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98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</p:sldLayoutIdLst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377" rtl="0" eaLnBrk="1" latinLnBrk="0" hangingPunct="1">
        <a:lnSpc>
          <a:spcPct val="11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6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151">
          <p15:clr>
            <a:srgbClr val="F26B43"/>
          </p15:clr>
        </p15:guide>
        <p15:guide id="4" orient="horz" pos="1117">
          <p15:clr>
            <a:srgbClr val="F26B43"/>
          </p15:clr>
        </p15:guide>
        <p15:guide id="5" orient="horz" pos="4042">
          <p15:clr>
            <a:srgbClr val="F26B43"/>
          </p15:clr>
        </p15:guide>
        <p15:guide id="6" pos="3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0.png"/><Relationship Id="rId5" Type="http://schemas.openxmlformats.org/officeDocument/2006/relationships/customXml" Target="../ink/ink13.xml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3.png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3.png"/><Relationship Id="rId5" Type="http://schemas.openxmlformats.org/officeDocument/2006/relationships/customXml" Target="../ink/ink14.xml"/><Relationship Id="rId4" Type="http://schemas.openxmlformats.org/officeDocument/2006/relationships/image" Target="../media/image25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27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17.xml"/><Relationship Id="rId5" Type="http://schemas.openxmlformats.org/officeDocument/2006/relationships/image" Target="../media/image17.png"/><Relationship Id="rId4" Type="http://schemas.openxmlformats.org/officeDocument/2006/relationships/customXml" Target="../ink/ink16.xml"/><Relationship Id="rId9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customXml" Target="../ink/ink5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customXml" Target="../ink/ink6.xml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customXml" Target="../ink/ink9.xml"/><Relationship Id="rId12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29.png"/><Relationship Id="rId4" Type="http://schemas.openxmlformats.org/officeDocument/2006/relationships/image" Target="../media/image6.png"/><Relationship Id="rId9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91AC-CB8A-41A7-A909-D94DFBE40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Hands-on labs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B3769-DC65-4995-9881-E9CFDDD42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2544-4728-6942-88DA-EB86A354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Hands</a:t>
            </a:r>
            <a:r>
              <a:rPr lang="fi-FI" dirty="0"/>
              <a:t> on – Data </a:t>
            </a:r>
            <a:r>
              <a:rPr lang="fi-FI" dirty="0" err="1"/>
              <a:t>Factory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6F526-E3AC-914E-8C60-8A7CAA78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1764000"/>
            <a:ext cx="5010324" cy="4644000"/>
          </a:xfrm>
        </p:spPr>
        <p:txBody>
          <a:bodyPr/>
          <a:lstStyle/>
          <a:p>
            <a:r>
              <a:rPr lang="fi-FI" dirty="0" err="1"/>
              <a:t>Choose</a:t>
            </a:r>
            <a:r>
              <a:rPr lang="fi-FI" dirty="0"/>
              <a:t> </a:t>
            </a:r>
            <a:r>
              <a:rPr lang="fi-FI" dirty="0" err="1"/>
              <a:t>created</a:t>
            </a:r>
            <a:r>
              <a:rPr lang="fi-FI" dirty="0"/>
              <a:t> input </a:t>
            </a:r>
            <a:r>
              <a:rPr lang="fi-FI" dirty="0" err="1"/>
              <a:t>folder</a:t>
            </a:r>
            <a:endParaRPr lang="fi-FI" dirty="0"/>
          </a:p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: </a:t>
            </a:r>
            <a:r>
              <a:rPr lang="fi-FI" dirty="0" err="1"/>
              <a:t>trains.json</a:t>
            </a:r>
            <a:endParaRPr lang="fi-F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45B00D-F124-6348-8BF1-7C08CCF1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510" y="3811536"/>
            <a:ext cx="4187563" cy="25964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0BCF43-7B4B-B64D-B6CA-282D886B4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10" y="3618544"/>
            <a:ext cx="5238798" cy="248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CE645B-9C15-D74C-985A-658D91AA9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219" y="345594"/>
            <a:ext cx="4646144" cy="327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4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A2B2-9E78-2A41-908E-D8F019EC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Hands</a:t>
            </a:r>
            <a:r>
              <a:rPr lang="fi-FI" dirty="0"/>
              <a:t> on Data </a:t>
            </a:r>
            <a:r>
              <a:rPr lang="fi-FI" dirty="0" err="1"/>
              <a:t>Factory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1D4A7-A96A-C942-B713-AFB7B6B88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Go to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storage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and </a:t>
            </a:r>
            <a:r>
              <a:rPr lang="fi-FI" dirty="0" err="1"/>
              <a:t>verify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is </a:t>
            </a:r>
            <a:r>
              <a:rPr lang="fi-FI" dirty="0" err="1"/>
              <a:t>trains.json</a:t>
            </a:r>
            <a:r>
              <a:rPr lang="fi-FI" dirty="0"/>
              <a:t> in </a:t>
            </a:r>
            <a:r>
              <a:rPr lang="fi-FI" dirty="0" err="1"/>
              <a:t>training</a:t>
            </a:r>
            <a:r>
              <a:rPr lang="fi-FI" dirty="0"/>
              <a:t> </a:t>
            </a:r>
            <a:r>
              <a:rPr lang="fi-FI" dirty="0" err="1"/>
              <a:t>container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4454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09E4-DCDE-8D4A-8813-28C6FD927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Functions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BB656-58E5-1740-82E4-D353863EB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57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7"/>
          <p:cNvSpPr txBox="1">
            <a:spLocks noGrp="1"/>
          </p:cNvSpPr>
          <p:nvPr>
            <p:ph type="title"/>
          </p:nvPr>
        </p:nvSpPr>
        <p:spPr>
          <a:xfrm>
            <a:off x="612000" y="270000"/>
            <a:ext cx="107280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fi-FI"/>
              <a:t>Hands-on – Functions</a:t>
            </a:r>
            <a:endParaRPr/>
          </a:p>
        </p:txBody>
      </p:sp>
      <p:sp>
        <p:nvSpPr>
          <p:cNvPr id="468" name="Google Shape;468;p67"/>
          <p:cNvSpPr txBox="1">
            <a:spLocks noGrp="1"/>
          </p:cNvSpPr>
          <p:nvPr>
            <p:ph type="body" idx="1"/>
          </p:nvPr>
        </p:nvSpPr>
        <p:spPr>
          <a:xfrm>
            <a:off x="612000" y="1764000"/>
            <a:ext cx="5452500" cy="4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2000" lvl="0" indent="-252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to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 </a:t>
            </a:r>
            <a:r>
              <a:rPr lang="fi-FI" dirty="0" err="1"/>
              <a:t>group</a:t>
            </a:r>
            <a:endParaRPr dirty="0"/>
          </a:p>
          <a:p>
            <a:pPr marL="251999" lvl="0" indent="-251999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i-FI" dirty="0" err="1"/>
              <a:t>Create</a:t>
            </a:r>
            <a:r>
              <a:rPr lang="fi-FI" dirty="0"/>
              <a:t> HTTP </a:t>
            </a:r>
            <a:r>
              <a:rPr lang="fi-FI" dirty="0" err="1"/>
              <a:t>trigger</a:t>
            </a:r>
            <a:r>
              <a:rPr lang="fi-FI" dirty="0"/>
              <a:t> </a:t>
            </a:r>
            <a:r>
              <a:rPr lang="fi-FI" dirty="0" err="1"/>
              <a:t>function</a:t>
            </a:r>
            <a:endParaRPr dirty="0"/>
          </a:p>
          <a:p>
            <a:pPr marL="503999" lvl="1" indent="-251999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e.g</a:t>
            </a:r>
            <a:r>
              <a:rPr lang="fi-FI" dirty="0"/>
              <a:t> </a:t>
            </a:r>
            <a:r>
              <a:rPr lang="fi-FI" dirty="0" err="1"/>
              <a:t>BlobReader</a:t>
            </a:r>
            <a:endParaRPr dirty="0"/>
          </a:p>
          <a:p>
            <a:pPr marL="503999" lvl="1" indent="-251999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i-FI" dirty="0" err="1"/>
              <a:t>Authorization</a:t>
            </a:r>
            <a:r>
              <a:rPr lang="fi-FI" dirty="0"/>
              <a:t> </a:t>
            </a:r>
            <a:r>
              <a:rPr lang="fi-FI" dirty="0" err="1"/>
              <a:t>level</a:t>
            </a:r>
            <a:r>
              <a:rPr lang="fi-FI" dirty="0"/>
              <a:t>: </a:t>
            </a:r>
            <a:r>
              <a:rPr lang="fi-FI" dirty="0" err="1"/>
              <a:t>function</a:t>
            </a:r>
            <a:endParaRPr dirty="0"/>
          </a:p>
          <a:p>
            <a:pPr marL="251999" lvl="0" indent="-251999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i-FI" dirty="0" err="1"/>
              <a:t>Integrate</a:t>
            </a:r>
            <a:r>
              <a:rPr lang="fi-FI" dirty="0"/>
              <a:t> to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blob</a:t>
            </a:r>
            <a:endParaRPr dirty="0"/>
          </a:p>
          <a:p>
            <a:pPr marL="503999" lvl="1" indent="-251999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i-FI" dirty="0" err="1"/>
              <a:t>Integrate</a:t>
            </a:r>
            <a:r>
              <a:rPr lang="fi-FI" dirty="0"/>
              <a:t> -&gt; </a:t>
            </a:r>
            <a:r>
              <a:rPr lang="fi-FI" dirty="0" err="1"/>
              <a:t>new</a:t>
            </a:r>
            <a:r>
              <a:rPr lang="fi-FI" dirty="0"/>
              <a:t> input -&gt; </a:t>
            </a:r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Blob</a:t>
            </a:r>
            <a:r>
              <a:rPr lang="fi-FI" dirty="0"/>
              <a:t> Storage</a:t>
            </a:r>
            <a:endParaRPr dirty="0"/>
          </a:p>
          <a:p>
            <a:pPr marL="503999" lvl="1" indent="-251999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/>
              <a:t>dependency</a:t>
            </a:r>
            <a:endParaRPr dirty="0"/>
          </a:p>
          <a:p>
            <a:pPr marL="252000" lvl="0" indent="-252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i-FI" dirty="0"/>
              <a:t>Return </a:t>
            </a:r>
            <a:r>
              <a:rPr lang="fi-FI" dirty="0" err="1"/>
              <a:t>blob</a:t>
            </a:r>
            <a:r>
              <a:rPr lang="fi-FI" dirty="0"/>
              <a:t> </a:t>
            </a:r>
            <a:r>
              <a:rPr lang="fi-FI" dirty="0" err="1"/>
              <a:t>content</a:t>
            </a:r>
            <a:endParaRPr dirty="0"/>
          </a:p>
          <a:p>
            <a:pPr marL="252000" lvl="0" indent="-252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blob</a:t>
            </a:r>
            <a:r>
              <a:rPr lang="fi-FI" dirty="0"/>
              <a:t> </a:t>
            </a:r>
            <a:r>
              <a:rPr lang="fi-FI" dirty="0" err="1"/>
              <a:t>content</a:t>
            </a:r>
            <a:r>
              <a:rPr lang="fi-FI" dirty="0"/>
              <a:t> &amp; </a:t>
            </a:r>
            <a:r>
              <a:rPr lang="fi-FI" dirty="0" err="1"/>
              <a:t>refresh</a:t>
            </a:r>
            <a:endParaRPr dirty="0"/>
          </a:p>
        </p:txBody>
      </p:sp>
      <p:pic>
        <p:nvPicPr>
          <p:cNvPr id="469" name="Google Shape;46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200" y="218650"/>
            <a:ext cx="3202051" cy="650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18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8"/>
          <p:cNvSpPr txBox="1">
            <a:spLocks noGrp="1"/>
          </p:cNvSpPr>
          <p:nvPr>
            <p:ph type="title"/>
          </p:nvPr>
        </p:nvSpPr>
        <p:spPr>
          <a:xfrm>
            <a:off x="612000" y="270000"/>
            <a:ext cx="10728000" cy="111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Create function</a:t>
            </a:r>
            <a:endParaRPr/>
          </a:p>
        </p:txBody>
      </p:sp>
      <p:sp>
        <p:nvSpPr>
          <p:cNvPr id="476" name="Google Shape;476;p68"/>
          <p:cNvSpPr txBox="1">
            <a:spLocks noGrp="1"/>
          </p:cNvSpPr>
          <p:nvPr>
            <p:ph type="body" idx="1"/>
          </p:nvPr>
        </p:nvSpPr>
        <p:spPr>
          <a:xfrm>
            <a:off x="609600" y="1764000"/>
            <a:ext cx="5148000" cy="46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7" name="Google Shape;47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50" y="1594675"/>
            <a:ext cx="6453501" cy="42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8"/>
          <p:cNvSpPr txBox="1">
            <a:spLocks noGrp="1"/>
          </p:cNvSpPr>
          <p:nvPr>
            <p:ph type="body" idx="2"/>
          </p:nvPr>
        </p:nvSpPr>
        <p:spPr>
          <a:xfrm>
            <a:off x="6666828" y="1646150"/>
            <a:ext cx="5148000" cy="46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fi-FI" dirty="0"/>
              <a:t>New </a:t>
            </a:r>
            <a:r>
              <a:rPr lang="fi-FI" dirty="0" err="1"/>
              <a:t>function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i-FI" dirty="0"/>
              <a:t>In </a:t>
            </a:r>
            <a:r>
              <a:rPr lang="fi-FI" dirty="0" err="1"/>
              <a:t>portal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i-FI" dirty="0" err="1"/>
              <a:t>Webhook</a:t>
            </a:r>
            <a:r>
              <a:rPr lang="fi-FI" dirty="0"/>
              <a:t> + API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i-FI" dirty="0" err="1"/>
              <a:t>Run</a:t>
            </a:r>
            <a:r>
              <a:rPr lang="fi-FI" dirty="0"/>
              <a:t> in </a:t>
            </a:r>
            <a:r>
              <a:rPr lang="fi-FI" dirty="0" err="1"/>
              <a:t>portal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39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D797-D1AB-0844-A3A7-4C3149E9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function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4714-572D-3E4D-857E-36BE7199E1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0" indent="-355600">
              <a:spcBef>
                <a:spcPts val="0"/>
              </a:spcBef>
              <a:buSzPts val="2000"/>
            </a:pP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dirty="0" err="1"/>
              <a:t>url</a:t>
            </a:r>
            <a:r>
              <a:rPr lang="fi-FI" dirty="0"/>
              <a:t> and </a:t>
            </a:r>
            <a:r>
              <a:rPr lang="fi-FI" dirty="0" err="1"/>
              <a:t>paste</a:t>
            </a:r>
            <a:r>
              <a:rPr lang="fi-FI" dirty="0"/>
              <a:t> to </a:t>
            </a:r>
            <a:r>
              <a:rPr lang="fi-FI" dirty="0" err="1"/>
              <a:t>browser</a:t>
            </a:r>
            <a:endParaRPr lang="fi-FI" dirty="0"/>
          </a:p>
          <a:p>
            <a:pPr marL="457200" lvl="0" indent="-355600">
              <a:spcBef>
                <a:spcPts val="0"/>
              </a:spcBef>
              <a:buSzPts val="2000"/>
            </a:pPr>
            <a:r>
              <a:rPr lang="fi-FI" dirty="0" err="1"/>
              <a:t>add</a:t>
            </a:r>
            <a:r>
              <a:rPr lang="fi-FI" dirty="0"/>
              <a:t> &amp;</a:t>
            </a:r>
            <a:r>
              <a:rPr lang="fi-FI" dirty="0" err="1"/>
              <a:t>name</a:t>
            </a:r>
            <a:r>
              <a:rPr lang="fi-FI" dirty="0"/>
              <a:t>=&lt;OMANIMI&gt; to </a:t>
            </a:r>
            <a:r>
              <a:rPr lang="fi-FI" dirty="0" err="1"/>
              <a:t>browser</a:t>
            </a:r>
            <a:endParaRPr lang="fi-FI" dirty="0"/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F5EA2-C12E-1745-A868-72225F1C9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00" y="2708999"/>
            <a:ext cx="8460000" cy="39587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3CE86C-1D5C-124A-8947-3D865238F4F5}"/>
                  </a:ext>
                </a:extLst>
              </p14:cNvPr>
              <p14:cNvContentPartPr/>
              <p14:nvPr/>
            </p14:nvContentPartPr>
            <p14:xfrm>
              <a:off x="4731336" y="2774208"/>
              <a:ext cx="1271880" cy="288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3CE86C-1D5C-124A-8947-3D865238F4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2696" y="2765568"/>
                <a:ext cx="12895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BB32E4E-9B3D-404E-9023-87CA01C190AE}"/>
                  </a:ext>
                </a:extLst>
              </p14:cNvPr>
              <p14:cNvContentPartPr/>
              <p14:nvPr/>
            </p14:nvContentPartPr>
            <p14:xfrm>
              <a:off x="5421456" y="1900128"/>
              <a:ext cx="329400" cy="745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BB32E4E-9B3D-404E-9023-87CA01C190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2816" y="1891488"/>
                <a:ext cx="347040" cy="76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52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9"/>
          <p:cNvSpPr txBox="1">
            <a:spLocks noGrp="1"/>
          </p:cNvSpPr>
          <p:nvPr>
            <p:ph type="title"/>
          </p:nvPr>
        </p:nvSpPr>
        <p:spPr>
          <a:xfrm>
            <a:off x="612000" y="270000"/>
            <a:ext cx="10728000" cy="111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integration</a:t>
            </a:r>
            <a:r>
              <a:rPr lang="fi-FI" dirty="0"/>
              <a:t> to </a:t>
            </a:r>
            <a:r>
              <a:rPr lang="fi-FI" dirty="0" err="1"/>
              <a:t>blob</a:t>
            </a:r>
            <a:endParaRPr dirty="0"/>
          </a:p>
        </p:txBody>
      </p:sp>
      <p:sp>
        <p:nvSpPr>
          <p:cNvPr id="485" name="Google Shape;485;p69"/>
          <p:cNvSpPr txBox="1">
            <a:spLocks noGrp="1"/>
          </p:cNvSpPr>
          <p:nvPr>
            <p:ph type="body" idx="2"/>
          </p:nvPr>
        </p:nvSpPr>
        <p:spPr>
          <a:xfrm>
            <a:off x="7423600" y="1716850"/>
            <a:ext cx="4697700" cy="46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fi-FI" dirty="0" err="1"/>
              <a:t>Integrate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i-FI" dirty="0"/>
              <a:t>New input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Blob</a:t>
            </a:r>
            <a:r>
              <a:rPr lang="fi-FI" dirty="0"/>
              <a:t> </a:t>
            </a:r>
            <a:r>
              <a:rPr lang="fi-FI" dirty="0" err="1"/>
              <a:t>storage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/>
              <a:t>dependency</a:t>
            </a:r>
            <a:r>
              <a:rPr lang="fi-FI" dirty="0"/>
              <a:t>, </a:t>
            </a:r>
            <a:r>
              <a:rPr lang="fi-FI" dirty="0" err="1"/>
              <a:t>wait</a:t>
            </a:r>
            <a:r>
              <a:rPr lang="fi-FI" dirty="0"/>
              <a:t> and </a:t>
            </a:r>
            <a:r>
              <a:rPr lang="fi-FI" dirty="0" err="1"/>
              <a:t>hope</a:t>
            </a:r>
            <a:r>
              <a:rPr lang="fi-FI" dirty="0"/>
              <a:t> </a:t>
            </a:r>
            <a:r>
              <a:rPr lang="fi-FI" dirty="0" err="1"/>
              <a:t>its</a:t>
            </a:r>
            <a:r>
              <a:rPr lang="fi-FI" dirty="0"/>
              <a:t> </a:t>
            </a:r>
            <a:r>
              <a:rPr lang="fi-FI" dirty="0" err="1"/>
              <a:t>fast</a:t>
            </a:r>
            <a:r>
              <a:rPr lang="fi-FI" dirty="0"/>
              <a:t> &amp; </a:t>
            </a:r>
            <a:r>
              <a:rPr lang="fi-FI" dirty="0" err="1"/>
              <a:t>successful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i-FI" dirty="0"/>
              <a:t>Storage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connection</a:t>
            </a:r>
            <a:r>
              <a:rPr lang="fi-FI" dirty="0"/>
              <a:t> 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i-FI" dirty="0" err="1"/>
              <a:t>click</a:t>
            </a:r>
            <a:r>
              <a:rPr lang="fi-FI" dirty="0"/>
              <a:t> </a:t>
            </a:r>
            <a:r>
              <a:rPr lang="fi-FI" dirty="0" err="1"/>
              <a:t>new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i-FI" dirty="0" err="1"/>
              <a:t>select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storage</a:t>
            </a:r>
            <a:r>
              <a:rPr lang="fi-FI" dirty="0"/>
              <a:t> </a:t>
            </a:r>
            <a:r>
              <a:rPr lang="fi-FI" dirty="0" err="1"/>
              <a:t>account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i-FI" dirty="0"/>
              <a:t>set </a:t>
            </a:r>
            <a:r>
              <a:rPr lang="fi-FI" dirty="0" err="1"/>
              <a:t>path</a:t>
            </a:r>
            <a:r>
              <a:rPr lang="fi-FI" dirty="0"/>
              <a:t> to </a:t>
            </a:r>
            <a:r>
              <a:rPr lang="fi-FI" dirty="0" err="1"/>
              <a:t>training</a:t>
            </a:r>
            <a:r>
              <a:rPr lang="fi-FI" dirty="0"/>
              <a:t>/</a:t>
            </a:r>
            <a:r>
              <a:rPr lang="fi-FI" dirty="0" err="1"/>
              <a:t>trains.json</a:t>
            </a:r>
            <a:endParaRPr dirty="0"/>
          </a:p>
        </p:txBody>
      </p:sp>
      <p:pic>
        <p:nvPicPr>
          <p:cNvPr id="486" name="Google Shape;48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75" y="1530550"/>
            <a:ext cx="6085024" cy="35384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pic>
        <p:nvPicPr>
          <p:cNvPr id="487" name="Google Shape;48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150" y="4471879"/>
            <a:ext cx="6449499" cy="20419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5846E4-B848-E24F-9707-909A74761A05}"/>
              </a:ext>
            </a:extLst>
          </p:cNvPr>
          <p:cNvCxnSpPr/>
          <p:nvPr/>
        </p:nvCxnSpPr>
        <p:spPr>
          <a:xfrm flipH="1">
            <a:off x="6873766" y="4677103"/>
            <a:ext cx="2354317" cy="90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A78BC39B-E013-8049-B412-3143D12AEC01}"/>
              </a:ext>
            </a:extLst>
          </p:cNvPr>
          <p:cNvSpPr/>
          <p:nvPr/>
        </p:nvSpPr>
        <p:spPr>
          <a:xfrm>
            <a:off x="9144000" y="4855165"/>
            <a:ext cx="2816772" cy="37685"/>
          </a:xfrm>
          <a:custGeom>
            <a:avLst/>
            <a:gdLst>
              <a:gd name="connsiteX0" fmla="*/ 0 w 2816772"/>
              <a:gd name="connsiteY0" fmla="*/ 11125 h 37685"/>
              <a:gd name="connsiteX1" fmla="*/ 1061545 w 2816772"/>
              <a:gd name="connsiteY1" fmla="*/ 11125 h 37685"/>
              <a:gd name="connsiteX2" fmla="*/ 1303283 w 2816772"/>
              <a:gd name="connsiteY2" fmla="*/ 614 h 37685"/>
              <a:gd name="connsiteX3" fmla="*/ 1870841 w 2816772"/>
              <a:gd name="connsiteY3" fmla="*/ 21635 h 37685"/>
              <a:gd name="connsiteX4" fmla="*/ 1944414 w 2816772"/>
              <a:gd name="connsiteY4" fmla="*/ 32145 h 37685"/>
              <a:gd name="connsiteX5" fmla="*/ 2511972 w 2816772"/>
              <a:gd name="connsiteY5" fmla="*/ 21635 h 37685"/>
              <a:gd name="connsiteX6" fmla="*/ 2743200 w 2816772"/>
              <a:gd name="connsiteY6" fmla="*/ 11125 h 37685"/>
              <a:gd name="connsiteX7" fmla="*/ 2816772 w 2816772"/>
              <a:gd name="connsiteY7" fmla="*/ 614 h 3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6772" h="37685">
                <a:moveTo>
                  <a:pt x="0" y="11125"/>
                </a:moveTo>
                <a:cubicBezTo>
                  <a:pt x="403429" y="61552"/>
                  <a:pt x="101722" y="27674"/>
                  <a:pt x="1061545" y="11125"/>
                </a:cubicBezTo>
                <a:cubicBezTo>
                  <a:pt x="1142188" y="9735"/>
                  <a:pt x="1222704" y="4118"/>
                  <a:pt x="1303283" y="614"/>
                </a:cubicBezTo>
                <a:cubicBezTo>
                  <a:pt x="1511157" y="5684"/>
                  <a:pt x="1676375" y="2189"/>
                  <a:pt x="1870841" y="21635"/>
                </a:cubicBezTo>
                <a:cubicBezTo>
                  <a:pt x="1895491" y="24100"/>
                  <a:pt x="1919890" y="28642"/>
                  <a:pt x="1944414" y="32145"/>
                </a:cubicBezTo>
                <a:lnTo>
                  <a:pt x="2511972" y="21635"/>
                </a:lnTo>
                <a:cubicBezTo>
                  <a:pt x="2589101" y="19605"/>
                  <a:pt x="2666290" y="17278"/>
                  <a:pt x="2743200" y="11125"/>
                </a:cubicBezTo>
                <a:cubicBezTo>
                  <a:pt x="2929982" y="-3818"/>
                  <a:pt x="2584092" y="614"/>
                  <a:pt x="2816772" y="6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2D62BB6-EBB9-0349-BD85-9A1BA8E052F6}"/>
              </a:ext>
            </a:extLst>
          </p:cNvPr>
          <p:cNvSpPr/>
          <p:nvPr/>
        </p:nvSpPr>
        <p:spPr>
          <a:xfrm>
            <a:off x="5189972" y="5654566"/>
            <a:ext cx="496125" cy="73785"/>
          </a:xfrm>
          <a:custGeom>
            <a:avLst/>
            <a:gdLst>
              <a:gd name="connsiteX0" fmla="*/ 2138 w 496125"/>
              <a:gd name="connsiteY0" fmla="*/ 42041 h 73785"/>
              <a:gd name="connsiteX1" fmla="*/ 212345 w 496125"/>
              <a:gd name="connsiteY1" fmla="*/ 42041 h 73785"/>
              <a:gd name="connsiteX2" fmla="*/ 180814 w 496125"/>
              <a:gd name="connsiteY2" fmla="*/ 31531 h 73785"/>
              <a:gd name="connsiteX3" fmla="*/ 96731 w 496125"/>
              <a:gd name="connsiteY3" fmla="*/ 10510 h 73785"/>
              <a:gd name="connsiteX4" fmla="*/ 65200 w 496125"/>
              <a:gd name="connsiteY4" fmla="*/ 0 h 73785"/>
              <a:gd name="connsiteX5" fmla="*/ 391021 w 496125"/>
              <a:gd name="connsiteY5" fmla="*/ 10510 h 73785"/>
              <a:gd name="connsiteX6" fmla="*/ 464594 w 496125"/>
              <a:gd name="connsiteY6" fmla="*/ 31531 h 73785"/>
              <a:gd name="connsiteX7" fmla="*/ 496125 w 496125"/>
              <a:gd name="connsiteY7" fmla="*/ 42041 h 73785"/>
              <a:gd name="connsiteX8" fmla="*/ 433062 w 496125"/>
              <a:gd name="connsiteY8" fmla="*/ 52551 h 73785"/>
              <a:gd name="connsiteX9" fmla="*/ 338469 w 496125"/>
              <a:gd name="connsiteY9" fmla="*/ 73572 h 73785"/>
              <a:gd name="connsiteX10" fmla="*/ 2138 w 496125"/>
              <a:gd name="connsiteY10" fmla="*/ 42041 h 7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6125" h="73785">
                <a:moveTo>
                  <a:pt x="2138" y="42041"/>
                </a:moveTo>
                <a:cubicBezTo>
                  <a:pt x="-18883" y="36786"/>
                  <a:pt x="119782" y="62610"/>
                  <a:pt x="212345" y="42041"/>
                </a:cubicBezTo>
                <a:cubicBezTo>
                  <a:pt x="223160" y="39638"/>
                  <a:pt x="191502" y="34446"/>
                  <a:pt x="180814" y="31531"/>
                </a:cubicBezTo>
                <a:cubicBezTo>
                  <a:pt x="152942" y="23929"/>
                  <a:pt x="124139" y="19646"/>
                  <a:pt x="96731" y="10510"/>
                </a:cubicBezTo>
                <a:cubicBezTo>
                  <a:pt x="86221" y="7007"/>
                  <a:pt x="54121" y="0"/>
                  <a:pt x="65200" y="0"/>
                </a:cubicBezTo>
                <a:cubicBezTo>
                  <a:pt x="173863" y="0"/>
                  <a:pt x="282414" y="7007"/>
                  <a:pt x="391021" y="10510"/>
                </a:cubicBezTo>
                <a:cubicBezTo>
                  <a:pt x="466621" y="35709"/>
                  <a:pt x="372212" y="5136"/>
                  <a:pt x="464594" y="31531"/>
                </a:cubicBezTo>
                <a:cubicBezTo>
                  <a:pt x="475247" y="34575"/>
                  <a:pt x="485615" y="38538"/>
                  <a:pt x="496125" y="42041"/>
                </a:cubicBezTo>
                <a:cubicBezTo>
                  <a:pt x="475104" y="45544"/>
                  <a:pt x="453959" y="48372"/>
                  <a:pt x="433062" y="52551"/>
                </a:cubicBezTo>
                <a:cubicBezTo>
                  <a:pt x="410227" y="57118"/>
                  <a:pt x="360000" y="72939"/>
                  <a:pt x="338469" y="73572"/>
                </a:cubicBezTo>
                <a:cubicBezTo>
                  <a:pt x="236913" y="76559"/>
                  <a:pt x="23159" y="47296"/>
                  <a:pt x="2138" y="4204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4849F-D4F7-D243-A581-5D611E2C6A76}"/>
              </a:ext>
            </a:extLst>
          </p:cNvPr>
          <p:cNvCxnSpPr/>
          <p:nvPr/>
        </p:nvCxnSpPr>
        <p:spPr>
          <a:xfrm flipH="1">
            <a:off x="2890345" y="4014952"/>
            <a:ext cx="5381296" cy="210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C1BB61-1CC7-8D44-9344-C573493A33D0}"/>
                  </a:ext>
                </a:extLst>
              </p14:cNvPr>
              <p14:cNvContentPartPr/>
              <p14:nvPr/>
            </p14:nvContentPartPr>
            <p14:xfrm>
              <a:off x="205776" y="2545248"/>
              <a:ext cx="581040" cy="18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C1BB61-1CC7-8D44-9344-C573493A33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6776" y="2536248"/>
                <a:ext cx="5986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C71BA1-E93E-F040-9F1B-20BC3410F360}"/>
                  </a:ext>
                </a:extLst>
              </p14:cNvPr>
              <p14:cNvContentPartPr/>
              <p14:nvPr/>
            </p14:nvContentPartPr>
            <p14:xfrm>
              <a:off x="1149696" y="2692128"/>
              <a:ext cx="695880" cy="655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C71BA1-E93E-F040-9F1B-20BC3410F3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1056" y="2683128"/>
                <a:ext cx="713520" cy="6728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FDC11DA-9534-8D44-8C5F-42CA05EA8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0144" y="3347328"/>
            <a:ext cx="2455899" cy="1894357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39B8E6-78FF-D044-9751-4C5B2237B476}"/>
              </a:ext>
            </a:extLst>
          </p:cNvPr>
          <p:cNvCxnSpPr/>
          <p:nvPr/>
        </p:nvCxnSpPr>
        <p:spPr>
          <a:xfrm flipH="1">
            <a:off x="3396000" y="3019728"/>
            <a:ext cx="4404716" cy="1824471"/>
          </a:xfrm>
          <a:prstGeom prst="straightConnector1">
            <a:avLst/>
          </a:prstGeom>
          <a:ln>
            <a:solidFill>
              <a:srgbClr val="DC1E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2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0"/>
          <p:cNvSpPr txBox="1">
            <a:spLocks noGrp="1"/>
          </p:cNvSpPr>
          <p:nvPr>
            <p:ph type="title"/>
          </p:nvPr>
        </p:nvSpPr>
        <p:spPr>
          <a:xfrm>
            <a:off x="612000" y="270000"/>
            <a:ext cx="10728000" cy="111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code</a:t>
            </a:r>
            <a:endParaRPr dirty="0"/>
          </a:p>
        </p:txBody>
      </p:sp>
      <p:sp>
        <p:nvSpPr>
          <p:cNvPr id="494" name="Google Shape;494;p70"/>
          <p:cNvSpPr txBox="1">
            <a:spLocks noGrp="1"/>
          </p:cNvSpPr>
          <p:nvPr>
            <p:ph type="body" idx="2"/>
          </p:nvPr>
        </p:nvSpPr>
        <p:spPr>
          <a:xfrm>
            <a:off x="7570446" y="1764000"/>
            <a:ext cx="4316754" cy="46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fi-FI" dirty="0"/>
              <a:t>Line 4 </a:t>
            </a:r>
            <a:endParaRPr dirty="0"/>
          </a:p>
          <a:p>
            <a:pPr marL="914400" lvl="0" indent="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9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fi-FI" sz="9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i-FI" sz="9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blobcontent</a:t>
            </a:r>
            <a:r>
              <a:rPr lang="fi-FI" sz="9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i-FI" sz="9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context.bindings.inputBlob</a:t>
            </a:r>
            <a:endParaRPr sz="9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9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context.log</a:t>
            </a:r>
            <a:r>
              <a:rPr lang="fi-FI" sz="9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i-FI" sz="9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blobcontent</a:t>
            </a:r>
            <a:r>
              <a:rPr lang="fi-FI" sz="9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in </a:t>
            </a:r>
            <a:r>
              <a:rPr lang="fi-FI" dirty="0" err="1"/>
              <a:t>portal</a:t>
            </a:r>
            <a:r>
              <a:rPr lang="fi-FI" dirty="0"/>
              <a:t> and </a:t>
            </a: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logs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i-FI" dirty="0" err="1"/>
              <a:t>line</a:t>
            </a:r>
            <a:r>
              <a:rPr lang="fi-FI" dirty="0"/>
              <a:t> 10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9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fi-FI" sz="9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fi-FI" sz="9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blobcontent</a:t>
            </a:r>
            <a:endParaRPr sz="9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9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9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fi-FI" dirty="0" err="1"/>
              <a:t>Refresh</a:t>
            </a:r>
            <a:r>
              <a:rPr lang="fi-FI" dirty="0"/>
              <a:t> </a:t>
            </a:r>
            <a:r>
              <a:rPr lang="fi-FI" dirty="0" err="1"/>
              <a:t>page</a:t>
            </a:r>
            <a:r>
              <a:rPr lang="fi-FI" dirty="0"/>
              <a:t> in </a:t>
            </a:r>
            <a:r>
              <a:rPr lang="fi-FI" dirty="0" err="1"/>
              <a:t>browser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3BBC62-ABAA-4F4D-8493-AA555E0BC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64000"/>
            <a:ext cx="6849613" cy="415797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C62C8DBC-0F79-324E-A2E3-D4C074914154}"/>
              </a:ext>
            </a:extLst>
          </p:cNvPr>
          <p:cNvSpPr/>
          <p:nvPr/>
        </p:nvSpPr>
        <p:spPr>
          <a:xfrm>
            <a:off x="1124492" y="2722179"/>
            <a:ext cx="3500572" cy="241738"/>
          </a:xfrm>
          <a:custGeom>
            <a:avLst/>
            <a:gdLst>
              <a:gd name="connsiteX0" fmla="*/ 115 w 3500572"/>
              <a:gd name="connsiteY0" fmla="*/ 0 h 241738"/>
              <a:gd name="connsiteX1" fmla="*/ 10625 w 3500572"/>
              <a:gd name="connsiteY1" fmla="*/ 147145 h 241738"/>
              <a:gd name="connsiteX2" fmla="*/ 136749 w 3500572"/>
              <a:gd name="connsiteY2" fmla="*/ 210207 h 241738"/>
              <a:gd name="connsiteX3" fmla="*/ 168280 w 3500572"/>
              <a:gd name="connsiteY3" fmla="*/ 220718 h 241738"/>
              <a:gd name="connsiteX4" fmla="*/ 252363 w 3500572"/>
              <a:gd name="connsiteY4" fmla="*/ 210207 h 241738"/>
              <a:gd name="connsiteX5" fmla="*/ 325936 w 3500572"/>
              <a:gd name="connsiteY5" fmla="*/ 189187 h 241738"/>
              <a:gd name="connsiteX6" fmla="*/ 378487 w 3500572"/>
              <a:gd name="connsiteY6" fmla="*/ 178676 h 241738"/>
              <a:gd name="connsiteX7" fmla="*/ 441549 w 3500572"/>
              <a:gd name="connsiteY7" fmla="*/ 157655 h 241738"/>
              <a:gd name="connsiteX8" fmla="*/ 988087 w 3500572"/>
              <a:gd name="connsiteY8" fmla="*/ 168166 h 241738"/>
              <a:gd name="connsiteX9" fmla="*/ 1103701 w 3500572"/>
              <a:gd name="connsiteY9" fmla="*/ 199697 h 241738"/>
              <a:gd name="connsiteX10" fmla="*/ 1440032 w 3500572"/>
              <a:gd name="connsiteY10" fmla="*/ 189187 h 241738"/>
              <a:gd name="connsiteX11" fmla="*/ 2217798 w 3500572"/>
              <a:gd name="connsiteY11" fmla="*/ 210207 h 241738"/>
              <a:gd name="connsiteX12" fmla="*/ 2932501 w 3500572"/>
              <a:gd name="connsiteY12" fmla="*/ 210207 h 241738"/>
              <a:gd name="connsiteX13" fmla="*/ 3048115 w 3500572"/>
              <a:gd name="connsiteY13" fmla="*/ 220718 h 241738"/>
              <a:gd name="connsiteX14" fmla="*/ 3111177 w 3500572"/>
              <a:gd name="connsiteY14" fmla="*/ 231228 h 241738"/>
              <a:gd name="connsiteX15" fmla="*/ 3184749 w 3500572"/>
              <a:gd name="connsiteY15" fmla="*/ 241738 h 241738"/>
              <a:gd name="connsiteX16" fmla="*/ 3331894 w 3500572"/>
              <a:gd name="connsiteY16" fmla="*/ 220718 h 241738"/>
              <a:gd name="connsiteX17" fmla="*/ 3363425 w 3500572"/>
              <a:gd name="connsiteY17" fmla="*/ 210207 h 241738"/>
              <a:gd name="connsiteX18" fmla="*/ 3426487 w 3500572"/>
              <a:gd name="connsiteY18" fmla="*/ 178676 h 241738"/>
              <a:gd name="connsiteX19" fmla="*/ 3500060 w 3500572"/>
              <a:gd name="connsiteY19" fmla="*/ 73573 h 241738"/>
              <a:gd name="connsiteX20" fmla="*/ 3500060 w 3500572"/>
              <a:gd name="connsiteY20" fmla="*/ 52552 h 24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00572" h="241738">
                <a:moveTo>
                  <a:pt x="115" y="0"/>
                </a:moveTo>
                <a:cubicBezTo>
                  <a:pt x="3618" y="49048"/>
                  <a:pt x="-7198" y="101315"/>
                  <a:pt x="10625" y="147145"/>
                </a:cubicBezTo>
                <a:cubicBezTo>
                  <a:pt x="22764" y="178359"/>
                  <a:pt x="110551" y="201474"/>
                  <a:pt x="136749" y="210207"/>
                </a:cubicBezTo>
                <a:lnTo>
                  <a:pt x="168280" y="220718"/>
                </a:lnTo>
                <a:cubicBezTo>
                  <a:pt x="196308" y="217214"/>
                  <a:pt x="224502" y="214851"/>
                  <a:pt x="252363" y="210207"/>
                </a:cubicBezTo>
                <a:cubicBezTo>
                  <a:pt x="311340" y="200377"/>
                  <a:pt x="275956" y="201682"/>
                  <a:pt x="325936" y="189187"/>
                </a:cubicBezTo>
                <a:cubicBezTo>
                  <a:pt x="343267" y="184854"/>
                  <a:pt x="361253" y="183376"/>
                  <a:pt x="378487" y="178676"/>
                </a:cubicBezTo>
                <a:cubicBezTo>
                  <a:pt x="399864" y="172846"/>
                  <a:pt x="441549" y="157655"/>
                  <a:pt x="441549" y="157655"/>
                </a:cubicBezTo>
                <a:cubicBezTo>
                  <a:pt x="623728" y="161159"/>
                  <a:pt x="806101" y="159066"/>
                  <a:pt x="988087" y="168166"/>
                </a:cubicBezTo>
                <a:cubicBezTo>
                  <a:pt x="1015975" y="169560"/>
                  <a:pt x="1070433" y="188608"/>
                  <a:pt x="1103701" y="199697"/>
                </a:cubicBezTo>
                <a:cubicBezTo>
                  <a:pt x="1215811" y="196194"/>
                  <a:pt x="1327867" y="189187"/>
                  <a:pt x="1440032" y="189187"/>
                </a:cubicBezTo>
                <a:cubicBezTo>
                  <a:pt x="1902307" y="189187"/>
                  <a:pt x="1898427" y="191421"/>
                  <a:pt x="2217798" y="210207"/>
                </a:cubicBezTo>
                <a:cubicBezTo>
                  <a:pt x="2603449" y="199784"/>
                  <a:pt x="2570804" y="192983"/>
                  <a:pt x="2932501" y="210207"/>
                </a:cubicBezTo>
                <a:cubicBezTo>
                  <a:pt x="2971154" y="212048"/>
                  <a:pt x="3009683" y="216197"/>
                  <a:pt x="3048115" y="220718"/>
                </a:cubicBezTo>
                <a:cubicBezTo>
                  <a:pt x="3069280" y="223208"/>
                  <a:pt x="3090114" y="227988"/>
                  <a:pt x="3111177" y="231228"/>
                </a:cubicBezTo>
                <a:cubicBezTo>
                  <a:pt x="3135662" y="234995"/>
                  <a:pt x="3160225" y="238235"/>
                  <a:pt x="3184749" y="241738"/>
                </a:cubicBezTo>
                <a:cubicBezTo>
                  <a:pt x="3268498" y="233363"/>
                  <a:pt x="3270353" y="238302"/>
                  <a:pt x="3331894" y="220718"/>
                </a:cubicBezTo>
                <a:cubicBezTo>
                  <a:pt x="3342547" y="217674"/>
                  <a:pt x="3353516" y="215162"/>
                  <a:pt x="3363425" y="210207"/>
                </a:cubicBezTo>
                <a:cubicBezTo>
                  <a:pt x="3444924" y="169458"/>
                  <a:pt x="3347232" y="205096"/>
                  <a:pt x="3426487" y="178676"/>
                </a:cubicBezTo>
                <a:cubicBezTo>
                  <a:pt x="3485174" y="119989"/>
                  <a:pt x="3489427" y="137365"/>
                  <a:pt x="3500060" y="73573"/>
                </a:cubicBezTo>
                <a:cubicBezTo>
                  <a:pt x="3501212" y="66661"/>
                  <a:pt x="3500060" y="59559"/>
                  <a:pt x="3500060" y="52552"/>
                </a:cubicBezTo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19B3E30-AC07-C445-B1CD-18A78388FCFB}"/>
              </a:ext>
            </a:extLst>
          </p:cNvPr>
          <p:cNvSpPr/>
          <p:nvPr/>
        </p:nvSpPr>
        <p:spPr>
          <a:xfrm>
            <a:off x="1705232" y="3422822"/>
            <a:ext cx="1521596" cy="247135"/>
          </a:xfrm>
          <a:custGeom>
            <a:avLst/>
            <a:gdLst>
              <a:gd name="connsiteX0" fmla="*/ 0 w 1521596"/>
              <a:gd name="connsiteY0" fmla="*/ 0 h 247135"/>
              <a:gd name="connsiteX1" fmla="*/ 12357 w 1521596"/>
              <a:gd name="connsiteY1" fmla="*/ 148281 h 247135"/>
              <a:gd name="connsiteX2" fmla="*/ 86498 w 1521596"/>
              <a:gd name="connsiteY2" fmla="*/ 222421 h 247135"/>
              <a:gd name="connsiteX3" fmla="*/ 160638 w 1521596"/>
              <a:gd name="connsiteY3" fmla="*/ 247135 h 247135"/>
              <a:gd name="connsiteX4" fmla="*/ 432487 w 1521596"/>
              <a:gd name="connsiteY4" fmla="*/ 210064 h 247135"/>
              <a:gd name="connsiteX5" fmla="*/ 543698 w 1521596"/>
              <a:gd name="connsiteY5" fmla="*/ 185351 h 247135"/>
              <a:gd name="connsiteX6" fmla="*/ 1210963 w 1521596"/>
              <a:gd name="connsiteY6" fmla="*/ 160637 h 247135"/>
              <a:gd name="connsiteX7" fmla="*/ 1359244 w 1521596"/>
              <a:gd name="connsiteY7" fmla="*/ 148281 h 247135"/>
              <a:gd name="connsiteX8" fmla="*/ 1495168 w 1521596"/>
              <a:gd name="connsiteY8" fmla="*/ 111210 h 247135"/>
              <a:gd name="connsiteX9" fmla="*/ 1519882 w 1521596"/>
              <a:gd name="connsiteY9" fmla="*/ 12356 h 24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1596" h="247135">
                <a:moveTo>
                  <a:pt x="0" y="0"/>
                </a:moveTo>
                <a:cubicBezTo>
                  <a:pt x="4119" y="49427"/>
                  <a:pt x="-5620" y="102055"/>
                  <a:pt x="12357" y="148281"/>
                </a:cubicBezTo>
                <a:cubicBezTo>
                  <a:pt x="25025" y="180855"/>
                  <a:pt x="53341" y="211369"/>
                  <a:pt x="86498" y="222421"/>
                </a:cubicBezTo>
                <a:lnTo>
                  <a:pt x="160638" y="247135"/>
                </a:lnTo>
                <a:cubicBezTo>
                  <a:pt x="247284" y="238470"/>
                  <a:pt x="348425" y="231078"/>
                  <a:pt x="432487" y="210064"/>
                </a:cubicBezTo>
                <a:cubicBezTo>
                  <a:pt x="460770" y="202994"/>
                  <a:pt x="516608" y="188203"/>
                  <a:pt x="543698" y="185351"/>
                </a:cubicBezTo>
                <a:cubicBezTo>
                  <a:pt x="738860" y="164807"/>
                  <a:pt x="1064343" y="164303"/>
                  <a:pt x="1210963" y="160637"/>
                </a:cubicBezTo>
                <a:cubicBezTo>
                  <a:pt x="1260390" y="156518"/>
                  <a:pt x="1310194" y="155638"/>
                  <a:pt x="1359244" y="148281"/>
                </a:cubicBezTo>
                <a:cubicBezTo>
                  <a:pt x="1409921" y="140680"/>
                  <a:pt x="1449196" y="126534"/>
                  <a:pt x="1495168" y="111210"/>
                </a:cubicBezTo>
                <a:cubicBezTo>
                  <a:pt x="1531306" y="57004"/>
                  <a:pt x="1519882" y="88991"/>
                  <a:pt x="1519882" y="12356"/>
                </a:cubicBezTo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A8218D-E7EE-1340-995C-ADEF877FE6FC}"/>
                  </a:ext>
                </a:extLst>
              </p14:cNvPr>
              <p14:cNvContentPartPr/>
              <p14:nvPr/>
            </p14:nvContentPartPr>
            <p14:xfrm>
              <a:off x="1233576" y="287500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A8218D-E7EE-1340-995C-ADEF877FE6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4576" y="286600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A55476F-8E73-1548-8E9D-2FB8BB389617}"/>
                  </a:ext>
                </a:extLst>
              </p14:cNvPr>
              <p14:cNvContentPartPr/>
              <p14:nvPr/>
            </p14:nvContentPartPr>
            <p14:xfrm>
              <a:off x="1233576" y="2871768"/>
              <a:ext cx="3318120" cy="74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A55476F-8E73-1548-8E9D-2FB8BB3896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4576" y="2862768"/>
                <a:ext cx="333576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1C383C-9E65-2545-8B8D-3B4C7A6015E4}"/>
                  </a:ext>
                </a:extLst>
              </p14:cNvPr>
              <p14:cNvContentPartPr/>
              <p14:nvPr/>
            </p14:nvContentPartPr>
            <p14:xfrm>
              <a:off x="1783296" y="3605808"/>
              <a:ext cx="1318320" cy="47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1C383C-9E65-2545-8B8D-3B4C7A6015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4656" y="3596808"/>
                <a:ext cx="1335960" cy="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024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91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0814-F744-2643-A315-A69AD98D8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Portal</a:t>
            </a:r>
            <a:endParaRPr lang="fi-FI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8D85958-8950-4D4D-98B1-B22BE3A3C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349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>
            <a:spLocks noGrp="1"/>
          </p:cNvSpPr>
          <p:nvPr>
            <p:ph type="title"/>
          </p:nvPr>
        </p:nvSpPr>
        <p:spPr>
          <a:xfrm>
            <a:off x="612000" y="270000"/>
            <a:ext cx="107280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fi-FI" dirty="0" err="1"/>
              <a:t>Hands</a:t>
            </a:r>
            <a:r>
              <a:rPr lang="fi-FI" dirty="0"/>
              <a:t> On – </a:t>
            </a:r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portal</a:t>
            </a:r>
            <a:endParaRPr dirty="0"/>
          </a:p>
        </p:txBody>
      </p:sp>
      <p:sp>
        <p:nvSpPr>
          <p:cNvPr id="336" name="Google Shape;336;p46"/>
          <p:cNvSpPr txBox="1">
            <a:spLocks noGrp="1"/>
          </p:cNvSpPr>
          <p:nvPr>
            <p:ph type="body" idx="1"/>
          </p:nvPr>
        </p:nvSpPr>
        <p:spPr>
          <a:xfrm>
            <a:off x="609600" y="1764000"/>
            <a:ext cx="5148000" cy="4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2000" lvl="0" indent="-252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i-FI" dirty="0" err="1"/>
              <a:t>Login</a:t>
            </a:r>
            <a:r>
              <a:rPr lang="fi-FI" dirty="0"/>
              <a:t> to </a:t>
            </a:r>
            <a:r>
              <a:rPr lang="fi-FI" dirty="0" err="1"/>
              <a:t>portal.azure.com</a:t>
            </a:r>
            <a:endParaRPr dirty="0"/>
          </a:p>
          <a:p>
            <a:pPr marL="252000" lvl="0" indent="-252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i-FI" dirty="0" err="1"/>
              <a:t>Create</a:t>
            </a:r>
            <a:r>
              <a:rPr lang="fi-FI" dirty="0"/>
              <a:t> Resource Group </a:t>
            </a:r>
          </a:p>
          <a:p>
            <a:pPr marL="709200" lvl="1" indent="-252000">
              <a:spcBef>
                <a:spcPts val="1000"/>
              </a:spcBef>
              <a:buSzPts val="2000"/>
            </a:pPr>
            <a:r>
              <a:rPr lang="fi-FI" dirty="0"/>
              <a:t>“Akatemia-omanimi-RG”</a:t>
            </a:r>
          </a:p>
          <a:p>
            <a:pPr marL="709200" lvl="1" indent="-252000">
              <a:spcBef>
                <a:spcPts val="1000"/>
              </a:spcBef>
              <a:buSzPts val="2000"/>
            </a:pPr>
            <a:r>
              <a:rPr lang="fi-FI" dirty="0"/>
              <a:t>West Europe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E7E06-199C-BC48-9AC5-0C256987B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00" y="3522648"/>
            <a:ext cx="5400000" cy="3084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883F07-72CA-F240-96E7-7409D5333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399" y="1764000"/>
            <a:ext cx="5953893" cy="2925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F6D809F-F004-D147-BED6-40726CFB7BC1}"/>
                  </a:ext>
                </a:extLst>
              </p14:cNvPr>
              <p14:cNvContentPartPr/>
              <p14:nvPr/>
            </p14:nvContentPartPr>
            <p14:xfrm>
              <a:off x="2329416" y="510016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F6D809F-F004-D147-BED6-40726CFB7B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0416" y="50911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11108F5-38F2-924C-A626-B9FD9B945CC9}"/>
                  </a:ext>
                </a:extLst>
              </p14:cNvPr>
              <p14:cNvContentPartPr/>
              <p14:nvPr/>
            </p14:nvContentPartPr>
            <p14:xfrm>
              <a:off x="205416" y="5369448"/>
              <a:ext cx="1017360" cy="297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11108F5-38F2-924C-A626-B9FD9B945C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416" y="5360448"/>
                <a:ext cx="10350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2CB4E54-73FF-6041-B0E0-6F64AD2EE3DD}"/>
                  </a:ext>
                </a:extLst>
              </p14:cNvPr>
              <p14:cNvContentPartPr/>
              <p14:nvPr/>
            </p14:nvContentPartPr>
            <p14:xfrm>
              <a:off x="1802376" y="4360728"/>
              <a:ext cx="522000" cy="271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2CB4E54-73FF-6041-B0E0-6F64AD2EE3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93736" y="4351728"/>
                <a:ext cx="5396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981E70E-94D6-8A4C-9BF6-DC8A6865FE41}"/>
                  </a:ext>
                </a:extLst>
              </p14:cNvPr>
              <p14:cNvContentPartPr/>
              <p14:nvPr/>
            </p14:nvContentPartPr>
            <p14:xfrm>
              <a:off x="8108136" y="4140048"/>
              <a:ext cx="1411560" cy="464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981E70E-94D6-8A4C-9BF6-DC8A6865FE4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99496" y="4131408"/>
                <a:ext cx="1429200" cy="4824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1152464-C474-4A45-8408-0B247A34BB87}"/>
              </a:ext>
            </a:extLst>
          </p:cNvPr>
          <p:cNvSpPr txBox="1"/>
          <p:nvPr/>
        </p:nvSpPr>
        <p:spPr>
          <a:xfrm>
            <a:off x="6636000" y="4868999"/>
            <a:ext cx="486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i-FI" sz="2000" dirty="0" err="1"/>
              <a:t>Review</a:t>
            </a:r>
            <a:r>
              <a:rPr lang="fi-FI" sz="2000" dirty="0"/>
              <a:t> + </a:t>
            </a:r>
            <a:r>
              <a:rPr lang="fi-FI" sz="2000" dirty="0" err="1"/>
              <a:t>Create</a:t>
            </a:r>
            <a:endParaRPr lang="fi-FI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i-FI" sz="2000" dirty="0" err="1"/>
              <a:t>Create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47854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>
            <a:spLocks noGrp="1"/>
          </p:cNvSpPr>
          <p:nvPr>
            <p:ph type="title"/>
          </p:nvPr>
        </p:nvSpPr>
        <p:spPr>
          <a:xfrm>
            <a:off x="612000" y="270000"/>
            <a:ext cx="107280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fi-FI" dirty="0" err="1"/>
              <a:t>Hands</a:t>
            </a:r>
            <a:r>
              <a:rPr lang="fi-FI" dirty="0"/>
              <a:t> On – </a:t>
            </a:r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portal</a:t>
            </a:r>
            <a:endParaRPr dirty="0"/>
          </a:p>
        </p:txBody>
      </p:sp>
      <p:sp>
        <p:nvSpPr>
          <p:cNvPr id="336" name="Google Shape;336;p46"/>
          <p:cNvSpPr txBox="1">
            <a:spLocks noGrp="1"/>
          </p:cNvSpPr>
          <p:nvPr>
            <p:ph type="body" idx="1"/>
          </p:nvPr>
        </p:nvSpPr>
        <p:spPr>
          <a:xfrm>
            <a:off x="609600" y="1764000"/>
            <a:ext cx="5148000" cy="4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1999" lvl="0" indent="-251999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i-FI" sz="1400" dirty="0"/>
              <a:t>Go to </a:t>
            </a:r>
            <a:r>
              <a:rPr lang="fi-FI" sz="1400" dirty="0" err="1"/>
              <a:t>your</a:t>
            </a:r>
            <a:r>
              <a:rPr lang="fi-FI" sz="1400" dirty="0"/>
              <a:t> </a:t>
            </a:r>
            <a:r>
              <a:rPr lang="fi-FI" sz="1400" dirty="0" err="1"/>
              <a:t>resource</a:t>
            </a:r>
            <a:r>
              <a:rPr lang="fi-FI" sz="1400" dirty="0"/>
              <a:t> </a:t>
            </a:r>
            <a:r>
              <a:rPr lang="fi-FI" sz="1400" dirty="0" err="1"/>
              <a:t>group</a:t>
            </a:r>
            <a:endParaRPr lang="fi-FI" sz="1400" dirty="0"/>
          </a:p>
          <a:p>
            <a:pPr marL="251999" lvl="0" indent="-251999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i-FI" sz="1400" dirty="0" err="1"/>
              <a:t>Add</a:t>
            </a:r>
            <a:endParaRPr lang="fi-FI" sz="1400" dirty="0"/>
          </a:p>
          <a:p>
            <a:pPr marL="251999" lvl="0" indent="-251999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i-FI" sz="1400" dirty="0" err="1"/>
              <a:t>Search</a:t>
            </a:r>
            <a:r>
              <a:rPr lang="fi-FI" sz="1400" dirty="0"/>
              <a:t> Storage </a:t>
            </a:r>
            <a:r>
              <a:rPr lang="fi-FI" sz="1400" dirty="0" err="1"/>
              <a:t>Account</a:t>
            </a:r>
            <a:r>
              <a:rPr lang="fi-FI" sz="1400" dirty="0"/>
              <a:t> &amp; </a:t>
            </a:r>
            <a:r>
              <a:rPr lang="fi-FI" sz="1400" dirty="0" err="1"/>
              <a:t>Create</a:t>
            </a:r>
            <a:endParaRPr lang="fi-FI" sz="1400" dirty="0"/>
          </a:p>
          <a:p>
            <a:pPr marL="503999" lvl="1" indent="-251999"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fi-FI" sz="1400" dirty="0" err="1"/>
              <a:t>Name</a:t>
            </a:r>
            <a:r>
              <a:rPr lang="fi-FI" sz="1400" dirty="0"/>
              <a:t>: ”omanimiakatemia”</a:t>
            </a:r>
          </a:p>
          <a:p>
            <a:pPr marL="503999" lvl="1" indent="-251999"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fi-FI" sz="1400" dirty="0" err="1"/>
              <a:t>Existing</a:t>
            </a:r>
            <a:r>
              <a:rPr lang="fi-FI" sz="1400" dirty="0"/>
              <a:t> </a:t>
            </a:r>
            <a:r>
              <a:rPr lang="fi-FI" sz="1400" dirty="0" err="1"/>
              <a:t>resource</a:t>
            </a:r>
            <a:r>
              <a:rPr lang="fi-FI" sz="1400" dirty="0"/>
              <a:t> </a:t>
            </a:r>
            <a:r>
              <a:rPr lang="fi-FI" sz="1400" dirty="0" err="1"/>
              <a:t>group</a:t>
            </a:r>
            <a:endParaRPr lang="fi-FI" sz="1400" dirty="0"/>
          </a:p>
          <a:p>
            <a:pPr marL="755999" lvl="2" indent="-251999"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fi-FI" sz="1400" dirty="0" err="1"/>
              <a:t>Find</a:t>
            </a:r>
            <a:r>
              <a:rPr lang="fi-FI" sz="1400" dirty="0"/>
              <a:t> </a:t>
            </a:r>
            <a:r>
              <a:rPr lang="fi-FI" sz="1400" dirty="0" err="1"/>
              <a:t>your</a:t>
            </a:r>
            <a:r>
              <a:rPr lang="fi-FI" sz="1400" dirty="0"/>
              <a:t> </a:t>
            </a:r>
            <a:r>
              <a:rPr lang="fi-FI" sz="1400" dirty="0" err="1"/>
              <a:t>resource</a:t>
            </a:r>
            <a:r>
              <a:rPr lang="fi-FI" sz="1400" dirty="0"/>
              <a:t> </a:t>
            </a:r>
            <a:r>
              <a:rPr lang="fi-FI" sz="1400" dirty="0" err="1"/>
              <a:t>group</a:t>
            </a:r>
            <a:endParaRPr lang="fi-FI" sz="1400" dirty="0"/>
          </a:p>
          <a:p>
            <a:pPr marL="503999" lvl="1" indent="-251999"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fi-FI" sz="1400" dirty="0" err="1"/>
              <a:t>Location</a:t>
            </a:r>
            <a:r>
              <a:rPr lang="fi-FI" sz="1400" dirty="0"/>
              <a:t>: West Europe</a:t>
            </a:r>
          </a:p>
          <a:p>
            <a:pPr marL="503999" lvl="1" indent="-251999"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fi-FI" sz="1400" dirty="0"/>
              <a:t>Replication: </a:t>
            </a:r>
            <a:r>
              <a:rPr lang="fi-FI" sz="1400" dirty="0" err="1"/>
              <a:t>Zone-redundant</a:t>
            </a:r>
            <a:r>
              <a:rPr lang="fi-FI" sz="1400" dirty="0"/>
              <a:t> </a:t>
            </a:r>
            <a:r>
              <a:rPr lang="fi-FI" sz="1400" dirty="0" err="1"/>
              <a:t>storage</a:t>
            </a:r>
            <a:r>
              <a:rPr lang="fi-FI" sz="1400" dirty="0"/>
              <a:t> (ZRS)</a:t>
            </a:r>
          </a:p>
          <a:p>
            <a:pPr marL="503999" lvl="1" indent="-251999"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fi-FI" sz="1400" dirty="0" err="1"/>
              <a:t>Review</a:t>
            </a:r>
            <a:r>
              <a:rPr lang="fi-FI" sz="1400" dirty="0"/>
              <a:t> + </a:t>
            </a:r>
            <a:r>
              <a:rPr lang="fi-FI" sz="1400" dirty="0" err="1"/>
              <a:t>Create</a:t>
            </a:r>
            <a:endParaRPr lang="fi-FI" sz="1400" dirty="0"/>
          </a:p>
          <a:p>
            <a:pPr marL="503999" lvl="1" indent="-251999"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fi-FI" sz="1400" dirty="0" err="1"/>
              <a:t>Create</a:t>
            </a:r>
            <a:endParaRPr sz="1400" dirty="0"/>
          </a:p>
          <a:p>
            <a:pPr marL="251999" lvl="0" indent="-251999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fi-FI" sz="1400" dirty="0" err="1"/>
              <a:t>Create</a:t>
            </a:r>
            <a:r>
              <a:rPr lang="fi-FI" sz="1400" dirty="0"/>
              <a:t> </a:t>
            </a:r>
            <a:r>
              <a:rPr lang="fi-FI" sz="1400" dirty="0" err="1"/>
              <a:t>Container</a:t>
            </a:r>
            <a:r>
              <a:rPr lang="fi-FI" sz="1400" dirty="0"/>
              <a:t> “</a:t>
            </a:r>
            <a:r>
              <a:rPr lang="fi-FI" sz="1400" dirty="0" err="1"/>
              <a:t>training</a:t>
            </a:r>
            <a:r>
              <a:rPr lang="fi-FI" sz="1400" dirty="0"/>
              <a:t>”</a:t>
            </a:r>
            <a:endParaRPr sz="1400" dirty="0"/>
          </a:p>
          <a:p>
            <a:pPr marL="503999" lvl="1" indent="-251999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i-FI" sz="1400" dirty="0"/>
              <a:t>Private (no </a:t>
            </a:r>
            <a:r>
              <a:rPr lang="fi-FI" sz="1400" dirty="0" err="1"/>
              <a:t>anonymous</a:t>
            </a:r>
            <a:r>
              <a:rPr lang="fi-FI" sz="1400" dirty="0"/>
              <a:t> </a:t>
            </a:r>
            <a:r>
              <a:rPr lang="fi-FI" sz="1400" dirty="0" err="1"/>
              <a:t>access</a:t>
            </a:r>
            <a:r>
              <a:rPr lang="fi-FI" sz="1400" dirty="0"/>
              <a:t>)</a:t>
            </a:r>
            <a:endParaRPr sz="1400"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0A06F3-14B5-C347-8980-AE9D4C5CDBBF}"/>
                  </a:ext>
                </a:extLst>
              </p14:cNvPr>
              <p14:cNvContentPartPr/>
              <p14:nvPr/>
            </p14:nvContentPartPr>
            <p14:xfrm>
              <a:off x="8111736" y="5265048"/>
              <a:ext cx="972000" cy="29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0A06F3-14B5-C347-8980-AE9D4C5CDB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2736" y="5256408"/>
                <a:ext cx="9896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4CBF91-437D-0341-A07C-A4D9422755AA}"/>
                  </a:ext>
                </a:extLst>
              </p14:cNvPr>
              <p14:cNvContentPartPr/>
              <p14:nvPr/>
            </p14:nvContentPartPr>
            <p14:xfrm>
              <a:off x="8094816" y="6167928"/>
              <a:ext cx="1410840" cy="2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4CBF91-437D-0341-A07C-A4D9422755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816" y="6158928"/>
                <a:ext cx="1428480" cy="428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92AED26-AF90-6343-96EC-AF288CB6D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2944" y="1318776"/>
            <a:ext cx="5911609" cy="52942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60F4A64-3F93-3043-BE42-CBF571A034CB}"/>
                  </a:ext>
                </a:extLst>
              </p14:cNvPr>
              <p14:cNvContentPartPr/>
              <p14:nvPr/>
            </p14:nvContentPartPr>
            <p14:xfrm>
              <a:off x="8208936" y="5198448"/>
              <a:ext cx="1120320" cy="7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60F4A64-3F93-3043-BE42-CBF571A034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0296" y="5189808"/>
                <a:ext cx="1137960" cy="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71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92B2-A3EA-CF46-94E6-3D6756A8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Hands</a:t>
            </a:r>
            <a:r>
              <a:rPr lang="fi-FI" dirty="0"/>
              <a:t> On – </a:t>
            </a:r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Portal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BB0AB-38D6-AC45-8FDF-8FDA0BE795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err="1"/>
              <a:t>Wait</a:t>
            </a:r>
            <a:r>
              <a:rPr lang="fi-FI" dirty="0"/>
              <a:t> </a:t>
            </a:r>
            <a:r>
              <a:rPr lang="fi-FI" dirty="0" err="1"/>
              <a:t>until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is </a:t>
            </a:r>
            <a:r>
              <a:rPr lang="fi-FI" dirty="0" err="1"/>
              <a:t>ready</a:t>
            </a:r>
            <a:endParaRPr lang="fi-FI" dirty="0"/>
          </a:p>
          <a:p>
            <a:r>
              <a:rPr lang="fi-FI" dirty="0"/>
              <a:t>Go to </a:t>
            </a:r>
            <a:r>
              <a:rPr lang="fi-FI" dirty="0" err="1"/>
              <a:t>resource</a:t>
            </a:r>
            <a:endParaRPr lang="fi-FI" dirty="0"/>
          </a:p>
          <a:p>
            <a:r>
              <a:rPr lang="fi-FI" dirty="0"/>
              <a:t>Select </a:t>
            </a:r>
            <a:r>
              <a:rPr lang="fi-FI" dirty="0" err="1"/>
              <a:t>Blobs</a:t>
            </a:r>
            <a:endParaRPr lang="fi-FI" dirty="0"/>
          </a:p>
          <a:p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container</a:t>
            </a:r>
            <a:endParaRPr lang="fi-FI" dirty="0"/>
          </a:p>
          <a:p>
            <a:pPr lvl="1"/>
            <a:r>
              <a:rPr lang="fi-FI" dirty="0" err="1"/>
              <a:t>training</a:t>
            </a:r>
            <a:endParaRPr lang="fi-FI" dirty="0"/>
          </a:p>
          <a:p>
            <a:pPr lvl="1"/>
            <a:r>
              <a:rPr lang="fi-FI" dirty="0"/>
              <a:t>Private (no </a:t>
            </a:r>
            <a:r>
              <a:rPr lang="fi-FI" dirty="0" err="1"/>
              <a:t>anonymous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)</a:t>
            </a:r>
          </a:p>
          <a:p>
            <a:pPr lvl="1"/>
            <a:endParaRPr lang="fi-FI" dirty="0"/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5AE13-067E-3B4C-9A9E-3E73FFFE1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104" y="301740"/>
            <a:ext cx="4489950" cy="1496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B6AE3C-6DFE-114A-9FF1-B4B30DCC2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104" y="2042316"/>
            <a:ext cx="4927600" cy="2095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501A68-BDF1-744E-8BC7-4CB23F893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104" y="4358711"/>
            <a:ext cx="4489950" cy="24992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1D4304-0A08-C245-B912-337542496A81}"/>
                  </a:ext>
                </a:extLst>
              </p14:cNvPr>
              <p14:cNvContentPartPr/>
              <p14:nvPr/>
            </p14:nvContentPartPr>
            <p14:xfrm>
              <a:off x="6331536" y="835968"/>
              <a:ext cx="115920" cy="429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1D4304-0A08-C245-B912-337542496A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2896" y="826968"/>
                <a:ext cx="13356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01EEBC-C45B-3244-BA8B-5E31A96920C4}"/>
                  </a:ext>
                </a:extLst>
              </p14:cNvPr>
              <p14:cNvContentPartPr/>
              <p14:nvPr/>
            </p14:nvContentPartPr>
            <p14:xfrm>
              <a:off x="6573816" y="126832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01EEBC-C45B-3244-BA8B-5E31A96920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64816" y="12596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D50CC1E-3EB7-A844-A519-59AF9DADFFC5}"/>
                  </a:ext>
                </a:extLst>
              </p14:cNvPr>
              <p14:cNvContentPartPr/>
              <p14:nvPr/>
            </p14:nvContentPartPr>
            <p14:xfrm>
              <a:off x="5946696" y="2850528"/>
              <a:ext cx="610560" cy="684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D50CC1E-3EB7-A844-A519-59AF9DADFFC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37696" y="2841888"/>
                <a:ext cx="62820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0503951-1B1D-CB4A-A316-30BAF21DC39C}"/>
                  </a:ext>
                </a:extLst>
              </p14:cNvPr>
              <p14:cNvContentPartPr/>
              <p14:nvPr/>
            </p14:nvContentPartPr>
            <p14:xfrm>
              <a:off x="5810616" y="5311488"/>
              <a:ext cx="677520" cy="794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0503951-1B1D-CB4A-A316-30BAF21DC3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01976" y="5302488"/>
                <a:ext cx="695160" cy="8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220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CF46-EFF7-AE41-B441-6CADBD5B9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Data </a:t>
            </a:r>
            <a:r>
              <a:rPr lang="fi-FI" dirty="0" err="1"/>
              <a:t>Factory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86C98-871F-8849-96F9-CC3DE78D3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60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6601-9874-7448-A45D-13714C43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Hands</a:t>
            </a:r>
            <a:r>
              <a:rPr lang="fi-FI" dirty="0"/>
              <a:t> on – Data </a:t>
            </a:r>
            <a:r>
              <a:rPr lang="fi-FI" dirty="0" err="1"/>
              <a:t>Factory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461A6-4A03-6547-835B-B83DFC728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data </a:t>
            </a:r>
            <a:r>
              <a:rPr lang="fi-FI" dirty="0" err="1"/>
              <a:t>factory</a:t>
            </a:r>
            <a:r>
              <a:rPr lang="fi-FI" dirty="0"/>
              <a:t> to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 </a:t>
            </a:r>
            <a:r>
              <a:rPr lang="fi-FI" dirty="0" err="1"/>
              <a:t>group</a:t>
            </a:r>
            <a:endParaRPr lang="fi-FI" dirty="0"/>
          </a:p>
          <a:p>
            <a:r>
              <a:rPr lang="fi-FI" dirty="0"/>
              <a:t>Go to </a:t>
            </a:r>
            <a:r>
              <a:rPr lang="fi-FI" dirty="0" err="1"/>
              <a:t>created</a:t>
            </a:r>
            <a:r>
              <a:rPr lang="fi-FI" dirty="0"/>
              <a:t> DF and </a:t>
            </a:r>
            <a:r>
              <a:rPr lang="fi-FI" dirty="0" err="1"/>
              <a:t>click</a:t>
            </a:r>
            <a:r>
              <a:rPr lang="fi-FI" dirty="0"/>
              <a:t> Author &amp; </a:t>
            </a:r>
            <a:r>
              <a:rPr lang="fi-FI" dirty="0" err="1"/>
              <a:t>monitor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BC89F-9096-5046-93CE-F9CA99306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280" y="792127"/>
            <a:ext cx="4922522" cy="5795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1482DB-8B73-D442-8784-17015C53B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00" y="3832469"/>
            <a:ext cx="48006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C82C-898C-824C-91D9-7A7AF81A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Hands</a:t>
            </a:r>
            <a:r>
              <a:rPr lang="fi-FI" dirty="0"/>
              <a:t> on – Data </a:t>
            </a:r>
            <a:r>
              <a:rPr lang="fi-FI" dirty="0" err="1"/>
              <a:t>Factory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13E35-C452-8449-86EF-2124D08C8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1" y="1764000"/>
            <a:ext cx="5628162" cy="4735654"/>
          </a:xfrm>
        </p:spPr>
        <p:txBody>
          <a:bodyPr>
            <a:normAutofit fontScale="92500" lnSpcReduction="10000"/>
          </a:bodyPr>
          <a:lstStyle/>
          <a:p>
            <a:r>
              <a:rPr lang="fi-FI" sz="1600" dirty="0"/>
              <a:t>Select Copy Data</a:t>
            </a:r>
          </a:p>
          <a:p>
            <a:pPr lvl="1"/>
            <a:r>
              <a:rPr lang="fi-FI" sz="1600" dirty="0" err="1"/>
              <a:t>Give</a:t>
            </a:r>
            <a:r>
              <a:rPr lang="fi-FI" sz="1600" dirty="0"/>
              <a:t> </a:t>
            </a:r>
            <a:r>
              <a:rPr lang="fi-FI" sz="1600" dirty="0" err="1"/>
              <a:t>Task</a:t>
            </a:r>
            <a:r>
              <a:rPr lang="fi-FI" sz="1600" dirty="0"/>
              <a:t> </a:t>
            </a:r>
            <a:r>
              <a:rPr lang="fi-FI" sz="1600" dirty="0" err="1"/>
              <a:t>name</a:t>
            </a:r>
            <a:r>
              <a:rPr lang="fi-FI" sz="1600" dirty="0"/>
              <a:t> </a:t>
            </a:r>
            <a:r>
              <a:rPr lang="fi-FI" sz="1600" dirty="0" err="1"/>
              <a:t>e.g</a:t>
            </a:r>
            <a:r>
              <a:rPr lang="fi-FI" sz="1600" dirty="0"/>
              <a:t>. </a:t>
            </a:r>
            <a:r>
              <a:rPr lang="fi-FI" sz="1600" dirty="0" err="1"/>
              <a:t>SQLtoBlob</a:t>
            </a:r>
            <a:endParaRPr lang="fi-FI" sz="1600" dirty="0"/>
          </a:p>
          <a:p>
            <a:r>
              <a:rPr lang="fi-FI" sz="1600" dirty="0" err="1"/>
              <a:t>Source</a:t>
            </a:r>
            <a:r>
              <a:rPr lang="fi-FI" sz="1600" dirty="0"/>
              <a:t> Data </a:t>
            </a:r>
            <a:r>
              <a:rPr lang="fi-FI" sz="1600" dirty="0" err="1"/>
              <a:t>store</a:t>
            </a:r>
            <a:endParaRPr lang="fi-FI" sz="1600" dirty="0"/>
          </a:p>
          <a:p>
            <a:pPr lvl="1"/>
            <a:r>
              <a:rPr lang="fi-FI" sz="1600" dirty="0"/>
              <a:t>Select </a:t>
            </a:r>
            <a:r>
              <a:rPr lang="fi-FI" sz="1600" dirty="0" err="1"/>
              <a:t>Azure</a:t>
            </a:r>
            <a:r>
              <a:rPr lang="fi-FI" sz="1600" dirty="0"/>
              <a:t> –</a:t>
            </a:r>
            <a:r>
              <a:rPr lang="fi-FI" sz="1600" dirty="0" err="1"/>
              <a:t>tab</a:t>
            </a:r>
            <a:endParaRPr lang="fi-FI" sz="1600" dirty="0"/>
          </a:p>
          <a:p>
            <a:pPr lvl="1"/>
            <a:r>
              <a:rPr lang="fi-FI" sz="1600" dirty="0" err="1"/>
              <a:t>Create</a:t>
            </a:r>
            <a:r>
              <a:rPr lang="fi-FI" sz="1600" dirty="0"/>
              <a:t> </a:t>
            </a:r>
            <a:r>
              <a:rPr lang="fi-FI" sz="1600" dirty="0" err="1"/>
              <a:t>new</a:t>
            </a:r>
            <a:r>
              <a:rPr lang="fi-FI" sz="1600" dirty="0"/>
              <a:t> Connection</a:t>
            </a:r>
          </a:p>
          <a:p>
            <a:pPr lvl="1"/>
            <a:r>
              <a:rPr lang="fi-FI" sz="1600" dirty="0" err="1"/>
              <a:t>Azure</a:t>
            </a:r>
            <a:r>
              <a:rPr lang="fi-FI" sz="1600" dirty="0"/>
              <a:t> SQL </a:t>
            </a:r>
            <a:r>
              <a:rPr lang="fi-FI" sz="1600" dirty="0" err="1"/>
              <a:t>Database</a:t>
            </a:r>
            <a:endParaRPr lang="fi-FI" sz="1600" dirty="0"/>
          </a:p>
          <a:p>
            <a:r>
              <a:rPr lang="fi-FI" sz="1600" dirty="0"/>
              <a:t>Server </a:t>
            </a:r>
            <a:r>
              <a:rPr lang="fi-FI" sz="1600" dirty="0" err="1"/>
              <a:t>name</a:t>
            </a:r>
            <a:r>
              <a:rPr lang="fi-FI" sz="1600" dirty="0"/>
              <a:t>: </a:t>
            </a:r>
            <a:r>
              <a:rPr lang="fi-FI" sz="1600" dirty="0" err="1"/>
              <a:t>akatemiatrainingserver</a:t>
            </a:r>
            <a:endParaRPr lang="fi-FI" sz="1600" dirty="0"/>
          </a:p>
          <a:p>
            <a:r>
              <a:rPr lang="fi-FI" sz="1600" dirty="0" err="1"/>
              <a:t>Database</a:t>
            </a:r>
            <a:r>
              <a:rPr lang="fi-FI" sz="1600" dirty="0"/>
              <a:t> akatemia-</a:t>
            </a:r>
            <a:r>
              <a:rPr lang="fi-FI" sz="1600" dirty="0" err="1"/>
              <a:t>training</a:t>
            </a:r>
            <a:endParaRPr lang="fi-FI" sz="1600" dirty="0"/>
          </a:p>
          <a:p>
            <a:r>
              <a:rPr lang="fi-FI" sz="1600" dirty="0" err="1"/>
              <a:t>Username</a:t>
            </a:r>
            <a:r>
              <a:rPr lang="fi-FI" sz="1600" dirty="0"/>
              <a:t>: </a:t>
            </a:r>
            <a:r>
              <a:rPr lang="fi-FI" sz="1600" dirty="0" err="1"/>
              <a:t>academy_reader</a:t>
            </a:r>
            <a:endParaRPr lang="fi-FI" sz="1600" dirty="0"/>
          </a:p>
          <a:p>
            <a:r>
              <a:rPr lang="fi-FI" sz="1600" dirty="0" err="1"/>
              <a:t>Password</a:t>
            </a:r>
            <a:r>
              <a:rPr lang="fi-FI" sz="1600" dirty="0"/>
              <a:t>: SuperSecretPassword12</a:t>
            </a:r>
          </a:p>
          <a:p>
            <a:r>
              <a:rPr lang="fi-FI" sz="1600" dirty="0" err="1"/>
              <a:t>Test</a:t>
            </a:r>
            <a:r>
              <a:rPr lang="fi-FI" sz="1600" dirty="0"/>
              <a:t> </a:t>
            </a:r>
            <a:r>
              <a:rPr lang="fi-FI" sz="1600" dirty="0" err="1"/>
              <a:t>connection</a:t>
            </a:r>
            <a:r>
              <a:rPr lang="fi-FI" sz="1600" dirty="0"/>
              <a:t> &amp; </a:t>
            </a:r>
            <a:r>
              <a:rPr lang="fi-FI" sz="1600" dirty="0" err="1"/>
              <a:t>Finish</a:t>
            </a:r>
            <a:endParaRPr lang="fi-FI" sz="1600" dirty="0"/>
          </a:p>
          <a:p>
            <a:r>
              <a:rPr lang="fi-FI" sz="1600" dirty="0" err="1"/>
              <a:t>Click</a:t>
            </a:r>
            <a:r>
              <a:rPr lang="fi-FI" sz="1600" dirty="0"/>
              <a:t> Next</a:t>
            </a:r>
          </a:p>
          <a:p>
            <a:r>
              <a:rPr lang="fi-FI" sz="1600" dirty="0"/>
              <a:t>Select </a:t>
            </a:r>
            <a:r>
              <a:rPr lang="fi-FI" sz="1600" dirty="0" err="1"/>
              <a:t>table</a:t>
            </a:r>
            <a:r>
              <a:rPr lang="fi-FI" sz="1600" dirty="0"/>
              <a:t> [</a:t>
            </a:r>
            <a:r>
              <a:rPr lang="fi-FI" sz="1600" dirty="0" err="1"/>
              <a:t>dbo</a:t>
            </a:r>
            <a:r>
              <a:rPr lang="fi-FI" sz="1600" dirty="0"/>
              <a:t>].[</a:t>
            </a:r>
            <a:r>
              <a:rPr lang="fi-FI" sz="1600" dirty="0" err="1"/>
              <a:t>Trains</a:t>
            </a:r>
            <a:r>
              <a:rPr lang="fi-FI" sz="1600" dirty="0"/>
              <a:t>]</a:t>
            </a:r>
          </a:p>
          <a:p>
            <a:r>
              <a:rPr lang="fi-FI" sz="1600" dirty="0" err="1"/>
              <a:t>Click</a:t>
            </a:r>
            <a:r>
              <a:rPr lang="fi-FI" sz="1600" dirty="0"/>
              <a:t> Next</a:t>
            </a:r>
          </a:p>
          <a:p>
            <a:endParaRPr lang="fi-FI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63BB8-F8B4-7B4E-94EA-B89A6495C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475" y="56904"/>
            <a:ext cx="4238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0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0ED7-2425-B74A-AF85-960CD5E0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Hands</a:t>
            </a:r>
            <a:r>
              <a:rPr lang="fi-FI" dirty="0"/>
              <a:t> on – Data </a:t>
            </a:r>
            <a:r>
              <a:rPr lang="fi-FI" dirty="0" err="1"/>
              <a:t>Factory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00E1F-9C79-E449-B803-9ED4815E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1764000"/>
            <a:ext cx="5484000" cy="4644000"/>
          </a:xfrm>
        </p:spPr>
        <p:txBody>
          <a:bodyPr/>
          <a:lstStyle/>
          <a:p>
            <a:r>
              <a:rPr lang="fi-FI" dirty="0" err="1"/>
              <a:t>Destination</a:t>
            </a:r>
            <a:r>
              <a:rPr lang="fi-FI" dirty="0"/>
              <a:t> data </a:t>
            </a:r>
            <a:r>
              <a:rPr lang="fi-FI" dirty="0" err="1"/>
              <a:t>store</a:t>
            </a:r>
            <a:endParaRPr lang="fi-FI" dirty="0"/>
          </a:p>
          <a:p>
            <a:pPr lvl="1"/>
            <a:r>
              <a:rPr lang="fi-FI" dirty="0"/>
              <a:t>Select </a:t>
            </a:r>
            <a:r>
              <a:rPr lang="fi-FI" dirty="0" err="1"/>
              <a:t>Azure</a:t>
            </a:r>
            <a:r>
              <a:rPr lang="fi-FI" dirty="0"/>
              <a:t> –</a:t>
            </a:r>
            <a:r>
              <a:rPr lang="fi-FI" dirty="0" err="1"/>
              <a:t>tab</a:t>
            </a:r>
            <a:endParaRPr lang="fi-FI" dirty="0"/>
          </a:p>
          <a:p>
            <a:pPr lvl="1"/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connection</a:t>
            </a:r>
            <a:endParaRPr lang="fi-FI" dirty="0"/>
          </a:p>
          <a:p>
            <a:pPr lvl="1"/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Blob</a:t>
            </a:r>
            <a:r>
              <a:rPr lang="fi-FI" dirty="0"/>
              <a:t> </a:t>
            </a:r>
            <a:r>
              <a:rPr lang="fi-FI" dirty="0" err="1"/>
              <a:t>storage</a:t>
            </a:r>
            <a:endParaRPr lang="fi-FI" dirty="0"/>
          </a:p>
          <a:p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subscription</a:t>
            </a:r>
            <a:r>
              <a:rPr lang="fi-FI" dirty="0"/>
              <a:t>: </a:t>
            </a:r>
            <a:r>
              <a:rPr lang="fi-FI" dirty="0" err="1"/>
              <a:t>AzureADSandbox</a:t>
            </a:r>
            <a:endParaRPr lang="fi-FI" dirty="0"/>
          </a:p>
          <a:p>
            <a:r>
              <a:rPr lang="fi-FI" dirty="0"/>
              <a:t>Storage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name</a:t>
            </a:r>
            <a:endParaRPr lang="fi-FI" dirty="0"/>
          </a:p>
          <a:p>
            <a:pPr lvl="1"/>
            <a:r>
              <a:rPr lang="fi-FI" dirty="0"/>
              <a:t>Select </a:t>
            </a:r>
            <a:r>
              <a:rPr lang="fi-FI" b="1" dirty="0" err="1"/>
              <a:t>your</a:t>
            </a:r>
            <a:r>
              <a:rPr lang="fi-FI" b="1" dirty="0"/>
              <a:t> </a:t>
            </a:r>
            <a:r>
              <a:rPr lang="fi-FI" b="1" dirty="0" err="1"/>
              <a:t>storage</a:t>
            </a:r>
            <a:r>
              <a:rPr lang="fi-FI" b="1" dirty="0"/>
              <a:t> </a:t>
            </a:r>
            <a:r>
              <a:rPr lang="fi-FI" b="1" dirty="0" err="1"/>
              <a:t>account</a:t>
            </a:r>
            <a:endParaRPr lang="fi-FI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3EA72-2706-DE4D-A031-905C1AE8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00" y="0"/>
            <a:ext cx="4198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63638"/>
      </p:ext>
    </p:extLst>
  </p:cSld>
  <p:clrMapOvr>
    <a:masterClrMapping/>
  </p:clrMapOvr>
</p:sld>
</file>

<file path=ppt/theme/theme1.xml><?xml version="1.0" encoding="utf-8"?>
<a:theme xmlns:a="http://schemas.openxmlformats.org/drawingml/2006/main" name="Solita">
  <a:themeElements>
    <a:clrScheme name="Solita">
      <a:dk1>
        <a:srgbClr val="282828"/>
      </a:dk1>
      <a:lt1>
        <a:sysClr val="window" lastClr="FFFFFF"/>
      </a:lt1>
      <a:dk2>
        <a:srgbClr val="DC1E32"/>
      </a:dk2>
      <a:lt2>
        <a:srgbClr val="E6E6E6"/>
      </a:lt2>
      <a:accent1>
        <a:srgbClr val="505050"/>
      </a:accent1>
      <a:accent2>
        <a:srgbClr val="DC1E32"/>
      </a:accent2>
      <a:accent3>
        <a:srgbClr val="7D3773"/>
      </a:accent3>
      <a:accent4>
        <a:srgbClr val="B4B4B4"/>
      </a:accent4>
      <a:accent5>
        <a:srgbClr val="4664A0"/>
      </a:accent5>
      <a:accent6>
        <a:srgbClr val="EB5F8C"/>
      </a:accent6>
      <a:hlink>
        <a:srgbClr val="505050"/>
      </a:hlink>
      <a:folHlink>
        <a:srgbClr val="B4B4B4"/>
      </a:folHlink>
    </a:clrScheme>
    <a:fontScheme name="Solit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DC1E3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lita 16_9 Presentation Template" id="{FA053C2C-93CD-944C-8261-C4E291163F3E}" vid="{5D0AA6CF-F1ED-E04F-A863-2D4862DBDF42}"/>
    </a:ext>
  </a:extLst>
</a:theme>
</file>

<file path=ppt/theme/theme2.xml><?xml version="1.0" encoding="utf-8"?>
<a:theme xmlns:a="http://schemas.openxmlformats.org/drawingml/2006/main" name="Palmu">
  <a:themeElements>
    <a:clrScheme name="Solita">
      <a:dk1>
        <a:srgbClr val="282828"/>
      </a:dk1>
      <a:lt1>
        <a:sysClr val="window" lastClr="FFFFFF"/>
      </a:lt1>
      <a:dk2>
        <a:srgbClr val="DC1E32"/>
      </a:dk2>
      <a:lt2>
        <a:srgbClr val="E6E6E6"/>
      </a:lt2>
      <a:accent1>
        <a:srgbClr val="505050"/>
      </a:accent1>
      <a:accent2>
        <a:srgbClr val="DC1E32"/>
      </a:accent2>
      <a:accent3>
        <a:srgbClr val="7D3773"/>
      </a:accent3>
      <a:accent4>
        <a:srgbClr val="B4B4B4"/>
      </a:accent4>
      <a:accent5>
        <a:srgbClr val="4664A0"/>
      </a:accent5>
      <a:accent6>
        <a:srgbClr val="EB5F8C"/>
      </a:accent6>
      <a:hlink>
        <a:srgbClr val="505050"/>
      </a:hlink>
      <a:folHlink>
        <a:srgbClr val="B4B4B4"/>
      </a:folHlink>
    </a:clrScheme>
    <a:fontScheme name="Solit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DC1E3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lita 16_9 Presentation Template" id="{FA053C2C-93CD-944C-8261-C4E291163F3E}" vid="{C464F59A-0771-8848-80C6-19A169272E73}"/>
    </a:ext>
  </a:extLst>
</a:theme>
</file>

<file path=ppt/theme/theme3.xml><?xml version="1.0" encoding="utf-8"?>
<a:theme xmlns:a="http://schemas.openxmlformats.org/drawingml/2006/main" name="Solita x Palmu">
  <a:themeElements>
    <a:clrScheme name="Solita">
      <a:dk1>
        <a:srgbClr val="282828"/>
      </a:dk1>
      <a:lt1>
        <a:sysClr val="window" lastClr="FFFFFF"/>
      </a:lt1>
      <a:dk2>
        <a:srgbClr val="DC1E32"/>
      </a:dk2>
      <a:lt2>
        <a:srgbClr val="E6E6E6"/>
      </a:lt2>
      <a:accent1>
        <a:srgbClr val="505050"/>
      </a:accent1>
      <a:accent2>
        <a:srgbClr val="DC1E32"/>
      </a:accent2>
      <a:accent3>
        <a:srgbClr val="7D3773"/>
      </a:accent3>
      <a:accent4>
        <a:srgbClr val="B4B4B4"/>
      </a:accent4>
      <a:accent5>
        <a:srgbClr val="4664A0"/>
      </a:accent5>
      <a:accent6>
        <a:srgbClr val="EB5F8C"/>
      </a:accent6>
      <a:hlink>
        <a:srgbClr val="505050"/>
      </a:hlink>
      <a:folHlink>
        <a:srgbClr val="B4B4B4"/>
      </a:folHlink>
    </a:clrScheme>
    <a:fontScheme name="Solit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DC1E3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lita 16_9 Presentation Template" id="{FA053C2C-93CD-944C-8261-C4E291163F3E}" vid="{209703F4-7A35-B349-9A51-124F8B2F2E5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4410</TotalTime>
  <Words>398</Words>
  <Application>Microsoft Macintosh PowerPoint</Application>
  <PresentationFormat>Widescreen</PresentationFormat>
  <Paragraphs>103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Solita</vt:lpstr>
      <vt:lpstr>Palmu</vt:lpstr>
      <vt:lpstr>Solita x Palmu</vt:lpstr>
      <vt:lpstr>Hands-on labs</vt:lpstr>
      <vt:lpstr>Azure Portal</vt:lpstr>
      <vt:lpstr>Hands On – Azure portal</vt:lpstr>
      <vt:lpstr>Hands On – Azure portal</vt:lpstr>
      <vt:lpstr>Hands On – Azure Portal</vt:lpstr>
      <vt:lpstr>Data Factory</vt:lpstr>
      <vt:lpstr>Hands on – Data Factory</vt:lpstr>
      <vt:lpstr>Hands on – Data Factory</vt:lpstr>
      <vt:lpstr>Hands on – Data Factory</vt:lpstr>
      <vt:lpstr>Hands on – Data Factory</vt:lpstr>
      <vt:lpstr>Hands on Data Factory</vt:lpstr>
      <vt:lpstr>Functions</vt:lpstr>
      <vt:lpstr>Hands-on – Functions</vt:lpstr>
      <vt:lpstr>Create function</vt:lpstr>
      <vt:lpstr>Test the function</vt:lpstr>
      <vt:lpstr>Add integration to blob</vt:lpstr>
      <vt:lpstr>Edit the code</vt:lpstr>
      <vt:lpstr>PowerPoint Presentation</vt:lpstr>
    </vt:vector>
  </TitlesOfParts>
  <Company>Solita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Solita x Palmu PowerPoint Presentation</dc:title>
  <dc:creator>Anna Perttilä/Sovelto Oyj</dc:creator>
  <cp:lastModifiedBy>Joni Luomala</cp:lastModifiedBy>
  <cp:revision>9</cp:revision>
  <dcterms:created xsi:type="dcterms:W3CDTF">2018-02-08T16:39:45Z</dcterms:created>
  <dcterms:modified xsi:type="dcterms:W3CDTF">2019-05-27T06:02:17Z</dcterms:modified>
</cp:coreProperties>
</file>