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2" r:id="rId4"/>
  </p:sldMasterIdLst>
  <p:notesMasterIdLst>
    <p:notesMasterId r:id="rId17"/>
  </p:notesMasterIdLst>
  <p:handoutMasterIdLst>
    <p:handoutMasterId r:id="rId18"/>
  </p:handoutMasterIdLst>
  <p:sldIdLst>
    <p:sldId id="256" r:id="rId5"/>
    <p:sldId id="266" r:id="rId6"/>
    <p:sldId id="278" r:id="rId7"/>
    <p:sldId id="267" r:id="rId8"/>
    <p:sldId id="277" r:id="rId9"/>
    <p:sldId id="263" r:id="rId10"/>
    <p:sldId id="271" r:id="rId11"/>
    <p:sldId id="272" r:id="rId12"/>
    <p:sldId id="273" r:id="rId13"/>
    <p:sldId id="274"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598" autoAdjust="0"/>
  </p:normalViewPr>
  <p:slideViewPr>
    <p:cSldViewPr snapToGrid="0">
      <p:cViewPr>
        <p:scale>
          <a:sx n="64" d="100"/>
          <a:sy n="64" d="100"/>
        </p:scale>
        <p:origin x="28" y="3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9.jpeg"/><Relationship Id="rId4" Type="http://schemas.openxmlformats.org/officeDocument/2006/relationships/image" Target="../media/image12.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9.jpeg"/><Relationship Id="rId4"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692741-45EA-4166-91F2-D930E7405C96}"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en-US"/>
        </a:p>
      </dgm:t>
    </dgm:pt>
    <dgm:pt modelId="{80D0DE38-0603-4589-8C7C-31ABFE899DAC}">
      <dgm:prSet phldrT="[Text]"/>
      <dgm:spPr>
        <a:solidFill>
          <a:schemeClr val="accent4">
            <a:lumMod val="60000"/>
            <a:lumOff val="40000"/>
          </a:schemeClr>
        </a:solidFill>
      </dgm:spPr>
      <dgm:t>
        <a:bodyPr/>
        <a:lstStyle/>
        <a:p>
          <a:r>
            <a:rPr lang="en-US" dirty="0"/>
            <a:t>Computer Vision Task with OpenCV</a:t>
          </a:r>
        </a:p>
      </dgm:t>
    </dgm:pt>
    <dgm:pt modelId="{3037C47F-38BE-4AF1-8906-00F861BB101A}" type="parTrans" cxnId="{AA6D93CA-71E9-4057-BD30-24C81C767660}">
      <dgm:prSet/>
      <dgm:spPr/>
      <dgm:t>
        <a:bodyPr/>
        <a:lstStyle/>
        <a:p>
          <a:endParaRPr lang="en-US"/>
        </a:p>
      </dgm:t>
    </dgm:pt>
    <dgm:pt modelId="{783AEFEA-76F2-4A56-BE5F-0476F63CAD87}" type="sibTrans" cxnId="{AA6D93CA-71E9-4057-BD30-24C81C767660}">
      <dgm:prSet/>
      <dgm:spPr/>
      <dgm:t>
        <a:bodyPr/>
        <a:lstStyle/>
        <a:p>
          <a:endParaRPr lang="en-US"/>
        </a:p>
      </dgm:t>
    </dgm:pt>
    <dgm:pt modelId="{4CB72497-813B-46B0-AE0A-EA9F0219A546}">
      <dgm:prSet phldrT="[Text]"/>
      <dgm:spPr>
        <a:solidFill>
          <a:schemeClr val="accent5">
            <a:lumMod val="60000"/>
            <a:lumOff val="40000"/>
          </a:schemeClr>
        </a:solidFill>
      </dgm:spPr>
      <dgm:t>
        <a:bodyPr/>
        <a:lstStyle/>
        <a:p>
          <a:r>
            <a:rPr lang="en-US" dirty="0"/>
            <a:t>Object Recognition</a:t>
          </a:r>
        </a:p>
      </dgm:t>
    </dgm:pt>
    <dgm:pt modelId="{012EF634-0D5D-4F53-B68C-6DFC966EE3C7}" type="parTrans" cxnId="{9D186C37-039D-421B-9407-13CB520E05F1}">
      <dgm:prSet/>
      <dgm:spPr/>
      <dgm:t>
        <a:bodyPr/>
        <a:lstStyle/>
        <a:p>
          <a:endParaRPr lang="en-US"/>
        </a:p>
      </dgm:t>
    </dgm:pt>
    <dgm:pt modelId="{AAED63A2-B98A-46BE-97ED-A40AB9898E02}" type="sibTrans" cxnId="{9D186C37-039D-421B-9407-13CB520E05F1}">
      <dgm:prSet/>
      <dgm:spPr/>
      <dgm:t>
        <a:bodyPr/>
        <a:lstStyle/>
        <a:p>
          <a:endParaRPr lang="en-US"/>
        </a:p>
      </dgm:t>
    </dgm:pt>
    <dgm:pt modelId="{1731B4CD-290B-484E-BBDE-E724AB40FAB3}">
      <dgm:prSet phldrT="[Text]"/>
      <dgm:spPr>
        <a:solidFill>
          <a:schemeClr val="bg2">
            <a:lumMod val="50000"/>
          </a:schemeClr>
        </a:solidFill>
      </dgm:spPr>
      <dgm:t>
        <a:bodyPr/>
        <a:lstStyle/>
        <a:p>
          <a:r>
            <a:rPr lang="en-US" dirty="0"/>
            <a:t>Semantic Segmentation</a:t>
          </a:r>
        </a:p>
      </dgm:t>
    </dgm:pt>
    <dgm:pt modelId="{1C80E2A2-C7D9-497D-A31C-CF1BD8DF0A52}" type="parTrans" cxnId="{67A86EDF-ED0A-46C7-9DA1-58325A80D318}">
      <dgm:prSet/>
      <dgm:spPr/>
      <dgm:t>
        <a:bodyPr/>
        <a:lstStyle/>
        <a:p>
          <a:endParaRPr lang="en-US"/>
        </a:p>
      </dgm:t>
    </dgm:pt>
    <dgm:pt modelId="{1149CCB7-DF8D-445F-8F14-C509AE62DCFF}" type="sibTrans" cxnId="{67A86EDF-ED0A-46C7-9DA1-58325A80D318}">
      <dgm:prSet/>
      <dgm:spPr/>
      <dgm:t>
        <a:bodyPr/>
        <a:lstStyle/>
        <a:p>
          <a:endParaRPr lang="en-US"/>
        </a:p>
      </dgm:t>
    </dgm:pt>
    <dgm:pt modelId="{8770F7D2-CAE4-4446-B145-06B221E4CFB7}">
      <dgm:prSet phldrT="[Text]"/>
      <dgm:spPr>
        <a:solidFill>
          <a:schemeClr val="accent1">
            <a:lumMod val="60000"/>
            <a:lumOff val="40000"/>
          </a:schemeClr>
        </a:solidFill>
      </dgm:spPr>
      <dgm:t>
        <a:bodyPr/>
        <a:lstStyle/>
        <a:p>
          <a:r>
            <a:rPr lang="en-US" dirty="0"/>
            <a:t>Camera Calibration</a:t>
          </a:r>
        </a:p>
      </dgm:t>
    </dgm:pt>
    <dgm:pt modelId="{0B0A43EE-4602-48AA-B9CA-DB6ED632B413}" type="parTrans" cxnId="{E69E2E4F-BDFF-4CAF-BDE2-536EE683C3F7}">
      <dgm:prSet/>
      <dgm:spPr/>
      <dgm:t>
        <a:bodyPr/>
        <a:lstStyle/>
        <a:p>
          <a:endParaRPr lang="en-US"/>
        </a:p>
      </dgm:t>
    </dgm:pt>
    <dgm:pt modelId="{C40ADE9D-5823-4193-8F32-3DE190B1EAE2}" type="sibTrans" cxnId="{E69E2E4F-BDFF-4CAF-BDE2-536EE683C3F7}">
      <dgm:prSet/>
      <dgm:spPr/>
      <dgm:t>
        <a:bodyPr/>
        <a:lstStyle/>
        <a:p>
          <a:endParaRPr lang="en-US"/>
        </a:p>
      </dgm:t>
    </dgm:pt>
    <dgm:pt modelId="{B44E0B26-D56B-4959-AC99-ADACA152AB00}">
      <dgm:prSet phldrT="[Text]"/>
      <dgm:spPr>
        <a:solidFill>
          <a:schemeClr val="bg2">
            <a:lumMod val="75000"/>
          </a:schemeClr>
        </a:solidFill>
      </dgm:spPr>
      <dgm:t>
        <a:bodyPr/>
        <a:lstStyle/>
        <a:p>
          <a:r>
            <a:rPr lang="en-US" dirty="0"/>
            <a:t>Image Restoration</a:t>
          </a:r>
        </a:p>
      </dgm:t>
    </dgm:pt>
    <dgm:pt modelId="{683DF8D4-6EE2-49CD-9443-E1406DB542FA}" type="parTrans" cxnId="{2471B6D5-E46A-4F7B-AAC0-FB42D369F253}">
      <dgm:prSet/>
      <dgm:spPr/>
      <dgm:t>
        <a:bodyPr/>
        <a:lstStyle/>
        <a:p>
          <a:endParaRPr lang="en-US"/>
        </a:p>
      </dgm:t>
    </dgm:pt>
    <dgm:pt modelId="{5999B901-A10A-4C51-9168-33B91101BBA1}" type="sibTrans" cxnId="{2471B6D5-E46A-4F7B-AAC0-FB42D369F253}">
      <dgm:prSet/>
      <dgm:spPr/>
      <dgm:t>
        <a:bodyPr/>
        <a:lstStyle/>
        <a:p>
          <a:endParaRPr lang="en-US"/>
        </a:p>
      </dgm:t>
    </dgm:pt>
    <dgm:pt modelId="{28ABCDEC-7B5E-4E99-9483-34636D548D17}">
      <dgm:prSet phldrT="[Text]"/>
      <dgm:spPr>
        <a:solidFill>
          <a:schemeClr val="accent2"/>
        </a:solidFill>
      </dgm:spPr>
      <dgm:t>
        <a:bodyPr/>
        <a:lstStyle/>
        <a:p>
          <a:endParaRPr lang="en-US" dirty="0"/>
        </a:p>
      </dgm:t>
    </dgm:pt>
    <dgm:pt modelId="{6039C730-55D4-4B04-93CE-1740DB2A8887}" type="parTrans" cxnId="{29A2114C-B24B-470B-9C17-91380A2DC313}">
      <dgm:prSet/>
      <dgm:spPr/>
      <dgm:t>
        <a:bodyPr/>
        <a:lstStyle/>
        <a:p>
          <a:endParaRPr lang="en-US"/>
        </a:p>
      </dgm:t>
    </dgm:pt>
    <dgm:pt modelId="{8FF0F56D-690D-4D3D-AAF2-23AA58321AC6}" type="sibTrans" cxnId="{29A2114C-B24B-470B-9C17-91380A2DC313}">
      <dgm:prSet/>
      <dgm:spPr/>
      <dgm:t>
        <a:bodyPr/>
        <a:lstStyle/>
        <a:p>
          <a:endParaRPr lang="en-US"/>
        </a:p>
      </dgm:t>
    </dgm:pt>
    <dgm:pt modelId="{B65B25D9-64AE-4014-AB15-4A28C39AFBE1}" type="pres">
      <dgm:prSet presAssocID="{43692741-45EA-4166-91F2-D930E7405C96}" presName="Name0" presStyleCnt="0">
        <dgm:presLayoutVars>
          <dgm:chMax val="1"/>
          <dgm:chPref val="1"/>
        </dgm:presLayoutVars>
      </dgm:prSet>
      <dgm:spPr/>
    </dgm:pt>
    <dgm:pt modelId="{64D1812C-3754-4897-B8EE-E8E0813CCBA7}" type="pres">
      <dgm:prSet presAssocID="{80D0DE38-0603-4589-8C7C-31ABFE899DAC}" presName="Parent" presStyleLbl="node0" presStyleIdx="0" presStyleCnt="1">
        <dgm:presLayoutVars>
          <dgm:chMax val="5"/>
          <dgm:chPref val="5"/>
        </dgm:presLayoutVars>
      </dgm:prSet>
      <dgm:spPr/>
    </dgm:pt>
    <dgm:pt modelId="{44DFE2BB-15E4-4AE0-81FC-933FB0A5CF29}" type="pres">
      <dgm:prSet presAssocID="{80D0DE38-0603-4589-8C7C-31ABFE899DAC}" presName="Accent2" presStyleLbl="node1" presStyleIdx="0" presStyleCnt="19"/>
      <dgm:spPr/>
    </dgm:pt>
    <dgm:pt modelId="{33AB149A-AED6-45F6-979A-8303DD4EDC92}" type="pres">
      <dgm:prSet presAssocID="{80D0DE38-0603-4589-8C7C-31ABFE899DAC}" presName="Accent3" presStyleLbl="node1" presStyleIdx="1" presStyleCnt="19"/>
      <dgm:spPr/>
    </dgm:pt>
    <dgm:pt modelId="{5BDD1A1C-4F23-4DB8-AA5A-12DE5B96A458}" type="pres">
      <dgm:prSet presAssocID="{80D0DE38-0603-4589-8C7C-31ABFE899DAC}" presName="Accent4" presStyleLbl="node1" presStyleIdx="2" presStyleCnt="19"/>
      <dgm:spPr/>
    </dgm:pt>
    <dgm:pt modelId="{3757A79F-4349-40F4-B97D-737F8B9D9E59}" type="pres">
      <dgm:prSet presAssocID="{80D0DE38-0603-4589-8C7C-31ABFE899DAC}" presName="Accent5" presStyleLbl="node1" presStyleIdx="3" presStyleCnt="19"/>
      <dgm:spPr/>
    </dgm:pt>
    <dgm:pt modelId="{108EBB23-19F7-454C-BB38-D2DCF7B59014}" type="pres">
      <dgm:prSet presAssocID="{80D0DE38-0603-4589-8C7C-31ABFE899DAC}" presName="Accent6" presStyleLbl="node1" presStyleIdx="4" presStyleCnt="19"/>
      <dgm:spPr/>
    </dgm:pt>
    <dgm:pt modelId="{B5DA03D6-F9AA-4037-AEC4-54F059A1ECD7}" type="pres">
      <dgm:prSet presAssocID="{4CB72497-813B-46B0-AE0A-EA9F0219A546}" presName="Child1" presStyleLbl="node1" presStyleIdx="5" presStyleCnt="19">
        <dgm:presLayoutVars>
          <dgm:chMax val="0"/>
          <dgm:chPref val="0"/>
        </dgm:presLayoutVars>
      </dgm:prSet>
      <dgm:spPr/>
    </dgm:pt>
    <dgm:pt modelId="{C0C5F57D-949C-452B-8597-E6A43479A70C}" type="pres">
      <dgm:prSet presAssocID="{4CB72497-813B-46B0-AE0A-EA9F0219A546}" presName="Accent7" presStyleCnt="0"/>
      <dgm:spPr/>
    </dgm:pt>
    <dgm:pt modelId="{C742BEFD-1580-4DA0-8664-9666B14A1649}" type="pres">
      <dgm:prSet presAssocID="{4CB72497-813B-46B0-AE0A-EA9F0219A546}" presName="AccentHold1" presStyleLbl="node1" presStyleIdx="6" presStyleCnt="19"/>
      <dgm:spPr/>
    </dgm:pt>
    <dgm:pt modelId="{72995DB4-7EB1-4D83-BCC6-38599BACCE9D}" type="pres">
      <dgm:prSet presAssocID="{4CB72497-813B-46B0-AE0A-EA9F0219A546}" presName="Accent8" presStyleCnt="0"/>
      <dgm:spPr/>
    </dgm:pt>
    <dgm:pt modelId="{CBEB62DA-080E-41BF-9AAC-FA1B7AFC1803}" type="pres">
      <dgm:prSet presAssocID="{4CB72497-813B-46B0-AE0A-EA9F0219A546}" presName="AccentHold2" presStyleLbl="node1" presStyleIdx="7" presStyleCnt="19"/>
      <dgm:spPr/>
    </dgm:pt>
    <dgm:pt modelId="{B4E4743D-12F9-4978-99F2-9AC131EB1ACC}" type="pres">
      <dgm:prSet presAssocID="{1731B4CD-290B-484E-BBDE-E724AB40FAB3}" presName="Child2" presStyleLbl="node1" presStyleIdx="8" presStyleCnt="19">
        <dgm:presLayoutVars>
          <dgm:chMax val="0"/>
          <dgm:chPref val="0"/>
        </dgm:presLayoutVars>
      </dgm:prSet>
      <dgm:spPr/>
    </dgm:pt>
    <dgm:pt modelId="{13780B82-29F4-43A0-8A52-411666638558}" type="pres">
      <dgm:prSet presAssocID="{1731B4CD-290B-484E-BBDE-E724AB40FAB3}" presName="Accent9" presStyleCnt="0"/>
      <dgm:spPr/>
    </dgm:pt>
    <dgm:pt modelId="{89F2F605-264D-448C-A7D6-A2F93C04FEE0}" type="pres">
      <dgm:prSet presAssocID="{1731B4CD-290B-484E-BBDE-E724AB40FAB3}" presName="AccentHold1" presStyleLbl="node1" presStyleIdx="9" presStyleCnt="19"/>
      <dgm:spPr/>
    </dgm:pt>
    <dgm:pt modelId="{193B470D-DEAE-4810-BF15-3CA0F2DF0266}" type="pres">
      <dgm:prSet presAssocID="{1731B4CD-290B-484E-BBDE-E724AB40FAB3}" presName="Accent10" presStyleCnt="0"/>
      <dgm:spPr/>
    </dgm:pt>
    <dgm:pt modelId="{BEEEC08A-9606-4CCA-B8C1-FC85DFCE65F1}" type="pres">
      <dgm:prSet presAssocID="{1731B4CD-290B-484E-BBDE-E724AB40FAB3}" presName="AccentHold2" presStyleLbl="node1" presStyleIdx="10" presStyleCnt="19"/>
      <dgm:spPr/>
    </dgm:pt>
    <dgm:pt modelId="{1B07D433-ED7A-4893-9765-54DF8FDE5604}" type="pres">
      <dgm:prSet presAssocID="{1731B4CD-290B-484E-BBDE-E724AB40FAB3}" presName="Accent11" presStyleCnt="0"/>
      <dgm:spPr/>
    </dgm:pt>
    <dgm:pt modelId="{636DAA8B-7047-44FC-9A07-4F8CFD1DB911}" type="pres">
      <dgm:prSet presAssocID="{1731B4CD-290B-484E-BBDE-E724AB40FAB3}" presName="AccentHold3" presStyleLbl="node1" presStyleIdx="11" presStyleCnt="19"/>
      <dgm:spPr/>
    </dgm:pt>
    <dgm:pt modelId="{07B661FB-487B-499D-8A83-05BE7136D9C6}" type="pres">
      <dgm:prSet presAssocID="{8770F7D2-CAE4-4446-B145-06B221E4CFB7}" presName="Child3" presStyleLbl="node1" presStyleIdx="12" presStyleCnt="19">
        <dgm:presLayoutVars>
          <dgm:chMax val="0"/>
          <dgm:chPref val="0"/>
        </dgm:presLayoutVars>
      </dgm:prSet>
      <dgm:spPr/>
    </dgm:pt>
    <dgm:pt modelId="{89059743-A8E5-46D7-ACBC-A3566ACBBB5B}" type="pres">
      <dgm:prSet presAssocID="{8770F7D2-CAE4-4446-B145-06B221E4CFB7}" presName="Accent12" presStyleCnt="0"/>
      <dgm:spPr/>
    </dgm:pt>
    <dgm:pt modelId="{E08D2C9C-07AC-409A-B0F3-F65338B6B6F0}" type="pres">
      <dgm:prSet presAssocID="{8770F7D2-CAE4-4446-B145-06B221E4CFB7}" presName="AccentHold1" presStyleLbl="node1" presStyleIdx="13" presStyleCnt="19"/>
      <dgm:spPr/>
    </dgm:pt>
    <dgm:pt modelId="{9C5413E1-DD54-4952-932B-1C8FF49AAAC7}" type="pres">
      <dgm:prSet presAssocID="{B44E0B26-D56B-4959-AC99-ADACA152AB00}" presName="Child4" presStyleLbl="node1" presStyleIdx="14" presStyleCnt="19" custLinFactNeighborX="-1499">
        <dgm:presLayoutVars>
          <dgm:chMax val="0"/>
          <dgm:chPref val="0"/>
        </dgm:presLayoutVars>
      </dgm:prSet>
      <dgm:spPr/>
    </dgm:pt>
    <dgm:pt modelId="{2A2B38FC-3042-4591-AF33-7E4820232F0A}" type="pres">
      <dgm:prSet presAssocID="{B44E0B26-D56B-4959-AC99-ADACA152AB00}" presName="Accent13" presStyleCnt="0"/>
      <dgm:spPr/>
    </dgm:pt>
    <dgm:pt modelId="{8C12BC4C-4DD1-4B3C-818A-8B7EF9A334CC}" type="pres">
      <dgm:prSet presAssocID="{B44E0B26-D56B-4959-AC99-ADACA152AB00}" presName="AccentHold1" presStyleLbl="node1" presStyleIdx="15" presStyleCnt="19"/>
      <dgm:spPr/>
    </dgm:pt>
    <dgm:pt modelId="{079907EA-BD8E-48BC-A64C-BD9D704B66FA}" type="pres">
      <dgm:prSet presAssocID="{28ABCDEC-7B5E-4E99-9483-34636D548D17}" presName="Child5" presStyleLbl="node1" presStyleIdx="16" presStyleCnt="19">
        <dgm:presLayoutVars>
          <dgm:chMax val="0"/>
          <dgm:chPref val="0"/>
        </dgm:presLayoutVars>
      </dgm:prSet>
      <dgm:spPr/>
    </dgm:pt>
    <dgm:pt modelId="{DCDB1054-1339-4F65-8FF4-B34B37CB076E}" type="pres">
      <dgm:prSet presAssocID="{28ABCDEC-7B5E-4E99-9483-34636D548D17}" presName="Accent15" presStyleCnt="0"/>
      <dgm:spPr/>
    </dgm:pt>
    <dgm:pt modelId="{2BF94E0B-1EEC-464B-AA2D-846AF520A8ED}" type="pres">
      <dgm:prSet presAssocID="{28ABCDEC-7B5E-4E99-9483-34636D548D17}" presName="AccentHold2" presStyleLbl="node1" presStyleIdx="17" presStyleCnt="19"/>
      <dgm:spPr/>
    </dgm:pt>
    <dgm:pt modelId="{F80EA2F7-B9FC-479C-83F9-5D131A9D1515}" type="pres">
      <dgm:prSet presAssocID="{28ABCDEC-7B5E-4E99-9483-34636D548D17}" presName="Accent16" presStyleCnt="0"/>
      <dgm:spPr/>
    </dgm:pt>
    <dgm:pt modelId="{EE2AE5D6-DF18-47EE-BDAA-8C2AFE82B3A8}" type="pres">
      <dgm:prSet presAssocID="{28ABCDEC-7B5E-4E99-9483-34636D548D17}" presName="AccentHold3" presStyleLbl="node1" presStyleIdx="18" presStyleCnt="19"/>
      <dgm:spPr/>
    </dgm:pt>
  </dgm:ptLst>
  <dgm:cxnLst>
    <dgm:cxn modelId="{9D186C37-039D-421B-9407-13CB520E05F1}" srcId="{80D0DE38-0603-4589-8C7C-31ABFE899DAC}" destId="{4CB72497-813B-46B0-AE0A-EA9F0219A546}" srcOrd="0" destOrd="0" parTransId="{012EF634-0D5D-4F53-B68C-6DFC966EE3C7}" sibTransId="{AAED63A2-B98A-46BE-97ED-A40AB9898E02}"/>
    <dgm:cxn modelId="{041C3B3B-E2D6-4268-8A00-FBF6B72029C9}" type="presOf" srcId="{4CB72497-813B-46B0-AE0A-EA9F0219A546}" destId="{B5DA03D6-F9AA-4037-AEC4-54F059A1ECD7}" srcOrd="0" destOrd="0" presId="urn:microsoft.com/office/officeart/2009/3/layout/CircleRelationship"/>
    <dgm:cxn modelId="{572FF262-AFD7-40B8-9DB3-F8B577FF08A4}" type="presOf" srcId="{28ABCDEC-7B5E-4E99-9483-34636D548D17}" destId="{079907EA-BD8E-48BC-A64C-BD9D704B66FA}" srcOrd="0" destOrd="0" presId="urn:microsoft.com/office/officeart/2009/3/layout/CircleRelationship"/>
    <dgm:cxn modelId="{BDBA3149-1448-4216-9D78-3DDD378A6DEB}" type="presOf" srcId="{43692741-45EA-4166-91F2-D930E7405C96}" destId="{B65B25D9-64AE-4014-AB15-4A28C39AFBE1}" srcOrd="0" destOrd="0" presId="urn:microsoft.com/office/officeart/2009/3/layout/CircleRelationship"/>
    <dgm:cxn modelId="{29A2114C-B24B-470B-9C17-91380A2DC313}" srcId="{80D0DE38-0603-4589-8C7C-31ABFE899DAC}" destId="{28ABCDEC-7B5E-4E99-9483-34636D548D17}" srcOrd="4" destOrd="0" parTransId="{6039C730-55D4-4B04-93CE-1740DB2A8887}" sibTransId="{8FF0F56D-690D-4D3D-AAF2-23AA58321AC6}"/>
    <dgm:cxn modelId="{E69E2E4F-BDFF-4CAF-BDE2-536EE683C3F7}" srcId="{80D0DE38-0603-4589-8C7C-31ABFE899DAC}" destId="{8770F7D2-CAE4-4446-B145-06B221E4CFB7}" srcOrd="2" destOrd="0" parTransId="{0B0A43EE-4602-48AA-B9CA-DB6ED632B413}" sibTransId="{C40ADE9D-5823-4193-8F32-3DE190B1EAE2}"/>
    <dgm:cxn modelId="{80737C85-E00E-4544-83B7-93C6C3576F27}" type="presOf" srcId="{8770F7D2-CAE4-4446-B145-06B221E4CFB7}" destId="{07B661FB-487B-499D-8A83-05BE7136D9C6}" srcOrd="0" destOrd="0" presId="urn:microsoft.com/office/officeart/2009/3/layout/CircleRelationship"/>
    <dgm:cxn modelId="{6B5DFFC0-00DD-428C-BCA6-F51FFA03EBA4}" type="presOf" srcId="{B44E0B26-D56B-4959-AC99-ADACA152AB00}" destId="{9C5413E1-DD54-4952-932B-1C8FF49AAAC7}" srcOrd="0" destOrd="0" presId="urn:microsoft.com/office/officeart/2009/3/layout/CircleRelationship"/>
    <dgm:cxn modelId="{AA6D93CA-71E9-4057-BD30-24C81C767660}" srcId="{43692741-45EA-4166-91F2-D930E7405C96}" destId="{80D0DE38-0603-4589-8C7C-31ABFE899DAC}" srcOrd="0" destOrd="0" parTransId="{3037C47F-38BE-4AF1-8906-00F861BB101A}" sibTransId="{783AEFEA-76F2-4A56-BE5F-0476F63CAD87}"/>
    <dgm:cxn modelId="{FAB43BD1-0153-44FE-BFA9-8A34E2739338}" type="presOf" srcId="{80D0DE38-0603-4589-8C7C-31ABFE899DAC}" destId="{64D1812C-3754-4897-B8EE-E8E0813CCBA7}" srcOrd="0" destOrd="0" presId="urn:microsoft.com/office/officeart/2009/3/layout/CircleRelationship"/>
    <dgm:cxn modelId="{2471B6D5-E46A-4F7B-AAC0-FB42D369F253}" srcId="{80D0DE38-0603-4589-8C7C-31ABFE899DAC}" destId="{B44E0B26-D56B-4959-AC99-ADACA152AB00}" srcOrd="3" destOrd="0" parTransId="{683DF8D4-6EE2-49CD-9443-E1406DB542FA}" sibTransId="{5999B901-A10A-4C51-9168-33B91101BBA1}"/>
    <dgm:cxn modelId="{AF030AD6-9E5C-407F-B70E-6D8E8AED8B63}" type="presOf" srcId="{1731B4CD-290B-484E-BBDE-E724AB40FAB3}" destId="{B4E4743D-12F9-4978-99F2-9AC131EB1ACC}" srcOrd="0" destOrd="0" presId="urn:microsoft.com/office/officeart/2009/3/layout/CircleRelationship"/>
    <dgm:cxn modelId="{67A86EDF-ED0A-46C7-9DA1-58325A80D318}" srcId="{80D0DE38-0603-4589-8C7C-31ABFE899DAC}" destId="{1731B4CD-290B-484E-BBDE-E724AB40FAB3}" srcOrd="1" destOrd="0" parTransId="{1C80E2A2-C7D9-497D-A31C-CF1BD8DF0A52}" sibTransId="{1149CCB7-DF8D-445F-8F14-C509AE62DCFF}"/>
    <dgm:cxn modelId="{64A1C1DE-2878-4697-8039-5C021B207A02}" type="presParOf" srcId="{B65B25D9-64AE-4014-AB15-4A28C39AFBE1}" destId="{64D1812C-3754-4897-B8EE-E8E0813CCBA7}" srcOrd="0" destOrd="0" presId="urn:microsoft.com/office/officeart/2009/3/layout/CircleRelationship"/>
    <dgm:cxn modelId="{C99B155D-B37B-4C63-A3EA-F02F8743866F}" type="presParOf" srcId="{B65B25D9-64AE-4014-AB15-4A28C39AFBE1}" destId="{44DFE2BB-15E4-4AE0-81FC-933FB0A5CF29}" srcOrd="1" destOrd="0" presId="urn:microsoft.com/office/officeart/2009/3/layout/CircleRelationship"/>
    <dgm:cxn modelId="{E98726B7-5785-4209-86B3-6EC219F91B92}" type="presParOf" srcId="{B65B25D9-64AE-4014-AB15-4A28C39AFBE1}" destId="{33AB149A-AED6-45F6-979A-8303DD4EDC92}" srcOrd="2" destOrd="0" presId="urn:microsoft.com/office/officeart/2009/3/layout/CircleRelationship"/>
    <dgm:cxn modelId="{308C04B4-6F26-41F9-A66D-1F87306C6720}" type="presParOf" srcId="{B65B25D9-64AE-4014-AB15-4A28C39AFBE1}" destId="{5BDD1A1C-4F23-4DB8-AA5A-12DE5B96A458}" srcOrd="3" destOrd="0" presId="urn:microsoft.com/office/officeart/2009/3/layout/CircleRelationship"/>
    <dgm:cxn modelId="{9B687AE1-B40C-44F9-854A-6476D5EC6B0B}" type="presParOf" srcId="{B65B25D9-64AE-4014-AB15-4A28C39AFBE1}" destId="{3757A79F-4349-40F4-B97D-737F8B9D9E59}" srcOrd="4" destOrd="0" presId="urn:microsoft.com/office/officeart/2009/3/layout/CircleRelationship"/>
    <dgm:cxn modelId="{B00FCA3F-7D3C-43A8-9635-DE9888291C74}" type="presParOf" srcId="{B65B25D9-64AE-4014-AB15-4A28C39AFBE1}" destId="{108EBB23-19F7-454C-BB38-D2DCF7B59014}" srcOrd="5" destOrd="0" presId="urn:microsoft.com/office/officeart/2009/3/layout/CircleRelationship"/>
    <dgm:cxn modelId="{6A6FC540-1D4A-4464-8BE3-F2307A1C7536}" type="presParOf" srcId="{B65B25D9-64AE-4014-AB15-4A28C39AFBE1}" destId="{B5DA03D6-F9AA-4037-AEC4-54F059A1ECD7}" srcOrd="6" destOrd="0" presId="urn:microsoft.com/office/officeart/2009/3/layout/CircleRelationship"/>
    <dgm:cxn modelId="{D21F0CE4-FCD5-403B-BCC4-BAA7F58BE65C}" type="presParOf" srcId="{B65B25D9-64AE-4014-AB15-4A28C39AFBE1}" destId="{C0C5F57D-949C-452B-8597-E6A43479A70C}" srcOrd="7" destOrd="0" presId="urn:microsoft.com/office/officeart/2009/3/layout/CircleRelationship"/>
    <dgm:cxn modelId="{4A22CEEA-C3F7-468F-9A8B-321F51074648}" type="presParOf" srcId="{C0C5F57D-949C-452B-8597-E6A43479A70C}" destId="{C742BEFD-1580-4DA0-8664-9666B14A1649}" srcOrd="0" destOrd="0" presId="urn:microsoft.com/office/officeart/2009/3/layout/CircleRelationship"/>
    <dgm:cxn modelId="{2DE65C73-B95A-4995-A17F-65F097D66271}" type="presParOf" srcId="{B65B25D9-64AE-4014-AB15-4A28C39AFBE1}" destId="{72995DB4-7EB1-4D83-BCC6-38599BACCE9D}" srcOrd="8" destOrd="0" presId="urn:microsoft.com/office/officeart/2009/3/layout/CircleRelationship"/>
    <dgm:cxn modelId="{B7180982-CB03-45F0-B174-AC872FAC9BA6}" type="presParOf" srcId="{72995DB4-7EB1-4D83-BCC6-38599BACCE9D}" destId="{CBEB62DA-080E-41BF-9AAC-FA1B7AFC1803}" srcOrd="0" destOrd="0" presId="urn:microsoft.com/office/officeart/2009/3/layout/CircleRelationship"/>
    <dgm:cxn modelId="{985BDE88-17EA-486E-B576-D88239DED27D}" type="presParOf" srcId="{B65B25D9-64AE-4014-AB15-4A28C39AFBE1}" destId="{B4E4743D-12F9-4978-99F2-9AC131EB1ACC}" srcOrd="9" destOrd="0" presId="urn:microsoft.com/office/officeart/2009/3/layout/CircleRelationship"/>
    <dgm:cxn modelId="{C0FF10A3-8AD0-4EAC-A64E-E17BAC5AD348}" type="presParOf" srcId="{B65B25D9-64AE-4014-AB15-4A28C39AFBE1}" destId="{13780B82-29F4-43A0-8A52-411666638558}" srcOrd="10" destOrd="0" presId="urn:microsoft.com/office/officeart/2009/3/layout/CircleRelationship"/>
    <dgm:cxn modelId="{C561C0F1-9C35-44B1-9509-8A58F55EE5F5}" type="presParOf" srcId="{13780B82-29F4-43A0-8A52-411666638558}" destId="{89F2F605-264D-448C-A7D6-A2F93C04FEE0}" srcOrd="0" destOrd="0" presId="urn:microsoft.com/office/officeart/2009/3/layout/CircleRelationship"/>
    <dgm:cxn modelId="{F82893C5-282A-4A09-8914-4E7971B3E72B}" type="presParOf" srcId="{B65B25D9-64AE-4014-AB15-4A28C39AFBE1}" destId="{193B470D-DEAE-4810-BF15-3CA0F2DF0266}" srcOrd="11" destOrd="0" presId="urn:microsoft.com/office/officeart/2009/3/layout/CircleRelationship"/>
    <dgm:cxn modelId="{DB1DF160-A60A-4E78-9A53-56650B08C264}" type="presParOf" srcId="{193B470D-DEAE-4810-BF15-3CA0F2DF0266}" destId="{BEEEC08A-9606-4CCA-B8C1-FC85DFCE65F1}" srcOrd="0" destOrd="0" presId="urn:microsoft.com/office/officeart/2009/3/layout/CircleRelationship"/>
    <dgm:cxn modelId="{14B2C42B-238F-4E10-9DDD-E632524B7A87}" type="presParOf" srcId="{B65B25D9-64AE-4014-AB15-4A28C39AFBE1}" destId="{1B07D433-ED7A-4893-9765-54DF8FDE5604}" srcOrd="12" destOrd="0" presId="urn:microsoft.com/office/officeart/2009/3/layout/CircleRelationship"/>
    <dgm:cxn modelId="{324339B6-E936-4BBB-A4E2-065137531DE6}" type="presParOf" srcId="{1B07D433-ED7A-4893-9765-54DF8FDE5604}" destId="{636DAA8B-7047-44FC-9A07-4F8CFD1DB911}" srcOrd="0" destOrd="0" presId="urn:microsoft.com/office/officeart/2009/3/layout/CircleRelationship"/>
    <dgm:cxn modelId="{88FC5701-6871-4A57-92D3-108D9760F6C3}" type="presParOf" srcId="{B65B25D9-64AE-4014-AB15-4A28C39AFBE1}" destId="{07B661FB-487B-499D-8A83-05BE7136D9C6}" srcOrd="13" destOrd="0" presId="urn:microsoft.com/office/officeart/2009/3/layout/CircleRelationship"/>
    <dgm:cxn modelId="{172B6151-B9BA-4E0A-A14A-9EE303E3737F}" type="presParOf" srcId="{B65B25D9-64AE-4014-AB15-4A28C39AFBE1}" destId="{89059743-A8E5-46D7-ACBC-A3566ACBBB5B}" srcOrd="14" destOrd="0" presId="urn:microsoft.com/office/officeart/2009/3/layout/CircleRelationship"/>
    <dgm:cxn modelId="{E01EB1B7-5E1D-431A-AA33-C6982873CA17}" type="presParOf" srcId="{89059743-A8E5-46D7-ACBC-A3566ACBBB5B}" destId="{E08D2C9C-07AC-409A-B0F3-F65338B6B6F0}" srcOrd="0" destOrd="0" presId="urn:microsoft.com/office/officeart/2009/3/layout/CircleRelationship"/>
    <dgm:cxn modelId="{8788EC0D-85E3-43D7-92E6-1B1BA2490ECC}" type="presParOf" srcId="{B65B25D9-64AE-4014-AB15-4A28C39AFBE1}" destId="{9C5413E1-DD54-4952-932B-1C8FF49AAAC7}" srcOrd="15" destOrd="0" presId="urn:microsoft.com/office/officeart/2009/3/layout/CircleRelationship"/>
    <dgm:cxn modelId="{D8D8F1DC-F3AE-4109-A5BB-744E066FDD76}" type="presParOf" srcId="{B65B25D9-64AE-4014-AB15-4A28C39AFBE1}" destId="{2A2B38FC-3042-4591-AF33-7E4820232F0A}" srcOrd="16" destOrd="0" presId="urn:microsoft.com/office/officeart/2009/3/layout/CircleRelationship"/>
    <dgm:cxn modelId="{F835B6A0-96D0-4793-B508-82F9D8ECA43D}" type="presParOf" srcId="{2A2B38FC-3042-4591-AF33-7E4820232F0A}" destId="{8C12BC4C-4DD1-4B3C-818A-8B7EF9A334CC}" srcOrd="0" destOrd="0" presId="urn:microsoft.com/office/officeart/2009/3/layout/CircleRelationship"/>
    <dgm:cxn modelId="{BE25EBC1-A8F6-461C-B402-B6CBFEEEED25}" type="presParOf" srcId="{B65B25D9-64AE-4014-AB15-4A28C39AFBE1}" destId="{079907EA-BD8E-48BC-A64C-BD9D704B66FA}" srcOrd="17" destOrd="0" presId="urn:microsoft.com/office/officeart/2009/3/layout/CircleRelationship"/>
    <dgm:cxn modelId="{011B4461-7DC6-4027-9B2D-67E90CFD5058}" type="presParOf" srcId="{B65B25D9-64AE-4014-AB15-4A28C39AFBE1}" destId="{DCDB1054-1339-4F65-8FF4-B34B37CB076E}" srcOrd="18" destOrd="0" presId="urn:microsoft.com/office/officeart/2009/3/layout/CircleRelationship"/>
    <dgm:cxn modelId="{4770E248-0A17-43F0-80A9-C8AB4E25FE88}" type="presParOf" srcId="{DCDB1054-1339-4F65-8FF4-B34B37CB076E}" destId="{2BF94E0B-1EEC-464B-AA2D-846AF520A8ED}" srcOrd="0" destOrd="0" presId="urn:microsoft.com/office/officeart/2009/3/layout/CircleRelationship"/>
    <dgm:cxn modelId="{59E851ED-70CD-4A0C-B64F-A71943AD5E80}" type="presParOf" srcId="{B65B25D9-64AE-4014-AB15-4A28C39AFBE1}" destId="{F80EA2F7-B9FC-479C-83F9-5D131A9D1515}" srcOrd="19" destOrd="0" presId="urn:microsoft.com/office/officeart/2009/3/layout/CircleRelationship"/>
    <dgm:cxn modelId="{2B393AA8-8326-4E2A-895E-3B182BD4C552}" type="presParOf" srcId="{F80EA2F7-B9FC-479C-83F9-5D131A9D1515}" destId="{EE2AE5D6-DF18-47EE-BDAA-8C2AFE82B3A8}" srcOrd="0"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1600" dirty="0">
              <a:solidFill>
                <a:sysClr val="windowText" lastClr="000000"/>
              </a:solidFill>
            </a:rPr>
            <a:t>Image Processing</a:t>
          </a:r>
          <a:endParaRPr lang="en-US" sz="1600" b="0" dirty="0">
            <a:solidFill>
              <a:sysClr val="windowText" lastClr="000000"/>
            </a:solidFill>
            <a:latin typeface="+mn-lt"/>
          </a:endParaRP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1600" dirty="0">
              <a:solidFill>
                <a:schemeClr val="tx1"/>
              </a:solidFill>
            </a:rPr>
            <a:t>Camera Calibration</a:t>
          </a:r>
          <a:br>
            <a:rPr lang="en-US" sz="1600" dirty="0">
              <a:solidFill>
                <a:schemeClr val="tx1"/>
              </a:solidFill>
            </a:rPr>
          </a:br>
          <a:endParaRPr lang="en-US" sz="1600" b="0" dirty="0">
            <a:solidFill>
              <a:schemeClr val="tx1"/>
            </a:solidFill>
            <a:latin typeface="+mn-lt"/>
          </a:endParaRP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1600" b="1" i="0" dirty="0"/>
            <a:t>Machine Learning and Deep Learning</a:t>
          </a:r>
          <a:br>
            <a:rPr lang="en-US" sz="1600" dirty="0">
              <a:solidFill>
                <a:schemeClr val="tx1"/>
              </a:solidFill>
            </a:rPr>
          </a:br>
          <a:endParaRPr lang="en-US" sz="1600" b="0" dirty="0">
            <a:solidFill>
              <a:schemeClr val="tx1"/>
            </a:solidFill>
            <a:latin typeface="+mn-lt"/>
          </a:endParaRP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1600" b="1" i="0" dirty="0"/>
            <a:t>Computer Vision Algorithms</a:t>
          </a:r>
          <a:endParaRPr lang="en-US" sz="1600" b="0" dirty="0">
            <a:solidFill>
              <a:schemeClr val="tx1"/>
            </a:solidFill>
            <a:latin typeface="+mn-lt"/>
          </a:endParaRP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91476" custScaleY="123193"/>
      <dgm:spPr>
        <a:prstGeom prst="rect">
          <a:avLst/>
        </a:prstGeom>
        <a:blipFill rotWithShape="1">
          <a:blip xmlns:r="http://schemas.openxmlformats.org/officeDocument/2006/relationships" r:embed="rId2"/>
          <a:srcRect/>
          <a:stretch>
            <a:fillRect l="-128000" r="-128000"/>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CEA68BC1-0214-475A-AAEB-F2C106BEDF3D}">
      <dgm:prSet custT="1"/>
      <dgm:spPr/>
      <dgm:t>
        <a:bodyPr/>
        <a:lstStyle/>
        <a:p>
          <a:r>
            <a:rPr lang="en-US" sz="2000" b="1" dirty="0">
              <a:latin typeface="+mj-lt"/>
              <a:ea typeface="Calibri" charset="0"/>
              <a:cs typeface="Calibri" charset="0"/>
            </a:rPr>
            <a:t>Title</a:t>
          </a:r>
          <a:endParaRPr lang="en-US" sz="2100" b="1" dirty="0">
            <a:latin typeface="+mj-lt"/>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dgm:t>
        <a:bodyPr lIns="182880" tIns="182880" rIns="182880" bIns="182880"/>
        <a:lstStyle/>
        <a:p>
          <a:pPr marL="0">
            <a:lnSpc>
              <a:spcPct val="100000"/>
            </a:lnSpc>
            <a:buNone/>
          </a:pPr>
          <a:r>
            <a:rPr lang="en-US" sz="1800" b="0" i="0" dirty="0"/>
            <a:t>To start a presentation, go to the Slide Show tab, and select From Beginning.</a:t>
          </a:r>
          <a:endParaRPr lang="en-US" sz="1800" dirty="0">
            <a:latin typeface="Calibri" charset="0"/>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custT="1"/>
      <dgm:spPr/>
      <dgm:t>
        <a:bodyPr/>
        <a:lstStyle/>
        <a:p>
          <a:r>
            <a:rPr lang="en-US" sz="2000" b="1" dirty="0">
              <a:latin typeface="+mj-lt"/>
              <a:ea typeface="Calibri" charset="0"/>
              <a:cs typeface="Calibri" charset="0"/>
            </a:rPr>
            <a:t>Title</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800" b="0" i="0" dirty="0"/>
            <a:t>To display Presenter view, in Slide Show view, on the control bar at the bottom left select the three dots, and then Show Presenter View. </a:t>
          </a:r>
          <a:endParaRPr lang="en-US" sz="18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a:lstStyle/>
        <a:p>
          <a:r>
            <a:rPr lang="en-US" sz="2000" b="1" dirty="0">
              <a:latin typeface="+mj-lt"/>
              <a:ea typeface="Calibri" charset="0"/>
              <a:cs typeface="Calibri" charset="0"/>
            </a:rPr>
            <a:t>Title</a:t>
          </a:r>
          <a:endParaRPr lang="en-US" sz="2100" b="1"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800" b="0" i="0" dirty="0"/>
            <a:t>During your presentation, the speaker notes are visible on your monitor, but aren't visible to the audience. </a:t>
          </a:r>
          <a:endParaRPr lang="en-US" sz="180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dgm:t>
        <a:bodyPr/>
        <a:lstStyle/>
        <a:p>
          <a:r>
            <a:rPr lang="en-US" sz="2000" b="1" dirty="0">
              <a:latin typeface="+mj-lt"/>
              <a:ea typeface="Calibri" charset="0"/>
              <a:cs typeface="Calibri" charset="0"/>
            </a:rPr>
            <a:t>Title</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dgm:t>
        <a:bodyPr lIns="182880" tIns="182880" rIns="182880" bIns="182880"/>
        <a:lstStyle/>
        <a:p>
          <a:pPr marL="0">
            <a:lnSpc>
              <a:spcPct val="100000"/>
            </a:lnSpc>
            <a:buNone/>
          </a:pPr>
          <a:r>
            <a:rPr lang="en-US" sz="1800" b="0" i="0" dirty="0"/>
            <a:t>The Notes pane is a box that appears below each slide. Tap it to add notes. </a:t>
          </a:r>
          <a:endParaRPr lang="en-US" sz="18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custT="1"/>
      <dgm:spPr/>
      <dgm:t>
        <a:bodyPr/>
        <a:lstStyle/>
        <a:p>
          <a:r>
            <a:rPr lang="en-US" sz="1800" b="1" dirty="0">
              <a:latin typeface="+mj-lt"/>
              <a:ea typeface="Calibri" charset="0"/>
              <a:cs typeface="Calibri" charset="0"/>
            </a:rPr>
            <a:t>Title</a:t>
          </a: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800" b="0" i="0" dirty="0"/>
            <a:t>If you don’t see the Notes pane or it is completely minimized, click Notes on the task bar across the bottom of the PowerPoint window. </a:t>
          </a:r>
          <a:endParaRPr lang="en-US" sz="18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1812C-3754-4897-B8EE-E8E0813CCBA7}">
      <dsp:nvSpPr>
        <dsp:cNvPr id="0" name=""/>
        <dsp:cNvSpPr/>
      </dsp:nvSpPr>
      <dsp:spPr>
        <a:xfrm>
          <a:off x="2935812" y="1113019"/>
          <a:ext cx="3265541" cy="3266103"/>
        </a:xfrm>
        <a:prstGeom prst="ellipse">
          <a:avLst/>
        </a:prstGeom>
        <a:solidFill>
          <a:schemeClr val="accent4">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Computer Vision Task with OpenCV</a:t>
          </a:r>
        </a:p>
      </dsp:txBody>
      <dsp:txXfrm>
        <a:off x="3414039" y="1591329"/>
        <a:ext cx="2309087" cy="2309483"/>
      </dsp:txXfrm>
    </dsp:sp>
    <dsp:sp modelId="{44DFE2BB-15E4-4AE0-81FC-933FB0A5CF29}">
      <dsp:nvSpPr>
        <dsp:cNvPr id="0" name=""/>
        <dsp:cNvSpPr/>
      </dsp:nvSpPr>
      <dsp:spPr>
        <a:xfrm>
          <a:off x="3939925" y="4136325"/>
          <a:ext cx="263252" cy="26322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AB149A-AED6-45F6-979A-8303DD4EDC92}">
      <dsp:nvSpPr>
        <dsp:cNvPr id="0" name=""/>
        <dsp:cNvSpPr/>
      </dsp:nvSpPr>
      <dsp:spPr>
        <a:xfrm>
          <a:off x="6411689" y="2438488"/>
          <a:ext cx="263252" cy="26322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DD1A1C-4F23-4DB8-AA5A-12DE5B96A458}">
      <dsp:nvSpPr>
        <dsp:cNvPr id="0" name=""/>
        <dsp:cNvSpPr/>
      </dsp:nvSpPr>
      <dsp:spPr>
        <a:xfrm>
          <a:off x="5153701" y="4416477"/>
          <a:ext cx="363061" cy="36361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57A79F-4349-40F4-B97D-737F8B9D9E59}">
      <dsp:nvSpPr>
        <dsp:cNvPr id="0" name=""/>
        <dsp:cNvSpPr/>
      </dsp:nvSpPr>
      <dsp:spPr>
        <a:xfrm>
          <a:off x="4013609" y="1480135"/>
          <a:ext cx="263252" cy="26322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8EBB23-19F7-454C-BB38-D2DCF7B59014}">
      <dsp:nvSpPr>
        <dsp:cNvPr id="0" name=""/>
        <dsp:cNvSpPr/>
      </dsp:nvSpPr>
      <dsp:spPr>
        <a:xfrm>
          <a:off x="3184998" y="2986535"/>
          <a:ext cx="263252" cy="26322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DA03D6-F9AA-4037-AEC4-54F059A1ECD7}">
      <dsp:nvSpPr>
        <dsp:cNvPr id="0" name=""/>
        <dsp:cNvSpPr/>
      </dsp:nvSpPr>
      <dsp:spPr>
        <a:xfrm>
          <a:off x="1914954" y="1702506"/>
          <a:ext cx="1327652" cy="1327803"/>
        </a:xfrm>
        <a:prstGeom prst="ellipse">
          <a:avLst/>
        </a:prstGeom>
        <a:solidFill>
          <a:schemeClr val="accent5">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Object Recognition</a:t>
          </a:r>
        </a:p>
      </dsp:txBody>
      <dsp:txXfrm>
        <a:off x="2109384" y="1896958"/>
        <a:ext cx="938792" cy="938899"/>
      </dsp:txXfrm>
    </dsp:sp>
    <dsp:sp modelId="{C742BEFD-1580-4DA0-8664-9666B14A1649}">
      <dsp:nvSpPr>
        <dsp:cNvPr id="0" name=""/>
        <dsp:cNvSpPr/>
      </dsp:nvSpPr>
      <dsp:spPr>
        <a:xfrm>
          <a:off x="4432268" y="1491808"/>
          <a:ext cx="363061" cy="36361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EB62DA-080E-41BF-9AAC-FA1B7AFC1803}">
      <dsp:nvSpPr>
        <dsp:cNvPr id="0" name=""/>
        <dsp:cNvSpPr/>
      </dsp:nvSpPr>
      <dsp:spPr>
        <a:xfrm>
          <a:off x="2040217" y="3419019"/>
          <a:ext cx="656457" cy="65660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E4743D-12F9-4978-99F2-9AC131EB1ACC}">
      <dsp:nvSpPr>
        <dsp:cNvPr id="0" name=""/>
        <dsp:cNvSpPr/>
      </dsp:nvSpPr>
      <dsp:spPr>
        <a:xfrm>
          <a:off x="6536952" y="1078000"/>
          <a:ext cx="1327652" cy="1327803"/>
        </a:xfrm>
        <a:prstGeom prst="ellipse">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Semantic Segmentation</a:t>
          </a:r>
        </a:p>
      </dsp:txBody>
      <dsp:txXfrm>
        <a:off x="6731382" y="1272452"/>
        <a:ext cx="938792" cy="938899"/>
      </dsp:txXfrm>
    </dsp:sp>
    <dsp:sp modelId="{89F2F605-264D-448C-A7D6-A2F93C04FEE0}">
      <dsp:nvSpPr>
        <dsp:cNvPr id="0" name=""/>
        <dsp:cNvSpPr/>
      </dsp:nvSpPr>
      <dsp:spPr>
        <a:xfrm>
          <a:off x="5944130" y="1994331"/>
          <a:ext cx="363061" cy="36361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EEC08A-9606-4CCA-B8C1-FC85DFCE65F1}">
      <dsp:nvSpPr>
        <dsp:cNvPr id="0" name=""/>
        <dsp:cNvSpPr/>
      </dsp:nvSpPr>
      <dsp:spPr>
        <a:xfrm>
          <a:off x="1790361" y="4200526"/>
          <a:ext cx="263252" cy="26322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6DAA8B-7047-44FC-9A07-4F8CFD1DB911}">
      <dsp:nvSpPr>
        <dsp:cNvPr id="0" name=""/>
        <dsp:cNvSpPr/>
      </dsp:nvSpPr>
      <dsp:spPr>
        <a:xfrm>
          <a:off x="4413512" y="3825823"/>
          <a:ext cx="263252" cy="26322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B661FB-487B-499D-8A83-05BE7136D9C6}">
      <dsp:nvSpPr>
        <dsp:cNvPr id="0" name=""/>
        <dsp:cNvSpPr/>
      </dsp:nvSpPr>
      <dsp:spPr>
        <a:xfrm>
          <a:off x="7161256" y="3372327"/>
          <a:ext cx="1327652" cy="1327803"/>
        </a:xfrm>
        <a:prstGeom prst="ellipse">
          <a:avLst/>
        </a:prstGeom>
        <a:solidFill>
          <a:schemeClr val="accent1">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Camera Calibration</a:t>
          </a:r>
        </a:p>
      </dsp:txBody>
      <dsp:txXfrm>
        <a:off x="7355686" y="3566779"/>
        <a:ext cx="938792" cy="938899"/>
      </dsp:txXfrm>
    </dsp:sp>
    <dsp:sp modelId="{E08D2C9C-07AC-409A-B0F3-F65338B6B6F0}">
      <dsp:nvSpPr>
        <dsp:cNvPr id="0" name=""/>
        <dsp:cNvSpPr/>
      </dsp:nvSpPr>
      <dsp:spPr>
        <a:xfrm>
          <a:off x="6786807" y="3326219"/>
          <a:ext cx="263252" cy="26322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5413E1-DD54-4952-932B-1C8FF49AAAC7}">
      <dsp:nvSpPr>
        <dsp:cNvPr id="0" name=""/>
        <dsp:cNvSpPr/>
      </dsp:nvSpPr>
      <dsp:spPr>
        <a:xfrm>
          <a:off x="3330551" y="4508693"/>
          <a:ext cx="1327652" cy="1327803"/>
        </a:xfrm>
        <a:prstGeom prst="ellipse">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Image Restoration</a:t>
          </a:r>
        </a:p>
      </dsp:txBody>
      <dsp:txXfrm>
        <a:off x="3524981" y="4703145"/>
        <a:ext cx="938792" cy="938899"/>
      </dsp:txXfrm>
    </dsp:sp>
    <dsp:sp modelId="{8C12BC4C-4DD1-4B3C-818A-8B7EF9A334CC}">
      <dsp:nvSpPr>
        <dsp:cNvPr id="0" name=""/>
        <dsp:cNvSpPr/>
      </dsp:nvSpPr>
      <dsp:spPr>
        <a:xfrm>
          <a:off x="4536095" y="4463752"/>
          <a:ext cx="263252" cy="26322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9907EA-BD8E-48BC-A64C-BD9D704B66FA}">
      <dsp:nvSpPr>
        <dsp:cNvPr id="0" name=""/>
        <dsp:cNvSpPr/>
      </dsp:nvSpPr>
      <dsp:spPr>
        <a:xfrm>
          <a:off x="4616478" y="0"/>
          <a:ext cx="1327652" cy="1327803"/>
        </a:xfrm>
        <a:prstGeom prst="ellipse">
          <a:avLst/>
        </a:prstGeom>
        <a:solidFill>
          <a:schemeClr val="accent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4810908" y="194452"/>
        <a:ext cx="938792" cy="938899"/>
      </dsp:txXfrm>
    </dsp:sp>
    <dsp:sp modelId="{2BF94E0B-1EEC-464B-AA2D-846AF520A8ED}">
      <dsp:nvSpPr>
        <dsp:cNvPr id="0" name=""/>
        <dsp:cNvSpPr/>
      </dsp:nvSpPr>
      <dsp:spPr>
        <a:xfrm>
          <a:off x="2979353" y="1439280"/>
          <a:ext cx="263252" cy="26322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2AE5D6-DF18-47EE-BDAA-8C2AFE82B3A8}">
      <dsp:nvSpPr>
        <dsp:cNvPr id="0" name=""/>
        <dsp:cNvSpPr/>
      </dsp:nvSpPr>
      <dsp:spPr>
        <a:xfrm>
          <a:off x="6044608" y="326843"/>
          <a:ext cx="263252" cy="26322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77368" y="643940"/>
          <a:ext cx="2074446" cy="207444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6246" y="2933093"/>
          <a:ext cx="1972202"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spc="20">
              <a:latin typeface="+mj-lt"/>
            </a:defRPr>
          </a:pPr>
          <a:r>
            <a:rPr lang="en-US" sz="1600" kern="1200" dirty="0">
              <a:solidFill>
                <a:sysClr val="windowText" lastClr="000000"/>
              </a:solidFill>
            </a:rPr>
            <a:t>Image Processing</a:t>
          </a:r>
          <a:endParaRPr lang="en-US" sz="1600" b="0" kern="1200" dirty="0">
            <a:solidFill>
              <a:sysClr val="windowText" lastClr="000000"/>
            </a:solidFill>
            <a:latin typeface="+mn-lt"/>
          </a:endParaRPr>
        </a:p>
      </dsp:txBody>
      <dsp:txXfrm>
        <a:off x="-26246" y="2933093"/>
        <a:ext cx="1972202" cy="483260"/>
      </dsp:txXfrm>
    </dsp:sp>
    <dsp:sp modelId="{7D166BBB-55AF-452C-B9A0-94A1EE55FF4F}">
      <dsp:nvSpPr>
        <dsp:cNvPr id="0" name=""/>
        <dsp:cNvSpPr/>
      </dsp:nvSpPr>
      <dsp:spPr>
        <a:xfrm>
          <a:off x="-26246" y="3394708"/>
          <a:ext cx="1972202" cy="598681"/>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342214" y="643940"/>
          <a:ext cx="3224264" cy="2074446"/>
        </a:xfrm>
        <a:prstGeom prst="rect">
          <a:avLst/>
        </a:prstGeom>
        <a:blipFill rotWithShape="1">
          <a:blip xmlns:r="http://schemas.openxmlformats.org/officeDocument/2006/relationships" r:embed="rId2"/>
          <a:srcRect/>
          <a:stretch>
            <a:fillRect l="-128000" r="-128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968244" y="2933093"/>
          <a:ext cx="1972202"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spc="20">
              <a:latin typeface="+mj-lt"/>
            </a:defRPr>
          </a:pPr>
          <a:r>
            <a:rPr lang="en-US" sz="1600" kern="1200" dirty="0">
              <a:solidFill>
                <a:schemeClr val="tx1"/>
              </a:solidFill>
            </a:rPr>
            <a:t>Camera Calibration</a:t>
          </a:r>
          <a:br>
            <a:rPr lang="en-US" sz="1600" kern="1200" dirty="0">
              <a:solidFill>
                <a:schemeClr val="tx1"/>
              </a:solidFill>
            </a:rPr>
          </a:br>
          <a:endParaRPr lang="en-US" sz="1600" b="0" kern="1200" dirty="0">
            <a:solidFill>
              <a:schemeClr val="tx1"/>
            </a:solidFill>
            <a:latin typeface="+mn-lt"/>
          </a:endParaRPr>
        </a:p>
      </dsp:txBody>
      <dsp:txXfrm>
        <a:off x="2968244" y="2933093"/>
        <a:ext cx="1972202" cy="483260"/>
      </dsp:txXfrm>
    </dsp:sp>
    <dsp:sp modelId="{1223E777-77CB-4A9A-BF21-12B513842696}">
      <dsp:nvSpPr>
        <dsp:cNvPr id="0" name=""/>
        <dsp:cNvSpPr/>
      </dsp:nvSpPr>
      <dsp:spPr>
        <a:xfrm>
          <a:off x="2968244" y="3394708"/>
          <a:ext cx="1972202" cy="598681"/>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911613" y="643940"/>
          <a:ext cx="2074446" cy="207444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962735" y="2933093"/>
          <a:ext cx="1972202"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spc="20">
              <a:latin typeface="+mj-lt"/>
            </a:defRPr>
          </a:pPr>
          <a:r>
            <a:rPr lang="en-US" sz="1600" b="1" i="0" kern="1200" dirty="0"/>
            <a:t>Machine Learning and Deep Learning</a:t>
          </a:r>
          <a:br>
            <a:rPr lang="en-US" sz="1600" kern="1200" dirty="0">
              <a:solidFill>
                <a:schemeClr val="tx1"/>
              </a:solidFill>
            </a:rPr>
          </a:br>
          <a:endParaRPr lang="en-US" sz="1600" b="0" kern="1200" dirty="0">
            <a:solidFill>
              <a:schemeClr val="tx1"/>
            </a:solidFill>
            <a:latin typeface="+mn-lt"/>
          </a:endParaRPr>
        </a:p>
      </dsp:txBody>
      <dsp:txXfrm>
        <a:off x="5962735" y="2933093"/>
        <a:ext cx="1972202" cy="483260"/>
      </dsp:txXfrm>
    </dsp:sp>
    <dsp:sp modelId="{EE420F84-477D-4635-BEF8-66426E9A259D}">
      <dsp:nvSpPr>
        <dsp:cNvPr id="0" name=""/>
        <dsp:cNvSpPr/>
      </dsp:nvSpPr>
      <dsp:spPr>
        <a:xfrm>
          <a:off x="6240836" y="2525032"/>
          <a:ext cx="1972202" cy="598681"/>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331196" y="643940"/>
          <a:ext cx="2074446" cy="207444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382318" y="2933093"/>
          <a:ext cx="1972202"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spc="20">
              <a:latin typeface="+mj-lt"/>
            </a:defRPr>
          </a:pPr>
          <a:r>
            <a:rPr lang="en-US" sz="1600" b="1" i="0" kern="1200" dirty="0"/>
            <a:t>Computer Vision Algorithms</a:t>
          </a:r>
          <a:endParaRPr lang="en-US" sz="1600" b="0" kern="1200" dirty="0">
            <a:solidFill>
              <a:schemeClr val="tx1"/>
            </a:solidFill>
            <a:latin typeface="+mn-lt"/>
          </a:endParaRPr>
        </a:p>
      </dsp:txBody>
      <dsp:txXfrm>
        <a:off x="8382318" y="2933093"/>
        <a:ext cx="1972202" cy="483260"/>
      </dsp:txXfrm>
    </dsp:sp>
    <dsp:sp modelId="{5A7600AF-A34B-4D03-B3D6-B3C760AE8E06}">
      <dsp:nvSpPr>
        <dsp:cNvPr id="0" name=""/>
        <dsp:cNvSpPr/>
      </dsp:nvSpPr>
      <dsp:spPr>
        <a:xfrm>
          <a:off x="8382318" y="3351531"/>
          <a:ext cx="1972202" cy="59868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4869" y="404861"/>
          <a:ext cx="2091607" cy="627482"/>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ndParaRPr>
        </a:p>
      </dsp:txBody>
      <dsp:txXfrm>
        <a:off x="4869" y="404861"/>
        <a:ext cx="2091607" cy="627482"/>
      </dsp:txXfrm>
    </dsp:sp>
    <dsp:sp modelId="{910C52EF-D1F5-4581-A150-24B263AF9343}">
      <dsp:nvSpPr>
        <dsp:cNvPr id="0" name=""/>
        <dsp:cNvSpPr/>
      </dsp:nvSpPr>
      <dsp:spPr>
        <a:xfrm>
          <a:off x="4869" y="1032343"/>
          <a:ext cx="2091607" cy="2904607"/>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start a presentation, go to the Slide Show tab, and select From Beginning.</a:t>
          </a:r>
          <a:endParaRPr lang="en-US" sz="1800" kern="1200" dirty="0">
            <a:latin typeface="Calibri" charset="0"/>
            <a:ea typeface="Calibri" charset="0"/>
            <a:cs typeface="Calibri" charset="0"/>
          </a:endParaRPr>
        </a:p>
      </dsp:txBody>
      <dsp:txXfrm>
        <a:off x="4869" y="1032343"/>
        <a:ext cx="2091607" cy="2904607"/>
      </dsp:txXfrm>
    </dsp:sp>
    <dsp:sp modelId="{1F484571-9C36-4EBC-94E8-740ECF59A9E8}">
      <dsp:nvSpPr>
        <dsp:cNvPr id="0" name=""/>
        <dsp:cNvSpPr/>
      </dsp:nvSpPr>
      <dsp:spPr>
        <a:xfrm>
          <a:off x="2204476" y="404861"/>
          <a:ext cx="2091607" cy="627482"/>
        </a:xfrm>
        <a:prstGeom prst="rect">
          <a:avLst/>
        </a:prstGeom>
        <a:solidFill>
          <a:schemeClr val="accent2">
            <a:hueOff val="-364891"/>
            <a:satOff val="-3184"/>
            <a:lumOff val="-4118"/>
            <a:alphaOff val="0"/>
          </a:schemeClr>
        </a:solidFill>
        <a:ln w="15875" cap="flat" cmpd="sng" algn="ctr">
          <a:solidFill>
            <a:schemeClr val="accent2">
              <a:hueOff val="-364891"/>
              <a:satOff val="-3184"/>
              <a:lumOff val="-411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2204476" y="404861"/>
        <a:ext cx="2091607" cy="627482"/>
      </dsp:txXfrm>
    </dsp:sp>
    <dsp:sp modelId="{8382FB71-379A-4A42-BEC2-AAF439B565D5}">
      <dsp:nvSpPr>
        <dsp:cNvPr id="0" name=""/>
        <dsp:cNvSpPr/>
      </dsp:nvSpPr>
      <dsp:spPr>
        <a:xfrm>
          <a:off x="2204476" y="1032343"/>
          <a:ext cx="2091607" cy="2904607"/>
        </a:xfrm>
        <a:prstGeom prst="rect">
          <a:avLst/>
        </a:prstGeom>
        <a:solidFill>
          <a:schemeClr val="accent2">
            <a:tint val="40000"/>
            <a:alpha val="90000"/>
            <a:hueOff val="-300029"/>
            <a:satOff val="-3847"/>
            <a:lumOff val="-969"/>
            <a:alphaOff val="0"/>
          </a:schemeClr>
        </a:solidFill>
        <a:ln w="15875" cap="flat" cmpd="sng" algn="ctr">
          <a:solidFill>
            <a:schemeClr val="accent2">
              <a:tint val="40000"/>
              <a:alpha val="90000"/>
              <a:hueOff val="-300029"/>
              <a:satOff val="-3847"/>
              <a:lumOff val="-9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display Presenter view, in Slide Show view, on the control bar at the bottom left select the three dots, and then Show Presenter View. </a:t>
          </a:r>
          <a:endParaRPr lang="en-US" sz="1800" kern="1200" dirty="0">
            <a:latin typeface="Calibri" charset="0"/>
            <a:ea typeface="Calibri" charset="0"/>
            <a:cs typeface="Calibri" charset="0"/>
          </a:endParaRPr>
        </a:p>
      </dsp:txBody>
      <dsp:txXfrm>
        <a:off x="2204476" y="1032343"/>
        <a:ext cx="2091607" cy="2904607"/>
      </dsp:txXfrm>
    </dsp:sp>
    <dsp:sp modelId="{6B33ABE5-CEF1-4B39-82C3-F1FC644C0A8F}">
      <dsp:nvSpPr>
        <dsp:cNvPr id="0" name=""/>
        <dsp:cNvSpPr/>
      </dsp:nvSpPr>
      <dsp:spPr>
        <a:xfrm>
          <a:off x="4404083" y="404861"/>
          <a:ext cx="2091607" cy="627482"/>
        </a:xfrm>
        <a:prstGeom prst="rect">
          <a:avLst/>
        </a:prstGeom>
        <a:solidFill>
          <a:schemeClr val="accent2">
            <a:hueOff val="-729781"/>
            <a:satOff val="-6367"/>
            <a:lumOff val="-8236"/>
            <a:alphaOff val="0"/>
          </a:schemeClr>
        </a:solidFill>
        <a:ln w="15875" cap="flat" cmpd="sng" algn="ctr">
          <a:solidFill>
            <a:schemeClr val="accent2">
              <a:hueOff val="-729781"/>
              <a:satOff val="-6367"/>
              <a:lumOff val="-823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a typeface="Calibri" charset="0"/>
            <a:cs typeface="Calibri" charset="0"/>
          </a:endParaRPr>
        </a:p>
      </dsp:txBody>
      <dsp:txXfrm>
        <a:off x="4404083" y="404861"/>
        <a:ext cx="2091607" cy="627482"/>
      </dsp:txXfrm>
    </dsp:sp>
    <dsp:sp modelId="{D49AD3F7-B2B6-4709-A43B-C22DEB981B39}">
      <dsp:nvSpPr>
        <dsp:cNvPr id="0" name=""/>
        <dsp:cNvSpPr/>
      </dsp:nvSpPr>
      <dsp:spPr>
        <a:xfrm>
          <a:off x="4404083" y="1032343"/>
          <a:ext cx="2091607" cy="2904607"/>
        </a:xfrm>
        <a:prstGeom prst="rect">
          <a:avLst/>
        </a:prstGeom>
        <a:solidFill>
          <a:schemeClr val="accent2">
            <a:tint val="40000"/>
            <a:alpha val="90000"/>
            <a:hueOff val="-600059"/>
            <a:satOff val="-7693"/>
            <a:lumOff val="-1937"/>
            <a:alphaOff val="0"/>
          </a:schemeClr>
        </a:solidFill>
        <a:ln w="15875" cap="flat" cmpd="sng" algn="ctr">
          <a:solidFill>
            <a:schemeClr val="accent2">
              <a:tint val="40000"/>
              <a:alpha val="90000"/>
              <a:hueOff val="-600059"/>
              <a:satOff val="-7693"/>
              <a:lumOff val="-19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During your presentation, the speaker notes are visible on your monitor, but aren't visible to the audience. </a:t>
          </a:r>
          <a:endParaRPr lang="en-US" sz="1800" kern="1200" dirty="0">
            <a:latin typeface="Calibri" charset="0"/>
            <a:ea typeface="Calibri" charset="0"/>
            <a:cs typeface="Calibri" charset="0"/>
          </a:endParaRPr>
        </a:p>
      </dsp:txBody>
      <dsp:txXfrm>
        <a:off x="4404083" y="1032343"/>
        <a:ext cx="2091607" cy="2904607"/>
      </dsp:txXfrm>
    </dsp:sp>
    <dsp:sp modelId="{4AE355A7-3A54-47B1-8CB5-F35120F77B1B}">
      <dsp:nvSpPr>
        <dsp:cNvPr id="0" name=""/>
        <dsp:cNvSpPr/>
      </dsp:nvSpPr>
      <dsp:spPr>
        <a:xfrm>
          <a:off x="6603691" y="404861"/>
          <a:ext cx="2091607" cy="627482"/>
        </a:xfrm>
        <a:prstGeom prst="rect">
          <a:avLst/>
        </a:prstGeom>
        <a:solidFill>
          <a:schemeClr val="accent2">
            <a:hueOff val="-1094672"/>
            <a:satOff val="-9550"/>
            <a:lumOff val="-12353"/>
            <a:alphaOff val="0"/>
          </a:schemeClr>
        </a:solidFill>
        <a:ln w="15875" cap="flat" cmpd="sng" algn="ctr">
          <a:solidFill>
            <a:schemeClr val="accent2">
              <a:hueOff val="-1094672"/>
              <a:satOff val="-9550"/>
              <a:lumOff val="-123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6603691" y="404861"/>
        <a:ext cx="2091607" cy="627482"/>
      </dsp:txXfrm>
    </dsp:sp>
    <dsp:sp modelId="{C0A30CE6-D937-498A-8D1C-AB49CDB4AE52}">
      <dsp:nvSpPr>
        <dsp:cNvPr id="0" name=""/>
        <dsp:cNvSpPr/>
      </dsp:nvSpPr>
      <dsp:spPr>
        <a:xfrm>
          <a:off x="6603691" y="1032343"/>
          <a:ext cx="2091607" cy="2904607"/>
        </a:xfrm>
        <a:prstGeom prst="rect">
          <a:avLst/>
        </a:prstGeom>
        <a:solidFill>
          <a:schemeClr val="accent2">
            <a:tint val="40000"/>
            <a:alpha val="90000"/>
            <a:hueOff val="-900088"/>
            <a:satOff val="-11540"/>
            <a:lumOff val="-2906"/>
            <a:alphaOff val="0"/>
          </a:schemeClr>
        </a:solidFill>
        <a:ln w="15875" cap="flat" cmpd="sng" algn="ctr">
          <a:solidFill>
            <a:schemeClr val="accent2">
              <a:tint val="40000"/>
              <a:alpha val="90000"/>
              <a:hueOff val="-900088"/>
              <a:satOff val="-11540"/>
              <a:lumOff val="-29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The Notes pane is a box that appears below each slide. Tap it to add notes. </a:t>
          </a:r>
          <a:endParaRPr lang="en-US" sz="1800" kern="1200" dirty="0">
            <a:latin typeface="Calibri" charset="0"/>
            <a:ea typeface="Calibri" charset="0"/>
            <a:cs typeface="Calibri" charset="0"/>
          </a:endParaRPr>
        </a:p>
      </dsp:txBody>
      <dsp:txXfrm>
        <a:off x="6603691" y="1032343"/>
        <a:ext cx="2091607" cy="2904607"/>
      </dsp:txXfrm>
    </dsp:sp>
    <dsp:sp modelId="{1D3D5FCC-5789-4468-99A6-5D6A676B6013}">
      <dsp:nvSpPr>
        <dsp:cNvPr id="0" name=""/>
        <dsp:cNvSpPr/>
      </dsp:nvSpPr>
      <dsp:spPr>
        <a:xfrm>
          <a:off x="8803298" y="404861"/>
          <a:ext cx="2091607" cy="627482"/>
        </a:xfrm>
        <a:prstGeom prst="rect">
          <a:avLst/>
        </a:prstGeom>
        <a:solidFill>
          <a:schemeClr val="accent2">
            <a:hueOff val="-1459563"/>
            <a:satOff val="-12734"/>
            <a:lumOff val="-16471"/>
            <a:alphaOff val="0"/>
          </a:schemeClr>
        </a:solidFill>
        <a:ln w="15875" cap="flat" cmpd="sng" algn="ctr">
          <a:solidFill>
            <a:schemeClr val="accent2">
              <a:hueOff val="-1459563"/>
              <a:satOff val="-12734"/>
              <a:lumOff val="-164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ea typeface="Calibri" charset="0"/>
              <a:cs typeface="Calibri" charset="0"/>
            </a:rPr>
            <a:t>Title</a:t>
          </a:r>
        </a:p>
      </dsp:txBody>
      <dsp:txXfrm>
        <a:off x="8803298" y="404861"/>
        <a:ext cx="2091607" cy="627482"/>
      </dsp:txXfrm>
    </dsp:sp>
    <dsp:sp modelId="{44C7D37A-568B-4A53-88BE-8330DEF7D4A3}">
      <dsp:nvSpPr>
        <dsp:cNvPr id="0" name=""/>
        <dsp:cNvSpPr/>
      </dsp:nvSpPr>
      <dsp:spPr>
        <a:xfrm>
          <a:off x="8803298" y="1032343"/>
          <a:ext cx="2091607" cy="2904607"/>
        </a:xfrm>
        <a:prstGeom prst="rect">
          <a:avLst/>
        </a:prstGeom>
        <a:solidFill>
          <a:schemeClr val="accent2">
            <a:tint val="40000"/>
            <a:alpha val="90000"/>
            <a:hueOff val="-1200117"/>
            <a:satOff val="-15386"/>
            <a:lumOff val="-3874"/>
            <a:alphaOff val="0"/>
          </a:schemeClr>
        </a:solidFill>
        <a:ln w="15875" cap="flat" cmpd="sng" algn="ctr">
          <a:solidFill>
            <a:schemeClr val="accent2">
              <a:tint val="40000"/>
              <a:alpha val="90000"/>
              <a:hueOff val="-1200117"/>
              <a:satOff val="-15386"/>
              <a:lumOff val="-38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If you don’t see the Notes pane or it is completely minimized, click Notes on the task bar across the bottom of the PowerPoint window. </a:t>
          </a:r>
          <a:endParaRPr lang="en-US" sz="1800" kern="1200" dirty="0">
            <a:latin typeface="Calibri" charset="0"/>
            <a:ea typeface="Calibri" charset="0"/>
            <a:cs typeface="Calibri" charset="0"/>
          </a:endParaRPr>
        </a:p>
      </dsp:txBody>
      <dsp:txXfrm>
        <a:off x="8803298" y="1032343"/>
        <a:ext cx="2091607" cy="2904607"/>
      </dsp:txXfrm>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2.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10/7/2023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10/7/2023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sz="1050"/>
              <a:t>Presentation title</a:t>
            </a:r>
            <a:endParaRPr lang="en-US" sz="1050" dirty="0"/>
          </a:p>
        </p:txBody>
      </p:sp>
      <p:sp>
        <p:nvSpPr>
          <p:cNvPr id="6" name="Slide Number Placeholder 5"/>
          <p:cNvSpPr>
            <a:spLocks noGrp="1"/>
          </p:cNvSpPr>
          <p:nvPr>
            <p:ph type="sldNum" sz="quarter" idx="12"/>
          </p:nvPr>
        </p:nvSpPr>
        <p:spPr/>
        <p:txBody>
          <a:bodyPr/>
          <a:lstStyle/>
          <a:p>
            <a:fld id="{0D4885A8-DDA8-4FCF-AB25-DA8F78EC7557}"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33996"/>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sz="1050"/>
              <a:t>Presentation title</a:t>
            </a:r>
            <a:endParaRPr lang="en-US" sz="1050" dirty="0"/>
          </a:p>
        </p:txBody>
      </p:sp>
      <p:sp>
        <p:nvSpPr>
          <p:cNvPr id="6" name="Slide Number Placeholder 5"/>
          <p:cNvSpPr>
            <a:spLocks noGrp="1"/>
          </p:cNvSpPr>
          <p:nvPr>
            <p:ph type="sldNum" sz="quarter" idx="12"/>
          </p:nvPr>
        </p:nvSpPr>
        <p:spPr/>
        <p:txBody>
          <a:body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261947174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sz="1050"/>
              <a:t>Presentation title</a:t>
            </a:r>
            <a:endParaRPr lang="en-US" sz="1050" dirty="0"/>
          </a:p>
        </p:txBody>
      </p:sp>
      <p:sp>
        <p:nvSpPr>
          <p:cNvPr id="6" name="Slide Number Placeholder 5"/>
          <p:cNvSpPr>
            <a:spLocks noGrp="1"/>
          </p:cNvSpPr>
          <p:nvPr>
            <p:ph type="sldNum" sz="quarter" idx="12"/>
          </p:nvPr>
        </p:nvSpPr>
        <p:spPr/>
        <p:txBody>
          <a:body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95157502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2326302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821881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368896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980134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970469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510873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055610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756536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sz="1050"/>
              <a:t>Presentation title</a:t>
            </a:r>
            <a:endParaRPr lang="en-US" sz="1050" dirty="0"/>
          </a:p>
        </p:txBody>
      </p:sp>
      <p:sp>
        <p:nvSpPr>
          <p:cNvPr id="6" name="Slide Number Placeholder 5"/>
          <p:cNvSpPr>
            <a:spLocks noGrp="1"/>
          </p:cNvSpPr>
          <p:nvPr>
            <p:ph type="sldNum" sz="quarter" idx="12"/>
          </p:nvPr>
        </p:nvSpPr>
        <p:spPr/>
        <p:txBody>
          <a:body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178020475"/>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974308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447023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744712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356062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sz="1050"/>
              <a:t>Presentation title</a:t>
            </a:r>
            <a:endParaRPr lang="en-US" sz="1050" dirty="0"/>
          </a:p>
        </p:txBody>
      </p:sp>
      <p:sp>
        <p:nvSpPr>
          <p:cNvPr id="6" name="Slide Number Placeholder 5"/>
          <p:cNvSpPr>
            <a:spLocks noGrp="1"/>
          </p:cNvSpPr>
          <p:nvPr>
            <p:ph type="sldNum" sz="quarter" idx="12"/>
          </p:nvPr>
        </p:nvSpPr>
        <p:spPr/>
        <p:txBody>
          <a:bodyPr/>
          <a:lstStyle/>
          <a:p>
            <a:fld id="{0D4885A8-DDA8-4FCF-AB25-DA8F78EC7557}"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854881"/>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sz="1050"/>
              <a:t>Presentation title</a:t>
            </a:r>
            <a:endParaRPr lang="en-US" sz="1050" dirty="0"/>
          </a:p>
        </p:txBody>
      </p:sp>
      <p:sp>
        <p:nvSpPr>
          <p:cNvPr id="7" name="Slide Number Placeholder 6"/>
          <p:cNvSpPr>
            <a:spLocks noGrp="1"/>
          </p:cNvSpPr>
          <p:nvPr>
            <p:ph type="sldNum" sz="quarter" idx="12"/>
          </p:nvPr>
        </p:nvSpPr>
        <p:spPr/>
        <p:txBody>
          <a:body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2256379465"/>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sz="1050"/>
              <a:t>Presentation title</a:t>
            </a:r>
            <a:endParaRPr lang="en-US" sz="1050" dirty="0"/>
          </a:p>
        </p:txBody>
      </p:sp>
      <p:sp>
        <p:nvSpPr>
          <p:cNvPr id="9" name="Slide Number Placeholder 8"/>
          <p:cNvSpPr>
            <a:spLocks noGrp="1"/>
          </p:cNvSpPr>
          <p:nvPr>
            <p:ph type="sldNum" sz="quarter" idx="12"/>
          </p:nvPr>
        </p:nvSpPr>
        <p:spPr/>
        <p:txBody>
          <a:body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266279327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sz="1050"/>
              <a:t>Presentation title</a:t>
            </a:r>
            <a:endParaRPr lang="en-US" sz="1050" dirty="0"/>
          </a:p>
        </p:txBody>
      </p:sp>
      <p:sp>
        <p:nvSpPr>
          <p:cNvPr id="5" name="Slide Number Placeholder 4"/>
          <p:cNvSpPr>
            <a:spLocks noGrp="1"/>
          </p:cNvSpPr>
          <p:nvPr>
            <p:ph type="sldNum" sz="quarter" idx="12"/>
          </p:nvPr>
        </p:nvSpPr>
        <p:spPr/>
        <p:txBody>
          <a:body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649829454"/>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z="1050"/>
              <a:t>Presentation title</a:t>
            </a:r>
            <a:endParaRPr lang="en-US" sz="1050" dirty="0"/>
          </a:p>
        </p:txBody>
      </p:sp>
      <p:sp>
        <p:nvSpPr>
          <p:cNvPr id="9" name="Slide Number Placeholder 8"/>
          <p:cNvSpPr>
            <a:spLocks noGrp="1"/>
          </p:cNvSpPr>
          <p:nvPr>
            <p:ph type="sldNum" sz="quarter" idx="12"/>
          </p:nvPr>
        </p:nvSpPr>
        <p:spPr/>
        <p:txBody>
          <a:body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91040232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20XX</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z="1050"/>
              <a:t>Presentation title</a:t>
            </a:r>
            <a:endParaRPr lang="en-US" sz="105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78119120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sz="1050"/>
              <a:t>Presentation title</a:t>
            </a:r>
            <a:endParaRPr lang="en-US" sz="1050" dirty="0"/>
          </a:p>
        </p:txBody>
      </p:sp>
      <p:sp>
        <p:nvSpPr>
          <p:cNvPr id="7" name="Slide Number Placeholder 6"/>
          <p:cNvSpPr>
            <a:spLocks noGrp="1"/>
          </p:cNvSpPr>
          <p:nvPr>
            <p:ph type="sldNum" sz="quarter" idx="12"/>
          </p:nvPr>
        </p:nvSpPr>
        <p:spPr/>
        <p:txBody>
          <a:body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2039126878"/>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20XX</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z="1050"/>
              <a:t>Presentation title</a:t>
            </a:r>
            <a:endParaRPr lang="en-US" sz="1050"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D4885A8-DDA8-4FCF-AB25-DA8F78EC7557}"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2031"/>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 id="2147483655" r:id="rId24"/>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2.xml"/><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5" y="788595"/>
            <a:ext cx="4061500" cy="3745305"/>
          </a:xfrm>
        </p:spPr>
        <p:txBody>
          <a:bodyPr vert="horz" lIns="91440" tIns="45720" rIns="91440" bIns="45720" rtlCol="0" anchor="t">
            <a:normAutofit/>
          </a:bodyPr>
          <a:lstStyle/>
          <a:p>
            <a:r>
              <a:rPr lang="en-US" sz="5400" b="1" kern="1200" spc="-40" baseline="0" dirty="0">
                <a:solidFill>
                  <a:schemeClr val="accent1"/>
                </a:solidFill>
                <a:latin typeface="+mj-lt"/>
                <a:ea typeface="+mj-ea"/>
                <a:cs typeface="+mj-cs"/>
              </a:rPr>
              <a:t>Intro to OpenCV</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533900"/>
            <a:ext cx="3948355" cy="1409700"/>
          </a:xfrm>
        </p:spPr>
        <p:txBody>
          <a:bodyPr vert="horz" lIns="91440" tIns="45720" rIns="91440" bIns="45720" rtlCol="0" anchor="b">
            <a:noAutofit/>
          </a:bodyPr>
          <a:lstStyle/>
          <a:p>
            <a:r>
              <a:rPr lang="en-US" sz="2400" dirty="0">
                <a:solidFill>
                  <a:schemeClr val="accent1"/>
                </a:solidFill>
                <a:latin typeface="Abadi Extra Light" panose="020B0204020104020204" pitchFamily="34" charset="0"/>
              </a:rPr>
              <a:t>IEEE Meeting </a:t>
            </a:r>
          </a:p>
          <a:p>
            <a:r>
              <a:rPr lang="en-US" sz="2400" dirty="0">
                <a:solidFill>
                  <a:schemeClr val="accent1"/>
                </a:solidFill>
                <a:latin typeface="Abadi Extra Light" panose="020B0204020104020204" pitchFamily="34" charset="0"/>
              </a:rPr>
              <a:t>October 19 </a:t>
            </a:r>
          </a:p>
          <a:p>
            <a:r>
              <a:rPr lang="en-US" sz="2400" dirty="0">
                <a:solidFill>
                  <a:schemeClr val="accent1"/>
                </a:solidFill>
                <a:latin typeface="Abadi Extra Light" panose="020B0204020104020204" pitchFamily="34" charset="0"/>
              </a:rPr>
              <a:t>Presented by Joni McCawley</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tretch/>
        </p:blipFill>
        <p:spPr>
          <a:xfrm>
            <a:off x="7687971" y="-228600"/>
            <a:ext cx="4504029" cy="7569796"/>
          </a:xfrm>
          <a:prstGeom prst="rect">
            <a:avLst/>
          </a:prstGeom>
        </p:spPr>
      </p:pic>
      <p:pic>
        <p:nvPicPr>
          <p:cNvPr id="1026" name="Picture 2">
            <a:extLst>
              <a:ext uri="{FF2B5EF4-FFF2-40B4-BE49-F238E27FC236}">
                <a16:creationId xmlns:a16="http://schemas.microsoft.com/office/drawing/2014/main" id="{93AC6345-7718-8B2F-7234-3954C9CC74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964"/>
          <a:stretch/>
        </p:blipFill>
        <p:spPr bwMode="auto">
          <a:xfrm>
            <a:off x="4557091" y="742567"/>
            <a:ext cx="1941684" cy="1982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p:txBody>
          <a:bodyPr>
            <a:normAutofit fontScale="90000"/>
          </a:bodyPr>
          <a:lstStyle/>
          <a:p>
            <a:r>
              <a:rPr lang="en-US"/>
              <a:t>Additional content</a:t>
            </a:r>
            <a:endParaRPr lang="en-US" dirty="0"/>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p:txBody>
          <a:bodyPr/>
          <a:lstStyle/>
          <a:p>
            <a:r>
              <a:rPr lang="en-US" dirty="0"/>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p:txBody>
          <a:bodyPr/>
          <a:lstStyle/>
          <a:p>
            <a:r>
              <a:rPr lang="en-US" dirty="0"/>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p:txBody>
          <a:bodyPr/>
          <a:lstStyle/>
          <a:p>
            <a:r>
              <a:rPr lang="en-US" dirty="0"/>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p:txBody>
          <a:bodyPr>
            <a:normAutofit/>
          </a:bodyPr>
          <a:lstStyle/>
          <a:p>
            <a:r>
              <a:rPr lang="en-US" dirty="0"/>
              <a:t>Open the Design Ideas pane for instant slide makeovers. </a:t>
            </a:r>
          </a:p>
          <a:p>
            <a:r>
              <a:rPr lang="en-US" dirty="0"/>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p:txBody>
          <a:bodyPr/>
          <a:lstStyle/>
          <a:p>
            <a:pPr lvl="0"/>
            <a:r>
              <a:rPr lang="en-US" noProof="0" dirty="0"/>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p:txBody>
          <a:bodyPr/>
          <a:lstStyle/>
          <a:p>
            <a:pPr lvl="0"/>
            <a:r>
              <a:rPr lang="en-US" noProof="0" dirty="0"/>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p:txBody>
          <a:bodyPr/>
          <a:lstStyle/>
          <a:p>
            <a:pPr lvl="0"/>
            <a:fld id="{06B786C7-B8F9-4072-AAAA-17258464D730}" type="slidenum">
              <a:rPr lang="en-US" noProof="0" smtClean="0"/>
              <a:pPr lvl="0"/>
              <a:t>10</a:t>
            </a:fld>
            <a:endParaRPr lang="en-US" noProof="0" dirty="0"/>
          </a:p>
        </p:txBody>
      </p:sp>
    </p:spTree>
    <p:extLst>
      <p:ext uri="{BB962C8B-B14F-4D97-AF65-F5344CB8AC3E}">
        <p14:creationId xmlns:p14="http://schemas.microsoft.com/office/powerpoint/2010/main" val="338249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p:txBody>
          <a:bodyPr/>
          <a:lstStyle/>
          <a:p>
            <a:r>
              <a:rPr lang="en-US" dirty="0"/>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p:txBody>
          <a:bodyPr/>
          <a:lstStyle/>
          <a:p>
            <a:pPr lvl="0"/>
            <a:r>
              <a:rPr lang="en-US" noProof="0" dirty="0"/>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112" r="112"/>
          <a:stretch/>
        </p:blipFill>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l="7" r="7"/>
          <a:stretch/>
        </p:blipFill>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139" b="139"/>
          <a:stretch/>
        </p:blipFill>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10" b="10"/>
          <a:stretch/>
        </p:blipFill>
        <p:spPr/>
      </p:pic>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p:txBody>
          <a:bodyPr/>
          <a:lstStyle/>
          <a:p>
            <a:pPr lvl="0"/>
            <a:fld id="{D39F39FF-F5CB-4ACA-9B46-4CCF89ECA75F}" type="slidenum">
              <a:rPr lang="en-US" noProof="0" smtClean="0"/>
              <a:pPr lvl="0"/>
              <a:t>11</a:t>
            </a:fld>
            <a:endParaRPr lang="en-US" noProof="0" dirty="0"/>
          </a:p>
        </p:txBody>
      </p:sp>
    </p:spTree>
    <p:extLst>
      <p:ext uri="{BB962C8B-B14F-4D97-AF65-F5344CB8AC3E}">
        <p14:creationId xmlns:p14="http://schemas.microsoft.com/office/powerpoint/2010/main" val="403980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p:txBody>
          <a:bodyPr/>
          <a:lstStyle/>
          <a:p>
            <a:r>
              <a:rPr lang="en-US" dirty="0"/>
              <a:t>Presenter name</a:t>
            </a:r>
          </a:p>
          <a:p>
            <a:endParaRPr lang="en-US" dirty="0"/>
          </a:p>
          <a:p>
            <a:r>
              <a:rPr lang="en-US" dirty="0"/>
              <a:t>Email address</a:t>
            </a:r>
          </a:p>
          <a:p>
            <a:endParaRPr lang="en-US" dirty="0"/>
          </a:p>
          <a:p>
            <a:r>
              <a:rPr lang="en-US" dirty="0"/>
              <a:t>Website</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101" b="101"/>
          <a:stretch/>
        </p:blipFill>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p:txBody>
          <a:bodyPr/>
          <a:lstStyle/>
          <a:p>
            <a:pPr lvl="0"/>
            <a:r>
              <a:rPr lang="en-US" noProof="0" dirty="0"/>
              <a:t>Presentation title</a:t>
            </a:r>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l="36" r="36"/>
          <a:stretch/>
        </p:blipFill>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p:txBody>
          <a:bodyPr/>
          <a:lstStyle/>
          <a:p>
            <a:pPr lvl="0"/>
            <a:r>
              <a:rPr lang="en-US" noProof="0" dirty="0"/>
              <a:t>20XX</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p:txBody>
          <a:bodyPr/>
          <a:lstStyle/>
          <a:p>
            <a:pPr lvl="0"/>
            <a:fld id="{D39F39FF-F5CB-4ACA-9B46-4CCF89ECA75F}" type="slidenum">
              <a:rPr lang="en-US" noProof="0" smtClean="0"/>
              <a:pPr lvl="0"/>
              <a:t>12</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649045" y="788595"/>
            <a:ext cx="4061500" cy="1472557"/>
          </a:xfrm>
        </p:spPr>
        <p:txBody>
          <a:bodyPr vert="horz" lIns="91440" tIns="45720" rIns="91440" bIns="45720" rtlCol="0" anchor="t">
            <a:normAutofit/>
          </a:bodyPr>
          <a:lstStyle/>
          <a:p>
            <a:r>
              <a:rPr lang="en-US" sz="5400" b="1" kern="1200" spc="-40" baseline="0" dirty="0">
                <a:solidFill>
                  <a:schemeClr val="accent1"/>
                </a:solidFill>
                <a:latin typeface="+mj-lt"/>
                <a:ea typeface="+mj-ea"/>
                <a:cs typeface="+mj-cs"/>
              </a:rPr>
              <a:t>OpenCV</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328108" y="6356350"/>
            <a:ext cx="4594412" cy="365125"/>
          </a:xfrm>
        </p:spPr>
        <p:txBody>
          <a:bodyPr vert="horz" lIns="91440" tIns="45720" rIns="91440" bIns="45720" rtlCol="0" anchor="ctr">
            <a:normAutofit/>
          </a:bodyPr>
          <a:lstStyle/>
          <a:p>
            <a:pPr>
              <a:spcAft>
                <a:spcPts val="600"/>
              </a:spcAft>
            </a:pPr>
            <a:r>
              <a:rPr lang="en-US" kern="1200">
                <a:solidFill>
                  <a:schemeClr val="tx1"/>
                </a:solidFill>
                <a:latin typeface="+mn-lt"/>
                <a:ea typeface="+mn-ea"/>
                <a:cs typeface="+mn-cs"/>
              </a:rPr>
              <a:t>Intro to OpenCV</a:t>
            </a:r>
          </a:p>
        </p:txBody>
      </p:sp>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649045" y="4533900"/>
            <a:ext cx="3948355" cy="1409700"/>
          </a:xfrm>
        </p:spPr>
        <p:txBody>
          <a:bodyPr vert="horz" lIns="91440" tIns="45720" rIns="91440" bIns="45720" rtlCol="0" anchor="b">
            <a:normAutofit/>
          </a:bodyPr>
          <a:lstStyle/>
          <a:p>
            <a:pPr marL="0" indent="0">
              <a:lnSpc>
                <a:spcPct val="100000"/>
              </a:lnSpc>
              <a:buNone/>
            </a:pPr>
            <a:r>
              <a:rPr lang="en-US" sz="2800" b="1" dirty="0">
                <a:solidFill>
                  <a:schemeClr val="accent1"/>
                </a:solidFill>
              </a:rPr>
              <a:t>An open-source computer vision library </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p:txBody>
          <a:bodyPr vert="horz" lIns="91440" tIns="45720" rIns="91440" bIns="45720" rtlCol="0" anchor="ctr">
            <a:normAutofit/>
          </a:bodyPr>
          <a:lstStyle/>
          <a:p>
            <a:pPr lvl="0">
              <a:spcAft>
                <a:spcPts val="600"/>
              </a:spcAft>
            </a:pPr>
            <a:r>
              <a:rPr lang="en-US" noProof="0" dirty="0"/>
              <a:t>2023</a:t>
            </a:r>
            <a:endParaRPr lang="en-US" noProof="0"/>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p:txBody>
          <a:bodyPr vert="horz" lIns="91440" tIns="45720" rIns="91440" bIns="45720" rtlCol="0" anchor="ctr">
            <a:normAutofit/>
          </a:bodyPr>
          <a:lstStyle/>
          <a:p>
            <a:pPr lvl="0">
              <a:spcAft>
                <a:spcPts val="600"/>
              </a:spcAft>
            </a:pPr>
            <a:fld id="{244D815C-8BF3-4ECF-A945-A2A7C2983AF9}" type="slidenum">
              <a:rPr lang="en-US" noProof="0" smtClean="0"/>
              <a:pPr lvl="0">
                <a:spcAft>
                  <a:spcPts val="600"/>
                </a:spcAft>
              </a:pPr>
              <a:t>2</a:t>
            </a:fld>
            <a:endParaRPr lang="en-US" noProof="0"/>
          </a:p>
        </p:txBody>
      </p:sp>
      <p:pic>
        <p:nvPicPr>
          <p:cNvPr id="4098" name="Picture 2">
            <a:extLst>
              <a:ext uri="{FF2B5EF4-FFF2-40B4-BE49-F238E27FC236}">
                <a16:creationId xmlns:a16="http://schemas.microsoft.com/office/drawing/2014/main" id="{6F5E3741-913E-9FF0-7273-1B1291DAB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5920" y="522467"/>
            <a:ext cx="37338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F965-C35D-6344-C190-28CB869BE5CA}"/>
              </a:ext>
            </a:extLst>
          </p:cNvPr>
          <p:cNvSpPr>
            <a:spLocks noGrp="1"/>
          </p:cNvSpPr>
          <p:nvPr>
            <p:ph type="title"/>
          </p:nvPr>
        </p:nvSpPr>
        <p:spPr/>
        <p:txBody>
          <a:bodyPr/>
          <a:lstStyle/>
          <a:p>
            <a:r>
              <a:rPr lang="en-US" dirty="0"/>
              <a:t>Task</a:t>
            </a:r>
          </a:p>
        </p:txBody>
      </p:sp>
      <p:sp>
        <p:nvSpPr>
          <p:cNvPr id="5" name="Date Placeholder 4">
            <a:extLst>
              <a:ext uri="{FF2B5EF4-FFF2-40B4-BE49-F238E27FC236}">
                <a16:creationId xmlns:a16="http://schemas.microsoft.com/office/drawing/2014/main" id="{05489B4F-6502-B308-A1E4-2BEE54D6630D}"/>
              </a:ext>
            </a:extLst>
          </p:cNvPr>
          <p:cNvSpPr>
            <a:spLocks noGrp="1"/>
          </p:cNvSpPr>
          <p:nvPr>
            <p:ph type="dt" sz="half" idx="10"/>
          </p:nvPr>
        </p:nvSpPr>
        <p:spPr/>
        <p:txBody>
          <a:bodyPr vert="horz" lIns="91440" tIns="45720" rIns="91440" bIns="45720" rtlCol="0" anchor="ctr">
            <a:normAutofit/>
          </a:bodyPr>
          <a:lstStyle/>
          <a:p>
            <a:pPr>
              <a:spcAft>
                <a:spcPts val="600"/>
              </a:spcAft>
              <a:defRPr/>
            </a:pPr>
            <a:r>
              <a:rPr lang="en-US">
                <a:solidFill>
                  <a:srgbClr val="FFFFFF"/>
                </a:solidFill>
              </a:rPr>
              <a:t>20XX</a:t>
            </a:r>
          </a:p>
        </p:txBody>
      </p:sp>
      <p:sp>
        <p:nvSpPr>
          <p:cNvPr id="6" name="Slide Number Placeholder 5">
            <a:extLst>
              <a:ext uri="{FF2B5EF4-FFF2-40B4-BE49-F238E27FC236}">
                <a16:creationId xmlns:a16="http://schemas.microsoft.com/office/drawing/2014/main" id="{D8AB8B95-EA51-C77E-22F0-3736C78E8819}"/>
              </a:ext>
            </a:extLst>
          </p:cNvPr>
          <p:cNvSpPr>
            <a:spLocks noGrp="1"/>
          </p:cNvSpPr>
          <p:nvPr>
            <p:ph type="sldNum" sz="quarter" idx="12"/>
          </p:nvPr>
        </p:nvSpPr>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a:ln>
                  <a:noFill/>
                </a:ln>
                <a:solidFill>
                  <a:srgbClr val="FFFFFF"/>
                </a:solidFill>
                <a:effectLst/>
                <a:uLnTx/>
                <a:uFillTx/>
              </a:rPr>
              <a:pPr marR="0" lvl="0" indent="0" fontAlgn="auto">
                <a:spcBef>
                  <a:spcPts val="0"/>
                </a:spcBef>
                <a:spcAft>
                  <a:spcPts val="600"/>
                </a:spcAft>
                <a:buClrTx/>
                <a:buSzTx/>
                <a:buFontTx/>
                <a:buNone/>
                <a:tabLst/>
                <a:defRPr/>
              </a:pPr>
              <a:t>3</a:t>
            </a:fld>
            <a:endParaRPr kumimoji="0" lang="en-US" b="0" i="0" u="none" strike="noStrike" cap="none" spc="0" normalizeH="0" baseline="0" noProof="0">
              <a:ln>
                <a:noFill/>
              </a:ln>
              <a:solidFill>
                <a:srgbClr val="FFFFFF"/>
              </a:solidFill>
              <a:effectLst/>
              <a:uLnTx/>
              <a:uFillTx/>
            </a:endParaRPr>
          </a:p>
        </p:txBody>
      </p:sp>
      <p:graphicFrame>
        <p:nvGraphicFramePr>
          <p:cNvPr id="8" name="Diagram 7">
            <a:extLst>
              <a:ext uri="{FF2B5EF4-FFF2-40B4-BE49-F238E27FC236}">
                <a16:creationId xmlns:a16="http://schemas.microsoft.com/office/drawing/2014/main" id="{6096798F-86EE-BC91-F674-A0E569DD7AFF}"/>
              </a:ext>
            </a:extLst>
          </p:cNvPr>
          <p:cNvGraphicFramePr/>
          <p:nvPr>
            <p:extLst>
              <p:ext uri="{D42A27DB-BD31-4B8C-83A1-F6EECF244321}">
                <p14:modId xmlns:p14="http://schemas.microsoft.com/office/powerpoint/2010/main" val="1014028201"/>
              </p:ext>
            </p:extLst>
          </p:nvPr>
        </p:nvGraphicFramePr>
        <p:xfrm>
          <a:off x="956365" y="491066"/>
          <a:ext cx="10279270" cy="5836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803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p:txBody>
          <a:bodyPr/>
          <a:lstStyle/>
          <a:p>
            <a:r>
              <a:rPr lang="en-US" dirty="0"/>
              <a:t>Introduction</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8" b="8"/>
          <a:stretch/>
        </p:blipFill>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p:txBody>
          <a:bodyPr/>
          <a:lstStyle/>
          <a:p>
            <a:r>
              <a:rPr lang="en-US" dirty="0"/>
              <a:t>Intro to OpenCV</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p:txBody>
          <a:bodyPr>
            <a:normAutofit/>
          </a:bodyPr>
          <a:lstStyle/>
          <a:p>
            <a:r>
              <a:rPr lang="en-US" b="1" dirty="0"/>
              <a:t>Open-Source Computer Vision Library</a:t>
            </a:r>
            <a:r>
              <a:rPr lang="en-US" dirty="0"/>
              <a:t>, </a:t>
            </a:r>
          </a:p>
          <a:p>
            <a:pPr marL="342900" indent="-342900">
              <a:buFont typeface="Arial" panose="020B0604020202020204" pitchFamily="34" charset="0"/>
              <a:buChar char="•"/>
            </a:pPr>
            <a:r>
              <a:rPr lang="en-US" dirty="0"/>
              <a:t>Is also an open-source computer vision and machine learning software library. </a:t>
            </a:r>
          </a:p>
          <a:p>
            <a:pPr marL="342900" indent="-342900">
              <a:buFont typeface="Arial" panose="020B0604020202020204" pitchFamily="34" charset="0"/>
              <a:buChar char="•"/>
            </a:pPr>
            <a:r>
              <a:rPr lang="en-US" dirty="0"/>
              <a:t>It was developed to provide a comprehensive set of tools and functions for various computer vision tasks. </a:t>
            </a:r>
          </a:p>
          <a:p>
            <a:pPr marL="342900" indent="-342900">
              <a:buFont typeface="Arial" panose="020B0604020202020204" pitchFamily="34" charset="0"/>
              <a:buChar char="•"/>
            </a:pPr>
            <a:r>
              <a:rPr lang="en-US" dirty="0"/>
              <a:t>Common applications: Autonomous Vehicles, Medical Imaging, and </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p:txBody>
          <a:bodyPr/>
          <a:lstStyle/>
          <a:p>
            <a:pPr lvl="0"/>
            <a:r>
              <a:rPr lang="en-US" noProof="0" dirty="0"/>
              <a:t>20XX</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p:txBody>
          <a:bodyPr/>
          <a:lstStyle/>
          <a:p>
            <a:pPr lvl="0"/>
            <a:fld id="{244D815C-8BF3-4ECF-A945-A2A7C2983AF9}" type="slidenum">
              <a:rPr lang="en-US" noProof="0" smtClean="0"/>
              <a:pPr lvl="0"/>
              <a:t>4</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2DF5-06B5-E443-A7CD-AE16B7564E63}"/>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80CEC88E-C9C5-4E24-327E-07D0E20F7F69}"/>
              </a:ext>
            </a:extLst>
          </p:cNvPr>
          <p:cNvSpPr>
            <a:spLocks noGrp="1"/>
          </p:cNvSpPr>
          <p:nvPr>
            <p:ph type="ftr" sz="quarter" idx="11"/>
          </p:nvPr>
        </p:nvSpPr>
        <p:spPr/>
        <p:txBody>
          <a:bodyPr/>
          <a:lstStyle/>
          <a:p>
            <a:pPr>
              <a:defRPr/>
            </a:pPr>
            <a:r>
              <a:rPr lang="en-US"/>
              <a:t>Presentation title</a:t>
            </a:r>
            <a:endParaRPr lang="en-US" dirty="0"/>
          </a:p>
        </p:txBody>
      </p:sp>
      <p:pic>
        <p:nvPicPr>
          <p:cNvPr id="2050" name="Picture 2">
            <a:extLst>
              <a:ext uri="{FF2B5EF4-FFF2-40B4-BE49-F238E27FC236}">
                <a16:creationId xmlns:a16="http://schemas.microsoft.com/office/drawing/2014/main" id="{84A2093D-B138-8628-AB14-A547E92B476A}"/>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tretch>
            <a:fillRect/>
          </a:stretch>
        </p:blipFill>
        <p:spPr bwMode="auto">
          <a:xfrm>
            <a:off x="5930106" y="2221706"/>
            <a:ext cx="3352800" cy="2095500"/>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FF086535-E66F-EC06-C15C-C991B6C17BD5}"/>
              </a:ext>
            </a:extLst>
          </p:cNvPr>
          <p:cNvSpPr>
            <a:spLocks noGrp="1"/>
          </p:cNvSpPr>
          <p:nvPr>
            <p:ph type="dt" sz="half" idx="10"/>
          </p:nvPr>
        </p:nvSpPr>
        <p:spPr/>
        <p:txBody>
          <a:body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34566872-A87F-DBF9-1C8D-F51550BD50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821388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p:txBody>
          <a:bodyPr/>
          <a:lstStyle/>
          <a:p>
            <a:r>
              <a:rPr lang="en-US" dirty="0"/>
              <a:t>Applications</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p:txBody>
          <a:bodyPr/>
          <a:lstStyle/>
          <a:p>
            <a:r>
              <a:rPr lang="en-US" dirty="0"/>
              <a:t>Subtitle</a:t>
            </a:r>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p:txBody>
          <a:bodyPr/>
          <a:lstStyle/>
          <a:p>
            <a:pPr lvl="0"/>
            <a:r>
              <a:rPr lang="en-US" noProof="0" dirty="0"/>
              <a:t>Presentation title</a:t>
            </a:r>
          </a:p>
        </p:txBody>
      </p:sp>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p:pic>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p:txBody>
          <a:bodyPr/>
          <a:lstStyle/>
          <a:p>
            <a:pPr lvl="0"/>
            <a:fld id="{2722F022-211C-4882-844C-086FEA6806AA}" type="slidenum">
              <a:rPr lang="en-US" noProof="0" smtClean="0"/>
              <a:pPr lvl="0"/>
              <a:t>6</a:t>
            </a:fld>
            <a:endParaRPr lang="en-US" noProof="0" dirty="0"/>
          </a:p>
        </p:txBody>
      </p:sp>
    </p:spTree>
    <p:extLst>
      <p:ext uri="{BB962C8B-B14F-4D97-AF65-F5344CB8AC3E}">
        <p14:creationId xmlns:p14="http://schemas.microsoft.com/office/powerpoint/2010/main" val="282602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p:txBody>
          <a:bodyPr>
            <a:normAutofit fontScale="90000"/>
          </a:bodyPr>
          <a:lstStyle/>
          <a:p>
            <a:r>
              <a:rPr lang="en-US" dirty="0"/>
              <a:t>OpenCV</a:t>
            </a:r>
          </a:p>
        </p:txBody>
      </p:sp>
      <p:graphicFrame>
        <p:nvGraphicFramePr>
          <p:cNvPr id="12" name="Content Placeholder 2">
            <a:extLst>
              <a:ext uri="{FF2B5EF4-FFF2-40B4-BE49-F238E27FC236}">
                <a16:creationId xmlns:a16="http://schemas.microsoft.com/office/drawing/2014/main" id="{B92EBB33-86ED-44CD-B655-52737F569C50}"/>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246079632"/>
              </p:ext>
            </p:extLst>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p:txBody>
          <a:bodyPr/>
          <a:lstStyle/>
          <a:p>
            <a:r>
              <a:rPr lang="en-US" dirty="0"/>
              <a:t>Presentation title</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p:txBody>
          <a:bodyPr/>
          <a:lstStyle/>
          <a:p>
            <a:pPr lvl="0"/>
            <a:r>
              <a:rPr lang="en-US" noProof="0" dirty="0"/>
              <a:t>20XX</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p:txBody>
          <a:bodyPr/>
          <a:lstStyle/>
          <a:p>
            <a:pPr lvl="0"/>
            <a:fld id="{06B786C7-B8F9-4072-AAAA-17258464D730}" type="slidenum">
              <a:rPr lang="en-US" noProof="0" smtClean="0"/>
              <a:pPr lvl="0"/>
              <a:t>7</a:t>
            </a:fld>
            <a:endParaRPr lang="en-US" noProof="0" dirty="0"/>
          </a:p>
        </p:txBody>
      </p:sp>
    </p:spTree>
    <p:extLst>
      <p:ext uri="{BB962C8B-B14F-4D97-AF65-F5344CB8AC3E}">
        <p14:creationId xmlns:p14="http://schemas.microsoft.com/office/powerpoint/2010/main" val="260554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p:txBody>
          <a:bodyPr>
            <a:normAutofit fontScale="90000"/>
          </a:bodyPr>
          <a:lstStyle/>
          <a:p>
            <a:r>
              <a:rPr lang="en-US" dirty="0"/>
              <a:t>Timeline</a:t>
            </a:r>
          </a:p>
        </p:txBody>
      </p:sp>
      <p:graphicFrame>
        <p:nvGraphicFramePr>
          <p:cNvPr id="20" name="Content Placeholder 3">
            <a:extLst>
              <a:ext uri="{FF2B5EF4-FFF2-40B4-BE49-F238E27FC236}">
                <a16:creationId xmlns:a16="http://schemas.microsoft.com/office/drawing/2014/main" id="{76386ECC-44D1-4D37-AF78-36503EACC84D}"/>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29255033"/>
              </p:ext>
            </p:extLst>
          </p:nvPr>
        </p:nvGraphicFramePr>
        <p:xfrm>
          <a:off x="646113" y="1560513"/>
          <a:ext cx="10899775" cy="4341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p:txBody>
          <a:bodyPr/>
          <a:lstStyle/>
          <a:p>
            <a:r>
              <a:rPr lang="en-US" dirty="0"/>
              <a:t>Presentation title</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p:txBody>
          <a:bodyPr/>
          <a:lstStyle/>
          <a:p>
            <a:pPr lvl="0"/>
            <a:r>
              <a:rPr lang="en-US" noProof="0" dirty="0"/>
              <a:t>20XX</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p:txBody>
          <a:bodyPr/>
          <a:lstStyle/>
          <a:p>
            <a:pPr lvl="0"/>
            <a:fld id="{06B786C7-B8F9-4072-AAAA-17258464D730}" type="slidenum">
              <a:rPr lang="en-US" noProof="0" smtClean="0"/>
              <a:pPr lvl="0"/>
              <a:t>8</a:t>
            </a:fld>
            <a:endParaRPr lang="en-US" noProof="0" dirty="0"/>
          </a:p>
        </p:txBody>
      </p:sp>
    </p:spTree>
    <p:extLst>
      <p:ext uri="{BB962C8B-B14F-4D97-AF65-F5344CB8AC3E}">
        <p14:creationId xmlns:p14="http://schemas.microsoft.com/office/powerpoint/2010/main" val="973145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p:txBody>
          <a:bodyPr>
            <a:normAutofit fontScale="90000"/>
          </a:bodyPr>
          <a:lstStyle/>
          <a:p>
            <a:pPr algn="l"/>
            <a:r>
              <a:rPr lang="en-US" dirty="0"/>
              <a:t>Workshop</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p:txBody>
          <a:bodyPr/>
          <a:lstStyle/>
          <a:p>
            <a:r>
              <a:rPr lang="en-US" dirty="0"/>
              <a:t>Image Processing </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p:txBody>
          <a:bodyPr/>
          <a:lstStyle/>
          <a:p>
            <a:r>
              <a:rPr lang="en-US" dirty="0"/>
              <a:t>Computer Vision</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p:txBody>
          <a:bodyPr/>
          <a:lstStyle/>
          <a:p>
            <a:r>
              <a:rPr lang="en-US" dirty="0"/>
              <a:t>Open the Design Ideas pane for instant slide makeovers. </a:t>
            </a:r>
          </a:p>
          <a:p>
            <a:r>
              <a:rPr lang="en-US"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p:txBody>
          <a:bodyPr/>
          <a:lstStyle/>
          <a:p>
            <a:pPr lvl="0"/>
            <a:r>
              <a:rPr lang="en-US" noProof="0" dirty="0"/>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p:txBody>
          <a:bodyPr/>
          <a:lstStyle/>
          <a:p>
            <a:pPr lvl="0"/>
            <a:r>
              <a:rPr lang="en-US" noProof="0" dirty="0"/>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p:txBody>
          <a:bodyPr/>
          <a:lstStyle/>
          <a:p>
            <a:pPr lvl="0"/>
            <a:fld id="{06B786C7-B8F9-4072-AAAA-17258464D730}" type="slidenum">
              <a:rPr lang="en-US" noProof="0" smtClean="0"/>
              <a:pPr lvl="0"/>
              <a:t>9</a:t>
            </a:fld>
            <a:endParaRPr lang="en-US" noProof="0" dirty="0"/>
          </a:p>
        </p:txBody>
      </p:sp>
    </p:spTree>
    <p:extLst>
      <p:ext uri="{BB962C8B-B14F-4D97-AF65-F5344CB8AC3E}">
        <p14:creationId xmlns:p14="http://schemas.microsoft.com/office/powerpoint/2010/main" val="280542883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Retrospect</Template>
  <TotalTime>9958</TotalTime>
  <Words>493</Words>
  <Application>Microsoft Office PowerPoint</Application>
  <PresentationFormat>Widescreen</PresentationFormat>
  <Paragraphs>96</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Abadi Extra Light</vt:lpstr>
      <vt:lpstr>Arial</vt:lpstr>
      <vt:lpstr>Avenir Next LT Pro</vt:lpstr>
      <vt:lpstr>Calibri</vt:lpstr>
      <vt:lpstr>Calibri Light</vt:lpstr>
      <vt:lpstr>Retrospect</vt:lpstr>
      <vt:lpstr>Intro to OpenCV</vt:lpstr>
      <vt:lpstr>OpenCV</vt:lpstr>
      <vt:lpstr>Task</vt:lpstr>
      <vt:lpstr>Introduction</vt:lpstr>
      <vt:lpstr>PowerPoint Presentation</vt:lpstr>
      <vt:lpstr>Applications</vt:lpstr>
      <vt:lpstr>OpenCV</vt:lpstr>
      <vt:lpstr>Timeline</vt:lpstr>
      <vt:lpstr>Workshop</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OpenCV</dc:title>
  <dc:creator>McCawley, Joni E</dc:creator>
  <cp:lastModifiedBy>McCawley, Joni E</cp:lastModifiedBy>
  <cp:revision>1</cp:revision>
  <dcterms:created xsi:type="dcterms:W3CDTF">2023-10-08T00:01:24Z</dcterms:created>
  <dcterms:modified xsi:type="dcterms:W3CDTF">2023-10-14T21:59:41Z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