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B802-3DBE-6880-0588-6A0C63A5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8E899-FA4D-6B6B-5547-EE55EAE8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04E5E-F2AB-09F4-5DBD-E1F3AE79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BC0F-D12C-A434-23FB-09E8CB9D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B5526-A35B-35F1-282D-D45E33C5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20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5A20-4745-DCA8-2AAB-F408CA7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80707-CF7A-C84C-46A5-1D26D789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96C91-2A7C-BF55-70EF-833B3E6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EB17E-6720-A28B-887C-CB50D8E5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63FD8-1DCD-17DF-4EEA-6CECF5AE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51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898DD-8013-8053-18FB-6DB8D57A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5B1C4-50C1-F8D1-9AB7-22694F69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8DB88-8D9C-2589-FA6B-1C5C8425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4CF0C-BE99-D3CD-BC9A-AB626CC5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CB6E9-BED0-8F25-6446-3A781A1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490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70E1-8102-D821-1132-CE264252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709B2-D63D-B1F7-A531-80C02C3F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88673-2EFB-F209-64C7-C216C3BD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154A-9BF4-DBE0-647D-5A095EC0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D0B09-CD01-0ABD-FD41-1B7BDFDE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9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A631D-20A3-D000-4782-BF6B7354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E8BDE-53BC-24AC-7FE1-F0BA10CC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0531-A9EA-D856-562B-ECFF56F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7D01B-258A-6885-F2BE-B6BA250C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4733-2E8F-1940-F4A2-4C1D7C43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1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3F891-11A3-E9B5-A616-EE3CA52A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EB34B-DF85-9B46-C9B6-BB7576A7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1F67A-83B8-C8F1-420B-BF623E99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C9CA0-AB5E-21AC-9DD6-6819231C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6245F-161A-DD40-5F8C-07CD0607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CD90D-D092-710F-49FE-9A63CAD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8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2AB1-BD5E-BD88-C4F6-7292B820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C2EF3-ACD1-DB1B-0A68-3E9B47BE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C76F7-10BB-3CCB-5CB2-B8628362B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11690-BF11-D285-DB55-22314E696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175D44-28CB-A97D-F6AE-7A84973BA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183B3-4432-7548-63C7-B9DDDDD4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526A4-1592-B0A8-19FE-B43E232B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2A37B2-4438-F0C0-8F95-BB0C5A3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2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D62A-3807-D12B-B061-87926763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103DF-65C0-FCEA-4A79-FE75CB6E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BE40C6-B2D8-76D9-0C8E-43C0A663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7AB47-6AD8-4719-5BB1-B64A5B5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76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8E9E64-4F90-EFB8-FF53-E5CE142B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7DB42-8024-FC0E-CC1A-6C009359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2CE15-7415-5F44-037C-66718EC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01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CF6B-E547-BD04-0072-33EDBB13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DA80-CC58-6392-D4AA-2EA1FE5C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A3C4B-66B3-506B-689F-C5FF480BD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6E0C0-11CC-65B0-AE44-D37ADCB2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A4F44-85CE-024C-251C-739AB7D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752A2-77D2-B9AF-62AC-82C59832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15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C180E-F7C0-97F0-14EE-99B9FF47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E7FB3-C683-3866-B960-30B1620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055E3-AC90-B5B4-2E8F-88EE3067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B67A9-20BC-7D24-E3A0-F245254C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585AF-F98D-15D6-D4E6-7FF0A7EE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D3138-F457-7272-BC34-B617A0F7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49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4E3185-A2EE-6FB7-10F1-87CD7D2B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9F995-B50B-6817-2A8F-4D3C1703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AF2D3-35FA-B95C-6FAC-302D6E6A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4D1D-D41C-7040-9C7C-77E3A28C764B}" type="datetimeFigureOut">
              <a:rPr kumimoji="1" lang="ko-Kore-KR" altLang="en-US" smtClean="0"/>
              <a:t>2023. 12. 6.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87BB-8221-CE84-6285-26E75435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39974-EBD3-0E3D-99D0-0BF67F14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C0C3-82F4-BF48-874D-1E7316178F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8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92A6D8A-1094-DED0-3983-F36F886E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16" y="81726"/>
            <a:ext cx="7772400" cy="66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A569-2544-BC30-2D32-5EFF4F21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438388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CREATE TABLE </a:t>
            </a:r>
            <a:r>
              <a:rPr kumimoji="1" lang="en-US" altLang="ko-Kore-KR" dirty="0" err="1"/>
              <a:t>all_title</a:t>
            </a:r>
            <a:r>
              <a:rPr kumimoji="1" lang="en-US" altLang="ko-Kore-KR" dirty="0"/>
              <a:t> AS</a:t>
            </a:r>
          </a:p>
          <a:p>
            <a:r>
              <a:rPr kumimoji="1" lang="en-US" altLang="ko-Kore-KR" dirty="0"/>
              <a:t>SELECT </a:t>
            </a:r>
            <a:r>
              <a:rPr kumimoji="1" lang="en-US" altLang="ko-Kore-KR" dirty="0" err="1"/>
              <a:t>title,artist</a:t>
            </a:r>
            <a:r>
              <a:rPr kumimoji="1" lang="en-US" altLang="ko-Kore-KR" dirty="0"/>
              <a:t> FROM </a:t>
            </a:r>
            <a:r>
              <a:rPr kumimoji="1" lang="en-US" altLang="ko-Kore-KR" dirty="0" err="1"/>
              <a:t>genie_rank</a:t>
            </a:r>
            <a:endParaRPr kumimoji="1" lang="en-US" altLang="ko-Kore-KR" dirty="0"/>
          </a:p>
          <a:p>
            <a:r>
              <a:rPr kumimoji="1" lang="en-US" altLang="ko-Kore-KR" dirty="0"/>
              <a:t>UNION</a:t>
            </a:r>
          </a:p>
          <a:p>
            <a:r>
              <a:rPr kumimoji="1" lang="en-US" altLang="ko-Kore-KR" dirty="0"/>
              <a:t>SELECT </a:t>
            </a:r>
            <a:r>
              <a:rPr kumimoji="1" lang="en-US" altLang="ko-Kore-KR" dirty="0" err="1"/>
              <a:t>title,artist</a:t>
            </a:r>
            <a:r>
              <a:rPr kumimoji="1" lang="en-US" altLang="ko-Kore-KR" dirty="0"/>
              <a:t> FROM </a:t>
            </a:r>
            <a:r>
              <a:rPr kumimoji="1" lang="en-US" altLang="ko-Kore-KR" dirty="0" err="1"/>
              <a:t>melon_rank</a:t>
            </a:r>
            <a:endParaRPr kumimoji="1" lang="en-US" altLang="ko-Kore-KR" dirty="0"/>
          </a:p>
          <a:p>
            <a:r>
              <a:rPr kumimoji="1" lang="en-US" altLang="ko-Kore-KR" dirty="0"/>
              <a:t>UNION</a:t>
            </a:r>
          </a:p>
          <a:p>
            <a:r>
              <a:rPr kumimoji="1" lang="en-US" altLang="ko-Kore-KR" dirty="0"/>
              <a:t>SELECT </a:t>
            </a:r>
            <a:r>
              <a:rPr kumimoji="1" lang="en-US" altLang="ko-Kore-KR" dirty="0" err="1"/>
              <a:t>title,artist</a:t>
            </a:r>
            <a:r>
              <a:rPr kumimoji="1" lang="en-US" altLang="ko-Kore-KR" dirty="0"/>
              <a:t> FROM </a:t>
            </a:r>
            <a:r>
              <a:rPr kumimoji="1" lang="en-US" altLang="ko-Kore-KR" dirty="0" err="1"/>
              <a:t>bugs_rank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1871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326A7-7AD9-FD47-A491-A94EE6FE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all_title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8765EDA6-F093-740C-D713-5FEB9D695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762" y="149186"/>
            <a:ext cx="3444657" cy="6559628"/>
          </a:xfrm>
        </p:spPr>
      </p:pic>
    </p:spTree>
    <p:extLst>
      <p:ext uri="{BB962C8B-B14F-4D97-AF65-F5344CB8AC3E}">
        <p14:creationId xmlns:p14="http://schemas.microsoft.com/office/powerpoint/2010/main" val="51254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F65F3-18BB-9559-205F-FA9437A5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all_artist</a:t>
            </a:r>
            <a:endParaRPr kumimoji="1" lang="ko-Kore-KR" altLang="en-US" dirty="0"/>
          </a:p>
        </p:txBody>
      </p:sp>
      <p:pic>
        <p:nvPicPr>
          <p:cNvPr id="5" name="그림 4" descr="텍스트, 메뉴, 스크린샷, 문서이(가) 표시된 사진&#10;&#10;자동 생성된 설명">
            <a:extLst>
              <a:ext uri="{FF2B5EF4-FFF2-40B4-BE49-F238E27FC236}">
                <a16:creationId xmlns:a16="http://schemas.microsoft.com/office/drawing/2014/main" id="{4FC0BBF8-C405-0095-5714-6BC45710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26" y="0"/>
            <a:ext cx="1483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Macintosh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all_title</vt:lpstr>
      <vt:lpstr>all_artist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</cp:revision>
  <dcterms:created xsi:type="dcterms:W3CDTF">2023-12-06T03:21:28Z</dcterms:created>
  <dcterms:modified xsi:type="dcterms:W3CDTF">2023-12-06T03:26:10Z</dcterms:modified>
</cp:coreProperties>
</file>