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luk" initials="N" lastIdx="1" clrIdx="0">
    <p:extLst>
      <p:ext uri="{19B8F6BF-5375-455C-9EA6-DF929625EA0E}">
        <p15:presenceInfo xmlns:p15="http://schemas.microsoft.com/office/powerpoint/2012/main" userId="Noal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6BDE-3B5F-4EF5-A04E-DEE10609098B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83B4-3AFE-40F6-96E4-F1729551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call </a:t>
            </a:r>
            <a:r>
              <a:rPr lang="he-IL" dirty="0" smtClean="0"/>
              <a:t>מבטיחה לשלוח התראה לכל הרשומים ברדיוס 2 ק"מ ממקום האירוע ולעשות מעקב במהלכו עד סיומו.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D83B4-3AFE-40F6-96E4-F17295514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7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1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1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1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il.org.mda.mymada#details-review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671" y="1942794"/>
            <a:ext cx="9440034" cy="182880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ON</a:t>
            </a:r>
            <a:r>
              <a:rPr lang="he-IL" sz="7200" dirty="0" smtClean="0"/>
              <a:t>-</a:t>
            </a:r>
            <a:r>
              <a:rPr lang="en-US" sz="7200" dirty="0" smtClean="0"/>
              <a:t>CALL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79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61" y="764373"/>
            <a:ext cx="11101939" cy="1293028"/>
          </a:xfrm>
        </p:spPr>
        <p:txBody>
          <a:bodyPr>
            <a:noAutofit/>
          </a:bodyPr>
          <a:lstStyle/>
          <a:p>
            <a:pPr algn="ctr" rtl="1"/>
            <a:r>
              <a:rPr lang="en-US" sz="4800" dirty="0"/>
              <a:t>IS THERE A DOCTOR ON 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גם הרשויות הן בני אדם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הדקות הראשונות של תחילת אירוע הן קריטיות</a:t>
            </a:r>
            <a:endParaRPr lang="he-IL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זמינות ההמון כמשאב לא מנוצל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 descr="Image result for ambul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11" y="395554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95" y="3288794"/>
            <a:ext cx="8886825" cy="306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0" y="700874"/>
            <a:ext cx="4276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80" y="822125"/>
            <a:ext cx="8610600" cy="1293028"/>
          </a:xfrm>
        </p:spPr>
        <p:txBody>
          <a:bodyPr>
            <a:normAutofit/>
          </a:bodyPr>
          <a:lstStyle/>
          <a:p>
            <a:pPr algn="ctr" rtl="1"/>
            <a:r>
              <a:rPr lang="en-US" sz="5400" dirty="0" smtClean="0"/>
              <a:t>ON CALL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3600" i="1" dirty="0" smtClean="0"/>
          </a:p>
          <a:p>
            <a:pPr marL="0" indent="0" algn="ctr" rtl="1">
              <a:buNone/>
            </a:pPr>
            <a:r>
              <a:rPr lang="he-IL" sz="3600" i="1" dirty="0" smtClean="0"/>
              <a:t>מה אם כל אדם</a:t>
            </a:r>
            <a:r>
              <a:rPr lang="en-US" sz="3600" i="1" dirty="0" smtClean="0"/>
              <a:t> </a:t>
            </a:r>
            <a:r>
              <a:rPr lang="he-IL" sz="3600" i="1" dirty="0" smtClean="0"/>
              <a:t>היה כונן לזולתו?</a:t>
            </a:r>
          </a:p>
        </p:txBody>
      </p:sp>
      <p:pic>
        <p:nvPicPr>
          <p:cNvPr id="3074" name="Picture 2" descr="Image result for police c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29" y="3884074"/>
            <a:ext cx="3511303" cy="26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אז מה יש לנו?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כפתור מצוקה</a:t>
            </a: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Speech-to-text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NLP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התראות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תז"מיות לסובבים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הוראות הגעה למקום האירוע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צ'אט בו אפשר להתדיין על המצב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Image result for fire tr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7" y="4085719"/>
            <a:ext cx="3023622" cy="22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72273"/>
              </p:ext>
            </p:extLst>
          </p:nvPr>
        </p:nvGraphicFramePr>
        <p:xfrm>
          <a:off x="685800" y="2194559"/>
          <a:ext cx="10932162" cy="41588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22027"/>
                <a:gridCol w="1822027"/>
                <a:gridCol w="1822027"/>
                <a:gridCol w="1775761"/>
                <a:gridCol w="1868293"/>
                <a:gridCol w="1822027"/>
              </a:tblGrid>
              <a:tr h="7247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ON</a:t>
                      </a:r>
                      <a:r>
                        <a:rPr lang="he-IL" sz="2000" dirty="0" smtClean="0"/>
                        <a:t>-</a:t>
                      </a:r>
                      <a:r>
                        <a:rPr lang="en-US" sz="2000" dirty="0" smtClean="0"/>
                        <a:t>CALL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מד"א שלי</a:t>
                      </a:r>
                      <a:r>
                        <a:rPr lang="he-I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/>
                      </a:r>
                      <a:br>
                        <a:rPr lang="he-I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מגן דוד אדום – צוותים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SOS!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פיצ'ר/מתחרה</a:t>
                      </a:r>
                      <a:endParaRPr lang="en-US" dirty="0"/>
                    </a:p>
                  </a:txBody>
                  <a:tcPr/>
                </a:tc>
              </a:tr>
              <a:tr h="4199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mtClean="0"/>
                        <a:t>קריאה</a:t>
                      </a:r>
                      <a:r>
                        <a:rPr lang="he-IL" baseline="0" smtClean="0"/>
                        <a:t> מהירה</a:t>
                      </a:r>
                      <a:endParaRPr lang="en-US" dirty="0"/>
                    </a:p>
                  </a:txBody>
                  <a:tcPr/>
                </a:tc>
              </a:tr>
              <a:tr h="4199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מפה</a:t>
                      </a:r>
                      <a:endParaRPr lang="en-US" dirty="0"/>
                    </a:p>
                  </a:txBody>
                  <a:tcPr/>
                </a:tc>
              </a:tr>
              <a:tr h="7247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עדכון מיקום ב</a:t>
                      </a:r>
                      <a:r>
                        <a:rPr lang="en-US" dirty="0" smtClean="0"/>
                        <a:t>live</a:t>
                      </a:r>
                      <a:endParaRPr lang="en-US" dirty="0"/>
                    </a:p>
                  </a:txBody>
                  <a:tcPr/>
                </a:tc>
              </a:tr>
              <a:tr h="4199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צאט</a:t>
                      </a:r>
                      <a:endParaRPr lang="en-US" dirty="0"/>
                    </a:p>
                  </a:txBody>
                  <a:tcPr/>
                </a:tc>
              </a:tr>
              <a:tr h="1035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מתן</a:t>
                      </a:r>
                      <a:r>
                        <a:rPr lang="he-IL" baseline="0" dirty="0" smtClean="0"/>
                        <a:t> אופציה לרישום משתמשי צד</a:t>
                      </a:r>
                      <a:endParaRPr lang="en-US" dirty="0" smtClean="0"/>
                    </a:p>
                  </a:txBody>
                  <a:tcPr/>
                </a:tc>
              </a:tr>
              <a:tr h="4141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6600"/>
                          </a:solidFill>
                        </a:rPr>
                        <a:t>V</a:t>
                      </a:r>
                      <a:endParaRPr lang="en-US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קטלוג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תכניות לעתיד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תדרוך תפעול במצב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מצוקה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Feed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אירועים הקרובים אלייך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עמוד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אירוע מפורט עם 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מהלכו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התממשקות עם גורמי חירום רלוונטיים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סטטיסטיקות על אירועים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מנגנון סינון ספאם (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plus1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124" name="Picture 4" descr="Image result for people holding ha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3" y="4657725"/>
            <a:ext cx="30003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153</TotalTime>
  <Words>170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Century Gothic</vt:lpstr>
      <vt:lpstr>Times New Roman</vt:lpstr>
      <vt:lpstr>Vapor Trail</vt:lpstr>
      <vt:lpstr>ON-CALL</vt:lpstr>
      <vt:lpstr>IS THERE A DOCTOR ON BOARD?</vt:lpstr>
      <vt:lpstr>ON CALL</vt:lpstr>
      <vt:lpstr>אז מה יש לנו?</vt:lpstr>
      <vt:lpstr>תכניות לעתיד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ON-CALL</dc:title>
  <dc:creator>Noaluk</dc:creator>
  <cp:lastModifiedBy>Noaluk</cp:lastModifiedBy>
  <cp:revision>24</cp:revision>
  <dcterms:created xsi:type="dcterms:W3CDTF">2017-08-25T01:24:13Z</dcterms:created>
  <dcterms:modified xsi:type="dcterms:W3CDTF">2017-08-25T04:21:30Z</dcterms:modified>
</cp:coreProperties>
</file>