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90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oaluk" initials="N" lastIdx="1" clrIdx="0">
    <p:extLst>
      <p:ext uri="{19B8F6BF-5375-455C-9EA6-DF929625EA0E}">
        <p15:presenceInfo xmlns:p15="http://schemas.microsoft.com/office/powerpoint/2012/main" userId="Noaluk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627" y="5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936BDE-3B5F-4EF5-A04E-DEE10609098B}" type="datetimeFigureOut">
              <a:rPr lang="en-US" smtClean="0"/>
              <a:t>25-Aug-17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4D83B4-3AFE-40F6-96E4-F17295514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125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 call </a:t>
            </a:r>
            <a:r>
              <a:rPr lang="he-IL" dirty="0" smtClean="0"/>
              <a:t>מבטיחה לשלוח התראה לכל הרשומים ברדיוס 2 ק"מ ממקום האירוע ולעשות מעקב במהלכו עד סיומו.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4D83B4-3AFE-40F6-96E4-F1729551482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0392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84111BA-2090-4D38-93E7-FACAB18CAAD8}" type="datetimeFigureOut">
              <a:rPr lang="en-US" smtClean="0"/>
              <a:t>25-Aug-17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7260346D-8627-45C2-9980-C2BD9FD50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30709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111BA-2090-4D38-93E7-FACAB18CAAD8}" type="datetimeFigureOut">
              <a:rPr lang="en-US" smtClean="0"/>
              <a:t>25-Aug-17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0346D-8627-45C2-9980-C2BD9FD50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653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84111BA-2090-4D38-93E7-FACAB18CAAD8}" type="datetimeFigureOut">
              <a:rPr lang="en-US" smtClean="0"/>
              <a:t>25-Aug-17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260346D-8627-45C2-9980-C2BD9FD50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0001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84111BA-2090-4D38-93E7-FACAB18CAAD8}" type="datetimeFigureOut">
              <a:rPr lang="en-US" smtClean="0"/>
              <a:t>25-Aug-17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260346D-8627-45C2-9980-C2BD9FD5080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025719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84111BA-2090-4D38-93E7-FACAB18CAAD8}" type="datetimeFigureOut">
              <a:rPr lang="en-US" smtClean="0"/>
              <a:t>25-Aug-17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260346D-8627-45C2-9980-C2BD9FD50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5451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111BA-2090-4D38-93E7-FACAB18CAAD8}" type="datetimeFigureOut">
              <a:rPr lang="en-US" smtClean="0"/>
              <a:t>25-Aug-17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0346D-8627-45C2-9980-C2BD9FD50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651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111BA-2090-4D38-93E7-FACAB18CAAD8}" type="datetimeFigureOut">
              <a:rPr lang="en-US" smtClean="0"/>
              <a:t>25-Aug-17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0346D-8627-45C2-9980-C2BD9FD50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2493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111BA-2090-4D38-93E7-FACAB18CAAD8}" type="datetimeFigureOut">
              <a:rPr lang="en-US" smtClean="0"/>
              <a:t>25-Aug-17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0346D-8627-45C2-9980-C2BD9FD50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2397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84111BA-2090-4D38-93E7-FACAB18CAAD8}" type="datetimeFigureOut">
              <a:rPr lang="en-US" smtClean="0"/>
              <a:t>25-Aug-17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260346D-8627-45C2-9980-C2BD9FD50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96184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111BA-2090-4D38-93E7-FACAB18CAAD8}" type="datetimeFigureOut">
              <a:rPr lang="en-US" smtClean="0"/>
              <a:t>25-Aug-17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0346D-8627-45C2-9980-C2BD9FD50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518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84111BA-2090-4D38-93E7-FACAB18CAAD8}" type="datetimeFigureOut">
              <a:rPr lang="en-US" smtClean="0"/>
              <a:t>25-Aug-17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260346D-8627-45C2-9980-C2BD9FD50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93785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111BA-2090-4D38-93E7-FACAB18CAAD8}" type="datetimeFigureOut">
              <a:rPr lang="en-US" smtClean="0"/>
              <a:t>25-Aug-17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0346D-8627-45C2-9980-C2BD9FD50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33029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111BA-2090-4D38-93E7-FACAB18CAAD8}" type="datetimeFigureOut">
              <a:rPr lang="en-US" smtClean="0"/>
              <a:t>25-Aug-17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0346D-8627-45C2-9980-C2BD9FD50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74106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111BA-2090-4D38-93E7-FACAB18CAAD8}" type="datetimeFigureOut">
              <a:rPr lang="en-US" smtClean="0"/>
              <a:t>25-Aug-17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0346D-8627-45C2-9980-C2BD9FD50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78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111BA-2090-4D38-93E7-FACAB18CAAD8}" type="datetimeFigureOut">
              <a:rPr lang="en-US" smtClean="0"/>
              <a:t>25-Aug-17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0346D-8627-45C2-9980-C2BD9FD50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13817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111BA-2090-4D38-93E7-FACAB18CAAD8}" type="datetimeFigureOut">
              <a:rPr lang="en-US" smtClean="0"/>
              <a:t>25-Aug-17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0346D-8627-45C2-9980-C2BD9FD50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82159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111BA-2090-4D38-93E7-FACAB18CAAD8}" type="datetimeFigureOut">
              <a:rPr lang="en-US" smtClean="0"/>
              <a:t>25-Aug-17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0346D-8627-45C2-9980-C2BD9FD50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34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4111BA-2090-4D38-93E7-FACAB18CAAD8}" type="datetimeFigureOut">
              <a:rPr lang="en-US" smtClean="0"/>
              <a:t>25-Aug-17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60346D-8627-45C2-9980-C2BD9FD50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9479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391" r:id="rId1"/>
    <p:sldLayoutId id="2147484392" r:id="rId2"/>
    <p:sldLayoutId id="2147484393" r:id="rId3"/>
    <p:sldLayoutId id="2147484394" r:id="rId4"/>
    <p:sldLayoutId id="2147484395" r:id="rId5"/>
    <p:sldLayoutId id="2147484396" r:id="rId6"/>
    <p:sldLayoutId id="2147484397" r:id="rId7"/>
    <p:sldLayoutId id="2147484398" r:id="rId8"/>
    <p:sldLayoutId id="2147484399" r:id="rId9"/>
    <p:sldLayoutId id="2147484400" r:id="rId10"/>
    <p:sldLayoutId id="2147484401" r:id="rId11"/>
    <p:sldLayoutId id="2147484402" r:id="rId12"/>
    <p:sldLayoutId id="2147484403" r:id="rId13"/>
    <p:sldLayoutId id="2147484404" r:id="rId14"/>
    <p:sldLayoutId id="2147484405" r:id="rId15"/>
    <p:sldLayoutId id="2147484406" r:id="rId16"/>
    <p:sldLayoutId id="214748440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lay.google.com/store/apps/details?id=il.org.mda.mymada#details-reviews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85671" y="1942794"/>
            <a:ext cx="9440034" cy="1828801"/>
          </a:xfrm>
        </p:spPr>
        <p:txBody>
          <a:bodyPr>
            <a:normAutofit/>
          </a:bodyPr>
          <a:lstStyle/>
          <a:p>
            <a:pPr algn="ctr"/>
            <a:r>
              <a:rPr lang="en-US" sz="7200" dirty="0" smtClean="0"/>
              <a:t>ON</a:t>
            </a:r>
            <a:r>
              <a:rPr lang="he-IL" sz="7200" dirty="0" smtClean="0"/>
              <a:t>-</a:t>
            </a:r>
            <a:r>
              <a:rPr lang="en-US" sz="7200" dirty="0" smtClean="0"/>
              <a:t>CALL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4047930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261" y="764373"/>
            <a:ext cx="11101939" cy="1293028"/>
          </a:xfrm>
        </p:spPr>
        <p:txBody>
          <a:bodyPr>
            <a:noAutofit/>
          </a:bodyPr>
          <a:lstStyle/>
          <a:p>
            <a:pPr algn="ctr" rtl="1"/>
            <a:r>
              <a:rPr lang="en-US" sz="4800" dirty="0"/>
              <a:t>IS THERE A DOCTOR ON BOARD?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sz="32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גם הרשויות הן בני אדם</a:t>
            </a:r>
          </a:p>
          <a:p>
            <a:pPr algn="r" rtl="1"/>
            <a:r>
              <a:rPr lang="he-IL" sz="32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5 הדקות הראשונות של תחילת אירוע הן קריטיות</a:t>
            </a:r>
            <a:endParaRPr lang="he-IL" sz="32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algn="r" rtl="1"/>
            <a:r>
              <a:rPr lang="he-IL" sz="32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זמינות ההמון כמשאב לא מנוצל</a:t>
            </a:r>
            <a:endParaRPr lang="en-US" sz="32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2050" name="Picture 2" descr="Image result for ambulanc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2811" y="3955544"/>
            <a:ext cx="3200400" cy="240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9495" y="3288794"/>
            <a:ext cx="8886825" cy="30670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680" y="700874"/>
            <a:ext cx="4276725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588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2080" y="822125"/>
            <a:ext cx="8610600" cy="1293028"/>
          </a:xfrm>
        </p:spPr>
        <p:txBody>
          <a:bodyPr>
            <a:normAutofit/>
          </a:bodyPr>
          <a:lstStyle/>
          <a:p>
            <a:pPr algn="ctr" rtl="1"/>
            <a:r>
              <a:rPr lang="en-US" sz="5400" dirty="0" smtClean="0"/>
              <a:t>ON CALL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 rtl="1">
              <a:buNone/>
            </a:pPr>
            <a:endParaRPr lang="he-IL" sz="3600" i="1" dirty="0" smtClean="0"/>
          </a:p>
          <a:p>
            <a:pPr marL="0" indent="0" algn="ctr" rtl="1">
              <a:buNone/>
            </a:pPr>
            <a:r>
              <a:rPr lang="he-IL" sz="3600" i="1" dirty="0" smtClean="0"/>
              <a:t>מה אם כל אדם</a:t>
            </a:r>
            <a:r>
              <a:rPr lang="en-US" sz="3600" i="1" dirty="0" smtClean="0"/>
              <a:t> </a:t>
            </a:r>
            <a:r>
              <a:rPr lang="he-IL" sz="3600" i="1" dirty="0" smtClean="0"/>
              <a:t>היה כונן לזולתו?</a:t>
            </a:r>
          </a:p>
        </p:txBody>
      </p:sp>
      <p:pic>
        <p:nvPicPr>
          <p:cNvPr id="3074" name="Picture 2" descr="Image result for police ca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1729" y="3884074"/>
            <a:ext cx="3511303" cy="2633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511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rtl="1"/>
            <a:r>
              <a:rPr lang="he-IL" sz="5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אז מה יש לנו?</a:t>
            </a:r>
            <a:endParaRPr lang="en-US" sz="54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sz="32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כפתור מצוקה</a:t>
            </a:r>
          </a:p>
          <a:p>
            <a:pPr algn="r" rtl="1"/>
            <a:r>
              <a:rPr lang="en-US" sz="32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Speech-to-text</a:t>
            </a:r>
            <a:r>
              <a:rPr lang="he-IL" sz="32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endParaRPr lang="he-IL" sz="32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algn="r" rtl="1"/>
            <a:r>
              <a:rPr lang="en-US" sz="32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NLP</a:t>
            </a:r>
            <a:endParaRPr lang="he-IL" sz="32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algn="r" rtl="1"/>
            <a:r>
              <a:rPr lang="he-IL" sz="32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התראות </a:t>
            </a:r>
            <a:r>
              <a:rPr lang="he-IL" sz="32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תז"מיות לסובבים</a:t>
            </a:r>
          </a:p>
          <a:p>
            <a:pPr algn="r" rtl="1"/>
            <a:r>
              <a:rPr lang="he-IL" sz="32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הוראות הגעה למקום האירוע</a:t>
            </a:r>
          </a:p>
          <a:p>
            <a:pPr algn="r" rtl="1"/>
            <a:r>
              <a:rPr lang="he-IL" sz="32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צ'אט בו אפשר להתדיין על המצב</a:t>
            </a:r>
          </a:p>
          <a:p>
            <a:pPr algn="r" rtl="1"/>
            <a:endParaRPr lang="en-US" sz="32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4098" name="Picture 2" descr="Image result for fire truck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337" y="4085719"/>
            <a:ext cx="3023622" cy="2267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4772273"/>
              </p:ext>
            </p:extLst>
          </p:nvPr>
        </p:nvGraphicFramePr>
        <p:xfrm>
          <a:off x="685800" y="2194559"/>
          <a:ext cx="10932162" cy="415887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822027"/>
                <a:gridCol w="1822027"/>
                <a:gridCol w="1822027"/>
                <a:gridCol w="1775761"/>
                <a:gridCol w="1868293"/>
                <a:gridCol w="1822027"/>
              </a:tblGrid>
              <a:tr h="72478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ON</a:t>
                      </a:r>
                      <a:r>
                        <a:rPr lang="he-IL" sz="2000" dirty="0" smtClean="0"/>
                        <a:t>-</a:t>
                      </a:r>
                      <a:r>
                        <a:rPr lang="en-US" sz="2000" dirty="0" smtClean="0"/>
                        <a:t>CALL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מד"א שלי</a:t>
                      </a:r>
                      <a:r>
                        <a:rPr lang="he-IL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/>
                        </a:rPr>
                        <a:t/>
                      </a:r>
                      <a:br>
                        <a:rPr lang="he-IL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/>
                        </a:rPr>
                      </a:b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מגן דוד אדום – צוותים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SOS!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Help Call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/>
                        <a:t>פיצ'ר/מתחרה</a:t>
                      </a:r>
                      <a:endParaRPr lang="en-US" dirty="0"/>
                    </a:p>
                  </a:txBody>
                  <a:tcPr/>
                </a:tc>
              </a:tr>
              <a:tr h="419914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6600"/>
                          </a:solidFill>
                        </a:rPr>
                        <a:t>V</a:t>
                      </a:r>
                      <a:endParaRPr lang="en-US" b="1" dirty="0">
                        <a:solidFill>
                          <a:srgbClr val="0066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6600"/>
                          </a:solidFill>
                        </a:rPr>
                        <a:t>V</a:t>
                      </a:r>
                      <a:endParaRPr lang="en-US" b="1" dirty="0">
                        <a:solidFill>
                          <a:srgbClr val="0066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6600"/>
                          </a:solidFill>
                        </a:rPr>
                        <a:t>V</a:t>
                      </a:r>
                      <a:endParaRPr lang="en-US" b="1" dirty="0">
                        <a:solidFill>
                          <a:srgbClr val="0066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6600"/>
                          </a:solidFill>
                        </a:rPr>
                        <a:t>V</a:t>
                      </a:r>
                      <a:endParaRPr lang="en-US" b="1" dirty="0">
                        <a:solidFill>
                          <a:srgbClr val="0066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smtClean="0"/>
                        <a:t>קריאה</a:t>
                      </a:r>
                      <a:r>
                        <a:rPr lang="he-IL" baseline="0" smtClean="0"/>
                        <a:t> מהירה</a:t>
                      </a:r>
                      <a:endParaRPr lang="en-US" dirty="0"/>
                    </a:p>
                  </a:txBody>
                  <a:tcPr/>
                </a:tc>
              </a:tr>
              <a:tr h="419914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6600"/>
                          </a:solidFill>
                        </a:rPr>
                        <a:t>V</a:t>
                      </a:r>
                      <a:endParaRPr lang="en-US" b="1" dirty="0">
                        <a:solidFill>
                          <a:srgbClr val="0066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6600"/>
                          </a:solidFill>
                        </a:rPr>
                        <a:t>V</a:t>
                      </a:r>
                      <a:endParaRPr lang="en-US" b="1" dirty="0">
                        <a:solidFill>
                          <a:srgbClr val="0066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dirty="0" smtClean="0"/>
                        <a:t>מפה</a:t>
                      </a:r>
                      <a:endParaRPr lang="en-US" dirty="0"/>
                    </a:p>
                  </a:txBody>
                  <a:tcPr/>
                </a:tc>
              </a:tr>
              <a:tr h="72478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6600"/>
                          </a:solidFill>
                        </a:rPr>
                        <a:t>V</a:t>
                      </a:r>
                      <a:endParaRPr lang="en-US" b="1" dirty="0">
                        <a:solidFill>
                          <a:srgbClr val="0066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6600"/>
                          </a:solidFill>
                        </a:rPr>
                        <a:t>V</a:t>
                      </a:r>
                      <a:endParaRPr lang="en-US" b="1" dirty="0">
                        <a:solidFill>
                          <a:srgbClr val="0066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dirty="0" smtClean="0"/>
                        <a:t>עדכון מיקום ב</a:t>
                      </a:r>
                      <a:r>
                        <a:rPr lang="en-US" dirty="0" smtClean="0"/>
                        <a:t>live</a:t>
                      </a:r>
                      <a:endParaRPr lang="en-US" dirty="0"/>
                    </a:p>
                  </a:txBody>
                  <a:tcPr/>
                </a:tc>
              </a:tr>
              <a:tr h="419914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6600"/>
                          </a:solidFill>
                        </a:rPr>
                        <a:t>V</a:t>
                      </a:r>
                      <a:endParaRPr lang="en-US" b="1" dirty="0">
                        <a:solidFill>
                          <a:srgbClr val="0066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6600"/>
                          </a:solidFill>
                        </a:rPr>
                        <a:t>V</a:t>
                      </a:r>
                      <a:endParaRPr lang="en-US" b="1" dirty="0">
                        <a:solidFill>
                          <a:srgbClr val="0066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dirty="0" smtClean="0"/>
                        <a:t>צאט</a:t>
                      </a:r>
                      <a:endParaRPr lang="en-US" dirty="0"/>
                    </a:p>
                  </a:txBody>
                  <a:tcPr/>
                </a:tc>
              </a:tr>
              <a:tr h="1035405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6600"/>
                          </a:solidFill>
                        </a:rPr>
                        <a:t>V</a:t>
                      </a:r>
                      <a:endParaRPr lang="en-US" b="1" dirty="0">
                        <a:solidFill>
                          <a:srgbClr val="0066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6600"/>
                          </a:solidFill>
                        </a:rPr>
                        <a:t>V</a:t>
                      </a:r>
                      <a:endParaRPr lang="en-US" b="1" dirty="0">
                        <a:solidFill>
                          <a:srgbClr val="0066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dirty="0" smtClean="0"/>
                        <a:t>מתן</a:t>
                      </a:r>
                      <a:r>
                        <a:rPr lang="he-IL" baseline="0" dirty="0" smtClean="0"/>
                        <a:t> אופציה לרישום משתמשי צד</a:t>
                      </a:r>
                      <a:endParaRPr lang="en-US" dirty="0" smtClean="0"/>
                    </a:p>
                  </a:txBody>
                  <a:tcPr/>
                </a:tc>
              </a:tr>
              <a:tr h="414162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6600"/>
                          </a:solidFill>
                        </a:rPr>
                        <a:t>V</a:t>
                      </a:r>
                      <a:endParaRPr lang="en-US" b="1" dirty="0">
                        <a:solidFill>
                          <a:srgbClr val="0066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6600"/>
                          </a:solidFill>
                        </a:rPr>
                        <a:t>V</a:t>
                      </a:r>
                      <a:endParaRPr lang="en-US" b="1" dirty="0">
                        <a:solidFill>
                          <a:srgbClr val="0066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dirty="0" smtClean="0"/>
                        <a:t>קטלוג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3497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rtl="1"/>
            <a:r>
              <a:rPr lang="he-IL" sz="5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תכניות לעתיד</a:t>
            </a:r>
            <a:endParaRPr lang="en-US" sz="54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r" rtl="1"/>
            <a:r>
              <a:rPr lang="he-IL" sz="32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תדרוך תפעול במצב </a:t>
            </a:r>
            <a:r>
              <a:rPr lang="he-IL" sz="32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מצוקה</a:t>
            </a:r>
            <a:endParaRPr lang="he-IL" sz="32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algn="r" rtl="1"/>
            <a:r>
              <a:rPr lang="en-US" sz="32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Feed</a:t>
            </a:r>
            <a:r>
              <a:rPr lang="he-IL" sz="32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של אירועים הקרובים אלייך</a:t>
            </a:r>
          </a:p>
          <a:p>
            <a:pPr algn="r" rtl="1"/>
            <a:r>
              <a:rPr lang="he-IL" sz="32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עמוד </a:t>
            </a:r>
            <a:r>
              <a:rPr lang="he-IL" sz="32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אירוע מפורט עם </a:t>
            </a:r>
            <a:r>
              <a:rPr lang="en-US" sz="32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flow</a:t>
            </a:r>
            <a:r>
              <a:rPr lang="he-IL" sz="32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של מהלכו</a:t>
            </a:r>
          </a:p>
          <a:p>
            <a:pPr algn="r" rtl="1"/>
            <a:r>
              <a:rPr lang="he-IL" sz="32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התממשקות עם גורמי חירום רלוונטיים</a:t>
            </a:r>
          </a:p>
          <a:p>
            <a:pPr algn="r" rtl="1"/>
            <a:r>
              <a:rPr lang="he-IL" sz="32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סטטיסטיקות על אירועים</a:t>
            </a:r>
          </a:p>
          <a:p>
            <a:pPr algn="r" rtl="1"/>
            <a:r>
              <a:rPr lang="he-IL" sz="32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מנגנון סינון ספאם (</a:t>
            </a:r>
            <a:r>
              <a:rPr lang="en-US" sz="32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plus1</a:t>
            </a:r>
            <a:r>
              <a:rPr lang="he-IL" sz="32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)</a:t>
            </a:r>
          </a:p>
          <a:p>
            <a:pPr algn="r" rtl="1"/>
            <a:endParaRPr lang="en-US" sz="32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5124" name="Picture 4" descr="Image result for people holding hand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553" y="4657725"/>
            <a:ext cx="3000375" cy="2200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1975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154</TotalTime>
  <Words>170</Words>
  <Application>Microsoft Office PowerPoint</Application>
  <PresentationFormat>Widescreen</PresentationFormat>
  <Paragraphs>66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 Unicode MS</vt:lpstr>
      <vt:lpstr>Arial</vt:lpstr>
      <vt:lpstr>Calibri</vt:lpstr>
      <vt:lpstr>Century Gothic</vt:lpstr>
      <vt:lpstr>Times New Roman</vt:lpstr>
      <vt:lpstr>Vapor Trail</vt:lpstr>
      <vt:lpstr>ON-CALL</vt:lpstr>
      <vt:lpstr>IS THERE A DOCTOR ON BOARD?</vt:lpstr>
      <vt:lpstr>ON CALL</vt:lpstr>
      <vt:lpstr>אז מה יש לנו?</vt:lpstr>
      <vt:lpstr>תכניות לעתיד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ON-CALL</dc:title>
  <dc:creator>Noaluk</dc:creator>
  <cp:lastModifiedBy>Noaluk</cp:lastModifiedBy>
  <cp:revision>24</cp:revision>
  <dcterms:created xsi:type="dcterms:W3CDTF">2017-08-25T01:24:13Z</dcterms:created>
  <dcterms:modified xsi:type="dcterms:W3CDTF">2017-08-25T04:22:49Z</dcterms:modified>
</cp:coreProperties>
</file>