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luk" initials="N" lastIdx="1" clrIdx="0">
    <p:extLst>
      <p:ext uri="{19B8F6BF-5375-455C-9EA6-DF929625EA0E}">
        <p15:presenceInfo xmlns:p15="http://schemas.microsoft.com/office/powerpoint/2012/main" userId="Noal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6BDE-3B5F-4EF5-A04E-DEE10609098B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83B4-3AFE-40F6-96E4-F1729551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call </a:t>
            </a:r>
            <a:r>
              <a:rPr lang="he-IL" dirty="0" smtClean="0"/>
              <a:t>מבטיחה לשלוח התראה לכל הרשומים ברדיוס 2 ק"מ ממקום האירוע ולעשות מעקב במהלכו עד סיומו.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D83B4-3AFE-40F6-96E4-F17295514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7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1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671" y="1942794"/>
            <a:ext cx="9440034" cy="182880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ON</a:t>
            </a:r>
            <a:r>
              <a:rPr lang="he-IL" sz="7200" dirty="0" smtClean="0"/>
              <a:t>-</a:t>
            </a:r>
            <a:r>
              <a:rPr lang="en-US" sz="7200" dirty="0" smtClean="0"/>
              <a:t>CALL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79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764373"/>
            <a:ext cx="11101939" cy="1293028"/>
          </a:xfrm>
        </p:spPr>
        <p:txBody>
          <a:bodyPr>
            <a:noAutofit/>
          </a:bodyPr>
          <a:lstStyle/>
          <a:p>
            <a:pPr algn="ctr" rtl="1"/>
            <a:r>
              <a:rPr lang="en-US" sz="4800" dirty="0"/>
              <a:t>IS THERE A DOCTOR ON 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גם הרשויות הן בני אדם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הדקות הראשונות של תחילת אירוע הן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קריטיות</a:t>
            </a:r>
            <a:endParaRPr lang="he-IL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זמינות ההמון כמשאב לא מנוצל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Image result for ambul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1" y="395554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95" y="3288794"/>
            <a:ext cx="8886825" cy="306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0" y="700874"/>
            <a:ext cx="4276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80" y="822125"/>
            <a:ext cx="8610600" cy="1293028"/>
          </a:xfrm>
        </p:spPr>
        <p:txBody>
          <a:bodyPr>
            <a:normAutofit/>
          </a:bodyPr>
          <a:lstStyle/>
          <a:p>
            <a:pPr algn="ctr" rtl="1"/>
            <a:r>
              <a:rPr lang="en-US" sz="5400" dirty="0" smtClean="0"/>
              <a:t>ON CALL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3600" i="1" dirty="0" smtClean="0"/>
          </a:p>
          <a:p>
            <a:pPr marL="0" indent="0" algn="ctr" rtl="1">
              <a:buNone/>
            </a:pPr>
            <a:r>
              <a:rPr lang="he-IL" sz="3600" i="1" dirty="0" smtClean="0"/>
              <a:t>מה </a:t>
            </a:r>
            <a:r>
              <a:rPr lang="he-IL" sz="3600" i="1" dirty="0" smtClean="0"/>
              <a:t>אם כל </a:t>
            </a:r>
            <a:r>
              <a:rPr lang="he-IL" sz="3600" i="1" dirty="0" smtClean="0"/>
              <a:t>אדם</a:t>
            </a:r>
            <a:r>
              <a:rPr lang="en-US" sz="3600" i="1" dirty="0" smtClean="0"/>
              <a:t> </a:t>
            </a:r>
            <a:r>
              <a:rPr lang="he-IL" sz="3600" i="1" dirty="0" smtClean="0"/>
              <a:t>היה </a:t>
            </a:r>
            <a:r>
              <a:rPr lang="he-IL" sz="3600" i="1" dirty="0" smtClean="0"/>
              <a:t>כונן לזולתו</a:t>
            </a:r>
            <a:r>
              <a:rPr lang="he-IL" sz="3600" i="1" dirty="0" smtClean="0"/>
              <a:t>?</a:t>
            </a:r>
            <a:endParaRPr lang="he-IL" sz="3600" i="1" dirty="0" smtClean="0"/>
          </a:p>
        </p:txBody>
      </p:sp>
      <p:pic>
        <p:nvPicPr>
          <p:cNvPr id="3074" name="Picture 2" descr="Image result for police c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29" y="3884074"/>
            <a:ext cx="3511303" cy="26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אז מה יש לנו?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כפתור מצוקה</a:t>
            </a: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Speech-to-text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וקטלוג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קריאות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התראות תז"מיות לסובבים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הוראות הגעה למקום האירוע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צ'אט בו אפשר להתדיין על המצב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Image result for fire tr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7" y="4085719"/>
            <a:ext cx="3023622" cy="22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תכניות לעתיד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Feed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אירועים הקרובים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אלייך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תדרוך תפעול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במצב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מצוקה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עמוד אירוע מפורט עם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מהלכו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התממשקות עם גורמי חירום רלוונטיים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סטטיסטיקות על אירועים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מנגנון סינון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ספאם (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plus1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he-IL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124" name="Picture 4" descr="Image result for people holding ha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3" y="4657725"/>
            <a:ext cx="3000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</TotalTime>
  <Words>112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Times New Roman</vt:lpstr>
      <vt:lpstr>Vapor Trail</vt:lpstr>
      <vt:lpstr>ON-CALL</vt:lpstr>
      <vt:lpstr>IS THERE A DOCTOR ON BOARD?</vt:lpstr>
      <vt:lpstr>ON CALL</vt:lpstr>
      <vt:lpstr>אז מה יש לנו?</vt:lpstr>
      <vt:lpstr>תכניות לעתיד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ON-CALL</dc:title>
  <dc:creator>Noaluk</dc:creator>
  <cp:lastModifiedBy>Noaluk</cp:lastModifiedBy>
  <cp:revision>19</cp:revision>
  <dcterms:created xsi:type="dcterms:W3CDTF">2017-08-25T01:24:13Z</dcterms:created>
  <dcterms:modified xsi:type="dcterms:W3CDTF">2017-08-25T03:20:41Z</dcterms:modified>
</cp:coreProperties>
</file>