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7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5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57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9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3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1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7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1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8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21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11BA-2090-4D38-93E7-FACAB18CAAD8}" type="datetimeFigureOut">
              <a:rPr lang="en-US" smtClean="0"/>
              <a:t>25-Aug-17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346D-8627-45C2-9980-C2BD9FD50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7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  <p:sldLayoutId id="2147484403" r:id="rId13"/>
    <p:sldLayoutId id="2147484404" r:id="rId14"/>
    <p:sldLayoutId id="2147484405" r:id="rId15"/>
    <p:sldLayoutId id="2147484406" r:id="rId16"/>
    <p:sldLayoutId id="21474844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671" y="1942794"/>
            <a:ext cx="9440034" cy="182880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ON</a:t>
            </a:r>
            <a:r>
              <a:rPr lang="he-IL" sz="7200" dirty="0" smtClean="0"/>
              <a:t>-</a:t>
            </a:r>
            <a:r>
              <a:rPr lang="en-US" sz="7200" dirty="0" smtClean="0"/>
              <a:t>CALL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479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61" y="764373"/>
            <a:ext cx="11101939" cy="1293028"/>
          </a:xfrm>
        </p:spPr>
        <p:txBody>
          <a:bodyPr>
            <a:noAutofit/>
          </a:bodyPr>
          <a:lstStyle/>
          <a:p>
            <a:pPr algn="ctr" rtl="1"/>
            <a:r>
              <a:rPr lang="en-US" sz="4800" dirty="0"/>
              <a:t>IS THERE A DOCTOR ON BOARD?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גם הרשויות הן בני אדם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 הדקות הראשונות של תחילת אירוע הן קריטיות</a:t>
            </a:r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מה </a:t>
            </a:r>
            <a:r>
              <a:rPr lang="he-IL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אתה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היית עושה?</a:t>
            </a:r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0" name="Picture 2" descr="Image result for ambul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811" y="3955544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5400" dirty="0" smtClean="0"/>
              <a:t>ON CALL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/>
              <a:t>מה אם כל אדם בסביבה היה כונן לזולתו?</a:t>
            </a:r>
          </a:p>
          <a:p>
            <a:pPr algn="r" rtl="1"/>
            <a:r>
              <a:rPr lang="en-US" sz="3200" dirty="0" smtClean="0"/>
              <a:t>On call</a:t>
            </a:r>
            <a:r>
              <a:rPr lang="he-IL" sz="3200" dirty="0" smtClean="0"/>
              <a:t> מבטיחה לשלוח התראה לכל הרשומים ברדיוס 2 ק"מ ממקום האירוע ולעשות מעקב במהלכו עד סיומו.</a:t>
            </a:r>
          </a:p>
          <a:p>
            <a:pPr algn="r" rtl="1"/>
            <a:endParaRPr lang="en-US" sz="3200" dirty="0" smtClean="0"/>
          </a:p>
        </p:txBody>
      </p:sp>
      <p:pic>
        <p:nvPicPr>
          <p:cNvPr id="3074" name="Picture 2" descr="Image result for police c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29" y="3884074"/>
            <a:ext cx="3511303" cy="263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אז מה יש לנו?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כפתור מצוקה</a:t>
            </a:r>
          </a:p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Speech-to-text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e-IL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וקטלוג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קריאות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התראות תז"מיות לסובבים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הוראות הגעה למקום האירוע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צ'אט בו אפשר להתדיין על המצב</a:t>
            </a:r>
          </a:p>
          <a:p>
            <a:pPr algn="r" rtl="1"/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 descr="Image result for fire tr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7" y="4085719"/>
            <a:ext cx="3023622" cy="226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5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תכניות לעתיד</a:t>
            </a:r>
            <a:endParaRPr lang="en-US" sz="5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Feed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 אירועים הקרובים אלייך (עם אופציה ל-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plus1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תדרוך תפעול מצב מצוקה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עמוד אירוע מפורט עם 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flow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של מהלכו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קריאה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והתממשקות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אוטומטית עם מוקדי החירום הרלוונטיים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סטטיסטיקות על אירועי חירום</a:t>
            </a:r>
          </a:p>
          <a:p>
            <a:pPr algn="r" rtl="1"/>
            <a:r>
              <a:rPr lang="he-IL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מנגנון סינון ספאם</a:t>
            </a:r>
          </a:p>
          <a:p>
            <a:pPr algn="r" rtl="1"/>
            <a:endParaRPr lang="en-US" sz="3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124" name="Picture 4" descr="Image result for people holding han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3" y="4657725"/>
            <a:ext cx="30003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</TotalTime>
  <Words>118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Century Gothic</vt:lpstr>
      <vt:lpstr>Times New Roman</vt:lpstr>
      <vt:lpstr>Vapor Trail</vt:lpstr>
      <vt:lpstr>ON-CALL</vt:lpstr>
      <vt:lpstr>IS THERE A DOCTOR ON BOARD?</vt:lpstr>
      <vt:lpstr>ON CALL</vt:lpstr>
      <vt:lpstr>אז מה יש לנו?</vt:lpstr>
      <vt:lpstr>תכניות לעתיד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ON-CALL</dc:title>
  <dc:creator>Noaluk</dc:creator>
  <cp:lastModifiedBy>Noaluk</cp:lastModifiedBy>
  <cp:revision>10</cp:revision>
  <dcterms:created xsi:type="dcterms:W3CDTF">2017-08-25T01:24:13Z</dcterms:created>
  <dcterms:modified xsi:type="dcterms:W3CDTF">2017-08-25T02:10:09Z</dcterms:modified>
</cp:coreProperties>
</file>