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9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29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586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29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06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68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91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867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234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28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8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3307-8BD5-4168-AC71-9EA2D00CC51C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DC3-3F68-408D-A018-29905F0B7F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0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Ilmoittautuminen</a:t>
            </a:r>
            <a:endParaRPr lang="fi-FI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064774" y="269895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2064773" y="311963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064773" y="3540309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2064773" y="396098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2064773" y="438166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064772" y="480234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2064772" y="596322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064772" y="638389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2064772" y="680457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xtBox 17"/>
          <p:cNvSpPr txBox="1"/>
          <p:nvPr/>
        </p:nvSpPr>
        <p:spPr>
          <a:xfrm>
            <a:off x="2064773" y="5379615"/>
            <a:ext cx="390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Joukkue</a:t>
            </a:r>
            <a:endParaRPr lang="fi-FI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946" y="270172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Yhdyshenkilö</a:t>
            </a:r>
            <a:endParaRPr lang="fi-FI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1946" y="311921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Puhelin</a:t>
            </a:r>
            <a:endParaRPr lang="fi-FI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1946" y="354929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Sähköposti</a:t>
            </a:r>
            <a:endParaRPr lang="fi-FI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1946" y="3949167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Seura</a:t>
            </a:r>
            <a:endParaRPr lang="fi-FI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946" y="437847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Kotipaikka</a:t>
            </a:r>
            <a:endParaRPr lang="fi-FI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71946" y="479596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Maa</a:t>
            </a:r>
            <a:endParaRPr lang="fi-FI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946" y="5979547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Nimi</a:t>
            </a:r>
            <a:endParaRPr lang="fi-FI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71946" y="638225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Lyhenne</a:t>
            </a:r>
            <a:endParaRPr lang="fi-FI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1946" y="6813558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Peli</a:t>
            </a:r>
            <a:endParaRPr lang="fi-FI" sz="1400" dirty="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5708545" y="6862141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Rounded Rectangle 1"/>
          <p:cNvSpPr/>
          <p:nvPr/>
        </p:nvSpPr>
        <p:spPr>
          <a:xfrm>
            <a:off x="4277032" y="738894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30" name="Rounded Rectangle 29"/>
          <p:cNvSpPr/>
          <p:nvPr/>
        </p:nvSpPr>
        <p:spPr>
          <a:xfrm>
            <a:off x="2322871" y="738894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Tyhjennä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821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b="1" dirty="0"/>
              <a:t>M</a:t>
            </a:r>
            <a:r>
              <a:rPr lang="fi-FI" sz="2400" b="1" dirty="0" smtClean="0"/>
              <a:t>uokkaa turnausta</a:t>
            </a:r>
            <a:endParaRPr lang="fi-FI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064774" y="2782118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2064773" y="320279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2064773" y="362347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471946" y="278488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Yhdyshenkilö</a:t>
            </a:r>
            <a:endParaRPr lang="fi-FI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946" y="320237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Puhelin</a:t>
            </a:r>
            <a:endParaRPr lang="fi-FI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1946" y="3632456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Sähköposti</a:t>
            </a:r>
            <a:endParaRPr lang="fi-FI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4277032" y="516649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44" name="Rounded Rectangle 43"/>
          <p:cNvSpPr/>
          <p:nvPr/>
        </p:nvSpPr>
        <p:spPr>
          <a:xfrm>
            <a:off x="2322871" y="516649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  <p:sp>
        <p:nvSpPr>
          <p:cNvPr id="45" name="TextBox 44"/>
          <p:cNvSpPr txBox="1"/>
          <p:nvPr/>
        </p:nvSpPr>
        <p:spPr>
          <a:xfrm>
            <a:off x="471946" y="404994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Lisää taustakuva</a:t>
            </a:r>
            <a:endParaRPr lang="fi-FI" sz="1400" dirty="0"/>
          </a:p>
        </p:txBody>
      </p:sp>
      <p:sp>
        <p:nvSpPr>
          <p:cNvPr id="46" name="Rectangle 45"/>
          <p:cNvSpPr/>
          <p:nvPr/>
        </p:nvSpPr>
        <p:spPr>
          <a:xfrm>
            <a:off x="2064772" y="404830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5708545" y="4105870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TextBox 47"/>
          <p:cNvSpPr txBox="1"/>
          <p:nvPr/>
        </p:nvSpPr>
        <p:spPr>
          <a:xfrm>
            <a:off x="471946" y="446768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Lisää logo</a:t>
            </a:r>
            <a:endParaRPr lang="fi-FI" sz="1400" dirty="0"/>
          </a:p>
        </p:txBody>
      </p:sp>
      <p:sp>
        <p:nvSpPr>
          <p:cNvPr id="49" name="Rectangle 48"/>
          <p:cNvSpPr/>
          <p:nvPr/>
        </p:nvSpPr>
        <p:spPr>
          <a:xfrm>
            <a:off x="2064772" y="446604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Isosceles Triangle 49"/>
          <p:cNvSpPr/>
          <p:nvPr/>
        </p:nvSpPr>
        <p:spPr>
          <a:xfrm rot="10800000">
            <a:off x="5708545" y="4523610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2064774" y="236420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TextBox 51"/>
          <p:cNvSpPr txBox="1"/>
          <p:nvPr/>
        </p:nvSpPr>
        <p:spPr>
          <a:xfrm>
            <a:off x="471946" y="236697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Turnauksen nimi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77883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7" name="Rectangle 26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Turnaukset</a:t>
            </a:r>
            <a:endParaRPr lang="fi-FI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CS:GO PRO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399" y="3465870"/>
            <a:ext cx="44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League of legends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smtClean="0"/>
              <a:t>	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  <a:p>
            <a:r>
              <a:rPr lang="fi-FI" smtClean="0"/>
              <a:t>amateur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2064774" y="4112201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 smtClean="0">
                <a:solidFill>
                  <a:schemeClr val="accent1">
                    <a:lumMod val="75000"/>
                  </a:schemeClr>
                </a:solidFill>
              </a:rPr>
              <a:t>Lisää turnaus</a:t>
            </a:r>
            <a:endParaRPr lang="fi-FI" dirty="0"/>
          </a:p>
        </p:txBody>
      </p:sp>
      <p:sp>
        <p:nvSpPr>
          <p:cNvPr id="32" name="Rounded Rectangle 31"/>
          <p:cNvSpPr/>
          <p:nvPr/>
        </p:nvSpPr>
        <p:spPr>
          <a:xfrm>
            <a:off x="1165122" y="4727754"/>
            <a:ext cx="4380271" cy="2315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Haluatko varmasti poistaa turnauksen CS:GO Pro?</a:t>
            </a:r>
            <a:endParaRPr lang="fi-FI" dirty="0"/>
          </a:p>
        </p:txBody>
      </p:sp>
      <p:sp>
        <p:nvSpPr>
          <p:cNvPr id="33" name="Rounded Rectangle 32"/>
          <p:cNvSpPr/>
          <p:nvPr/>
        </p:nvSpPr>
        <p:spPr>
          <a:xfrm>
            <a:off x="1553498" y="6394322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  <p:sp>
        <p:nvSpPr>
          <p:cNvPr id="34" name="Rounded Rectangle 33"/>
          <p:cNvSpPr/>
          <p:nvPr/>
        </p:nvSpPr>
        <p:spPr>
          <a:xfrm>
            <a:off x="3411798" y="6394321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493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02542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Varaa paikka</a:t>
            </a:r>
            <a:endParaRPr lang="fi-FI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327660" y="2781444"/>
            <a:ext cx="6202680" cy="309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50292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94488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138684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182880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227076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50292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94488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138684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182880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227076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15468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359664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403860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448056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4922520" y="330708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315468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359664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403860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48056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4922520" y="3718560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50292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94488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38684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182880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227076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15468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359664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03860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448056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4922520" y="448572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50292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94488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138684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182880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227076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315468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359664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403860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448056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922520" y="4897202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xtBox 56"/>
          <p:cNvSpPr txBox="1"/>
          <p:nvPr/>
        </p:nvSpPr>
        <p:spPr>
          <a:xfrm>
            <a:off x="327660" y="6248400"/>
            <a:ext cx="62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Varaa paikka klikkaamalla laatikkoa, josta haluat paikan.</a:t>
            </a:r>
            <a:endParaRPr lang="fi-FI" dirty="0"/>
          </a:p>
        </p:txBody>
      </p:sp>
      <p:sp>
        <p:nvSpPr>
          <p:cNvPr id="59" name="Rectangle 58"/>
          <p:cNvSpPr/>
          <p:nvPr/>
        </p:nvSpPr>
        <p:spPr>
          <a:xfrm>
            <a:off x="1920487" y="7264161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1920487" y="7684838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1920487" y="810551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1920487" y="852619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1920486" y="8946869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TextBox 63"/>
          <p:cNvSpPr txBox="1"/>
          <p:nvPr/>
        </p:nvSpPr>
        <p:spPr>
          <a:xfrm>
            <a:off x="327660" y="684625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Varattu paikka:</a:t>
            </a:r>
            <a:endParaRPr lang="fi-FI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27660" y="7263739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Nimi</a:t>
            </a:r>
            <a:endParaRPr lang="fi-FI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27660" y="813592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Sähköposti</a:t>
            </a:r>
            <a:endParaRPr lang="fi-FI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27660" y="8535798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Puhelin</a:t>
            </a:r>
            <a:endParaRPr lang="fi-FI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27660" y="8965106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Osoite</a:t>
            </a:r>
            <a:endParaRPr lang="fi-FI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660" y="7690028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Ikä</a:t>
            </a:r>
            <a:endParaRPr lang="fi-FI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4132747" y="951031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Varaa paikka</a:t>
            </a:r>
            <a:endParaRPr lang="fi-FI" dirty="0"/>
          </a:p>
        </p:txBody>
      </p:sp>
      <p:sp>
        <p:nvSpPr>
          <p:cNvPr id="71" name="Rounded Rectangle 70"/>
          <p:cNvSpPr/>
          <p:nvPr/>
        </p:nvSpPr>
        <p:spPr>
          <a:xfrm>
            <a:off x="2178586" y="951031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337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Ilmoittautuneet</a:t>
            </a:r>
            <a:endParaRPr lang="fi-FI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239" y="2684206"/>
            <a:ext cx="19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/>
              <a:t>CS:GO Pro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Nokian </a:t>
            </a:r>
            <a:r>
              <a:rPr lang="fi-FI" dirty="0" err="1"/>
              <a:t>P</a:t>
            </a:r>
            <a:r>
              <a:rPr lang="fi-FI" dirty="0" err="1" smtClean="0"/>
              <a:t>oikulit</a:t>
            </a:r>
            <a:r>
              <a:rPr lang="fi-FI" dirty="0" smtClean="0"/>
              <a:t>	</a:t>
            </a:r>
            <a:r>
              <a:rPr lang="fi-FI" dirty="0" err="1" smtClean="0"/>
              <a:t>NoPo</a:t>
            </a:r>
            <a:r>
              <a:rPr lang="fi-FI" dirty="0" smtClean="0"/>
              <a:t>	Nokia	Suomi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057399" y="346587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Tampereen Hurjat	</a:t>
            </a:r>
            <a:r>
              <a:rPr lang="fi-FI" dirty="0" err="1" smtClean="0"/>
              <a:t>TaHU</a:t>
            </a:r>
            <a:r>
              <a:rPr lang="fi-FI" dirty="0" smtClean="0"/>
              <a:t>	Tampere	Suomi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95864" y="3835202"/>
            <a:ext cx="19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/>
              <a:t>League</a:t>
            </a:r>
            <a:r>
              <a:rPr lang="fi-FI" dirty="0" smtClean="0"/>
              <a:t> of </a:t>
            </a:r>
            <a:r>
              <a:rPr lang="fi-FI" dirty="0" err="1" smtClean="0"/>
              <a:t>legends</a:t>
            </a:r>
            <a:r>
              <a:rPr lang="fi-FI" dirty="0" smtClean="0"/>
              <a:t> </a:t>
            </a:r>
            <a:r>
              <a:rPr lang="fi-FI" dirty="0" err="1" smtClean="0"/>
              <a:t>Amateur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064774" y="420453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NuoretJuipit</a:t>
            </a:r>
            <a:r>
              <a:rPr lang="fi-FI" dirty="0" smtClean="0"/>
              <a:t>		</a:t>
            </a:r>
            <a:r>
              <a:rPr lang="fi-FI" dirty="0" err="1" smtClean="0"/>
              <a:t>NuJu</a:t>
            </a:r>
            <a:r>
              <a:rPr lang="fi-FI" dirty="0" smtClean="0"/>
              <a:t>	Tampere	Suomi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838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Kirjaudu</a:t>
            </a:r>
            <a:endParaRPr lang="fi-FI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064774" y="269895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2064773" y="311963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71946" y="270172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Käyttäjätunnus</a:t>
            </a:r>
            <a:endParaRPr lang="fi-FI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1946" y="311921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Salasana</a:t>
            </a:r>
            <a:endParaRPr lang="fi-FI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277032" y="368779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915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Ilmoittautuneet</a:t>
            </a:r>
            <a:endParaRPr lang="fi-FI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239" y="2684206"/>
            <a:ext cx="19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/>
              <a:t>CS:GO Pro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Nokian </a:t>
            </a:r>
            <a:r>
              <a:rPr lang="fi-FI" dirty="0" err="1"/>
              <a:t>P</a:t>
            </a:r>
            <a:r>
              <a:rPr lang="fi-FI" dirty="0" err="1" smtClean="0"/>
              <a:t>oikulit</a:t>
            </a:r>
            <a:r>
              <a:rPr lang="fi-FI" dirty="0" smtClean="0"/>
              <a:t>	</a:t>
            </a:r>
            <a:r>
              <a:rPr lang="fi-FI" dirty="0" err="1" smtClean="0"/>
              <a:t>NoPo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064774" y="342287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Miko Leppänen	0501234567	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064774" y="3792202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Miko.leppanen@hotmale.fi 	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2050024" y="4758532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Tampereen Hurjat	</a:t>
            </a:r>
            <a:r>
              <a:rPr lang="fi-FI" dirty="0" err="1" smtClean="0"/>
              <a:t>TaHu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2057399" y="512786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Andre Edo	040 1234567	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057399" y="549719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Andre.edo@hotmale.fi	</a:t>
            </a:r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25923"/>
            <a:ext cx="19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/>
              <a:t>League</a:t>
            </a:r>
            <a:r>
              <a:rPr lang="fi-FI" dirty="0" smtClean="0"/>
              <a:t> of </a:t>
            </a:r>
            <a:r>
              <a:rPr lang="fi-FI" dirty="0" err="1" smtClean="0"/>
              <a:t>legends</a:t>
            </a:r>
            <a:r>
              <a:rPr lang="fi-FI" dirty="0" smtClean="0"/>
              <a:t> </a:t>
            </a:r>
            <a:r>
              <a:rPr lang="fi-FI" dirty="0" err="1" smtClean="0"/>
              <a:t>Amateur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1954160" y="659525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Nuoret Juipit	</a:t>
            </a:r>
            <a:r>
              <a:rPr lang="fi-FI" dirty="0" err="1" smtClean="0"/>
              <a:t>NuJu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1961535" y="6964587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Vili Kalliolinna	0451234567	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1961535" y="733391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Vili.kalliolinna@hotmale.fi	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2064774" y="41436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2064774" y="579569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1961535" y="770738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552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b="1" dirty="0" smtClean="0"/>
              <a:t>Muokkaa ilmoittautumista</a:t>
            </a:r>
            <a:endParaRPr lang="fi-FI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064774" y="269895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Miko Leppänen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2064773" y="311963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0501234567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064773" y="3540309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Miko.leppanen@hotmale.fi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2064773" y="396997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Nokia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2064772" y="439064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Suomi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2064772" y="555152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Nokian </a:t>
            </a:r>
            <a:r>
              <a:rPr lang="fi-FI" dirty="0" err="1" smtClean="0"/>
              <a:t>Poikulit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2064772" y="597220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 smtClean="0"/>
              <a:t>NoPo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2064772" y="6392881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CS:GO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064773" y="4967922"/>
            <a:ext cx="390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Joukkue</a:t>
            </a:r>
            <a:endParaRPr lang="fi-FI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1946" y="270172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Yhdyshenkilö</a:t>
            </a:r>
            <a:endParaRPr lang="fi-F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946" y="311921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Puhelin</a:t>
            </a:r>
            <a:endParaRPr lang="fi-FI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946" y="354929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Sähköposti</a:t>
            </a:r>
            <a:endParaRPr lang="fi-FI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1946" y="396678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Kotipaikka</a:t>
            </a:r>
            <a:endParaRPr lang="fi-FI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1946" y="438427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Maa</a:t>
            </a:r>
            <a:endParaRPr lang="fi-FI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1946" y="556785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Nimi</a:t>
            </a:r>
            <a:endParaRPr lang="fi-FI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946" y="597056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Lyhenne</a:t>
            </a:r>
            <a:endParaRPr lang="fi-FI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71946" y="640186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Peli</a:t>
            </a:r>
            <a:endParaRPr lang="fi-FI" sz="1400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708545" y="6450448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ounded Rectangle 26"/>
          <p:cNvSpPr/>
          <p:nvPr/>
        </p:nvSpPr>
        <p:spPr>
          <a:xfrm>
            <a:off x="4277032" y="6977249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28" name="Rounded Rectangle 27"/>
          <p:cNvSpPr/>
          <p:nvPr/>
        </p:nvSpPr>
        <p:spPr>
          <a:xfrm>
            <a:off x="2322871" y="6977249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54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Ilmoittautuneet</a:t>
            </a:r>
            <a:endParaRPr lang="fi-FI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239" y="2684206"/>
            <a:ext cx="19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/>
              <a:t>CS:GO Pro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Nokian </a:t>
            </a:r>
            <a:r>
              <a:rPr lang="fi-FI" dirty="0" err="1"/>
              <a:t>P</a:t>
            </a:r>
            <a:r>
              <a:rPr lang="fi-FI" dirty="0" err="1" smtClean="0"/>
              <a:t>oikulit</a:t>
            </a:r>
            <a:r>
              <a:rPr lang="fi-FI" dirty="0" smtClean="0"/>
              <a:t>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endParaRPr lang="fi-FI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399" y="346587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Tampereen Hurjat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864" y="3835202"/>
            <a:ext cx="19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/>
              <a:t>League</a:t>
            </a:r>
            <a:r>
              <a:rPr lang="fi-FI" dirty="0" smtClean="0"/>
              <a:t> of </a:t>
            </a:r>
            <a:r>
              <a:rPr lang="fi-FI" dirty="0" err="1" smtClean="0"/>
              <a:t>legends</a:t>
            </a:r>
            <a:r>
              <a:rPr lang="fi-FI" dirty="0" smtClean="0"/>
              <a:t> </a:t>
            </a:r>
            <a:r>
              <a:rPr lang="fi-FI" dirty="0" err="1" smtClean="0"/>
              <a:t>Amateur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2064774" y="420453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NuoretJuipit</a:t>
            </a:r>
            <a:r>
              <a:rPr lang="fi-FI" dirty="0" smtClean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r>
              <a:rPr lang="fi-FI" u="sng" dirty="0" smtClean="0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65122" y="4727754"/>
            <a:ext cx="4380271" cy="2315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Haluatko varmasti poistaa Joukkueen Nokia </a:t>
            </a:r>
            <a:r>
              <a:rPr lang="fi-FI" dirty="0" err="1" smtClean="0"/>
              <a:t>Poikulit</a:t>
            </a:r>
            <a:r>
              <a:rPr lang="fi-FI" dirty="0" smtClean="0"/>
              <a:t> turnauksesta CS:GO Pro?</a:t>
            </a:r>
            <a:endParaRPr lang="fi-FI" dirty="0"/>
          </a:p>
        </p:txBody>
      </p:sp>
      <p:sp>
        <p:nvSpPr>
          <p:cNvPr id="13" name="Rounded Rectangle 12"/>
          <p:cNvSpPr/>
          <p:nvPr/>
        </p:nvSpPr>
        <p:spPr>
          <a:xfrm>
            <a:off x="1553498" y="6394322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3411798" y="6394321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194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Turnaukset</a:t>
            </a:r>
            <a:endParaRPr lang="fi-FI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CS:GO PRO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399" y="3465870"/>
            <a:ext cx="44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League of legends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smtClean="0"/>
              <a:t>	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  <a:p>
            <a:r>
              <a:rPr lang="fi-FI" smtClean="0"/>
              <a:t>amateur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2064774" y="4112201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 smtClean="0">
                <a:solidFill>
                  <a:schemeClr val="accent1">
                    <a:lumMod val="75000"/>
                  </a:schemeClr>
                </a:solidFill>
              </a:rPr>
              <a:t>Lisää turnaus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823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b="1" dirty="0" smtClean="0"/>
              <a:t>Lisää turnaus</a:t>
            </a:r>
            <a:endParaRPr lang="fi-FI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2064774" y="2782118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2064773" y="320279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2064773" y="362347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TextBox 46"/>
          <p:cNvSpPr txBox="1"/>
          <p:nvPr/>
        </p:nvSpPr>
        <p:spPr>
          <a:xfrm>
            <a:off x="471946" y="278488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Yhdyshenkilö</a:t>
            </a:r>
            <a:endParaRPr lang="fi-FI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1946" y="320237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Puhelin</a:t>
            </a:r>
            <a:endParaRPr lang="fi-FI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946" y="3632456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Sähköposti</a:t>
            </a:r>
            <a:endParaRPr lang="fi-FI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4277032" y="516649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Lisää</a:t>
            </a:r>
            <a:endParaRPr lang="fi-FI" dirty="0"/>
          </a:p>
        </p:txBody>
      </p:sp>
      <p:sp>
        <p:nvSpPr>
          <p:cNvPr id="51" name="Rounded Rectangle 50"/>
          <p:cNvSpPr/>
          <p:nvPr/>
        </p:nvSpPr>
        <p:spPr>
          <a:xfrm>
            <a:off x="2322871" y="516649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  <p:sp>
        <p:nvSpPr>
          <p:cNvPr id="52" name="TextBox 51"/>
          <p:cNvSpPr txBox="1"/>
          <p:nvPr/>
        </p:nvSpPr>
        <p:spPr>
          <a:xfrm>
            <a:off x="471946" y="404994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Lisää taustakuva</a:t>
            </a:r>
            <a:endParaRPr lang="fi-FI" sz="1400" dirty="0"/>
          </a:p>
        </p:txBody>
      </p:sp>
      <p:sp>
        <p:nvSpPr>
          <p:cNvPr id="53" name="Rectangle 52"/>
          <p:cNvSpPr/>
          <p:nvPr/>
        </p:nvSpPr>
        <p:spPr>
          <a:xfrm>
            <a:off x="2064772" y="404830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5708545" y="4105870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TextBox 54"/>
          <p:cNvSpPr txBox="1"/>
          <p:nvPr/>
        </p:nvSpPr>
        <p:spPr>
          <a:xfrm>
            <a:off x="471946" y="446768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Lisää logo</a:t>
            </a:r>
            <a:endParaRPr lang="fi-FI" sz="1400" dirty="0"/>
          </a:p>
        </p:txBody>
      </p:sp>
      <p:sp>
        <p:nvSpPr>
          <p:cNvPr id="56" name="Rectangle 55"/>
          <p:cNvSpPr/>
          <p:nvPr/>
        </p:nvSpPr>
        <p:spPr>
          <a:xfrm>
            <a:off x="2064772" y="446604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Isosceles Triangle 56"/>
          <p:cNvSpPr/>
          <p:nvPr/>
        </p:nvSpPr>
        <p:spPr>
          <a:xfrm rot="10800000">
            <a:off x="5708545" y="4523610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2064774" y="236420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TextBox 58"/>
          <p:cNvSpPr txBox="1"/>
          <p:nvPr/>
        </p:nvSpPr>
        <p:spPr>
          <a:xfrm>
            <a:off x="471946" y="236697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smtClean="0"/>
              <a:t>Turnauksen nimi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56614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64774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64774" y="0"/>
            <a:ext cx="4793226" cy="1902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064774" y="1902542"/>
            <a:ext cx="39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Turnaukset</a:t>
            </a:r>
            <a:endParaRPr lang="fi-FI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7399" y="305353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CS:GO PRO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 smtClean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399" y="3465870"/>
            <a:ext cx="44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League of legends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smtClean="0"/>
              <a:t>		</a:t>
            </a:r>
            <a:r>
              <a:rPr lang="fi-FI" u="sng" smtClean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  <a:p>
            <a:r>
              <a:rPr lang="fi-FI" smtClean="0"/>
              <a:t>amateur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2064774" y="4112201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 smtClean="0">
                <a:solidFill>
                  <a:schemeClr val="accent1">
                    <a:lumMod val="75000"/>
                  </a:schemeClr>
                </a:solidFill>
              </a:rPr>
              <a:t>Lisää turnaus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8505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182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Knuuttila Joni Matias</dc:creator>
  <cp:lastModifiedBy>Knuuttila Joni Matias</cp:lastModifiedBy>
  <cp:revision>17</cp:revision>
  <dcterms:created xsi:type="dcterms:W3CDTF">2018-02-23T08:00:31Z</dcterms:created>
  <dcterms:modified xsi:type="dcterms:W3CDTF">2018-03-08T12:10:02Z</dcterms:modified>
</cp:coreProperties>
</file>