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59" r:id="rId6"/>
    <p:sldId id="266" r:id="rId7"/>
    <p:sldId id="268" r:id="rId8"/>
    <p:sldId id="275" r:id="rId9"/>
    <p:sldId id="269" r:id="rId10"/>
    <p:sldId id="270" r:id="rId11"/>
    <p:sldId id="271" r:id="rId12"/>
    <p:sldId id="274" r:id="rId13"/>
    <p:sldId id="273" r:id="rId1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6183" autoAdjust="0"/>
  </p:normalViewPr>
  <p:slideViewPr>
    <p:cSldViewPr snapToGrid="0">
      <p:cViewPr varScale="1">
        <p:scale>
          <a:sx n="56" d="100"/>
          <a:sy n="56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EE09E-291A-4587-9189-35C935E1E7E9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0DD53-E237-4629-A9E4-35DBCAE1A8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3419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Painikkeiden fontti ja koko: </a:t>
            </a:r>
            <a:r>
              <a:rPr lang="fi-FI" dirty="0" err="1"/>
              <a:t>Akashi</a:t>
            </a:r>
            <a:r>
              <a:rPr lang="fi-FI" dirty="0"/>
              <a:t> ja 18px</a:t>
            </a:r>
          </a:p>
          <a:p>
            <a:endParaRPr lang="fi-FI" dirty="0"/>
          </a:p>
          <a:p>
            <a:r>
              <a:rPr lang="fi-FI" dirty="0"/>
              <a:t>Sivun otsikon fontti ja koko: </a:t>
            </a:r>
            <a:r>
              <a:rPr lang="fi-FI" dirty="0" err="1"/>
              <a:t>Akashi</a:t>
            </a:r>
            <a:r>
              <a:rPr lang="fi-FI" dirty="0"/>
              <a:t> ja 32px</a:t>
            </a:r>
          </a:p>
          <a:p>
            <a:endParaRPr lang="fi-FI" dirty="0"/>
          </a:p>
          <a:p>
            <a:r>
              <a:rPr lang="fi-FI" dirty="0"/>
              <a:t>Otsikon alla olevat tekstit: </a:t>
            </a:r>
            <a:r>
              <a:rPr lang="fi-FI" dirty="0" err="1"/>
              <a:t>Arial</a:t>
            </a:r>
            <a:r>
              <a:rPr lang="fi-FI" dirty="0"/>
              <a:t> ja 18px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0DD53-E237-4629-A9E4-35DBCAE1A8F8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41562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Painikkeiden fontti ja koko: </a:t>
            </a:r>
            <a:r>
              <a:rPr lang="fi-FI" dirty="0" err="1"/>
              <a:t>Akashi</a:t>
            </a:r>
            <a:r>
              <a:rPr lang="fi-FI" dirty="0"/>
              <a:t> ja 18px</a:t>
            </a:r>
          </a:p>
          <a:p>
            <a:endParaRPr lang="fi-FI" dirty="0"/>
          </a:p>
          <a:p>
            <a:r>
              <a:rPr lang="fi-FI" dirty="0"/>
              <a:t>Sivun otsikon fontti ja koko: </a:t>
            </a:r>
            <a:r>
              <a:rPr lang="fi-FI" dirty="0" err="1"/>
              <a:t>Akashi</a:t>
            </a:r>
            <a:r>
              <a:rPr lang="fi-FI" dirty="0"/>
              <a:t> ja 32px</a:t>
            </a:r>
          </a:p>
          <a:p>
            <a:endParaRPr lang="fi-FI" dirty="0"/>
          </a:p>
          <a:p>
            <a:r>
              <a:rPr lang="fi-FI" dirty="0"/>
              <a:t>Otsikon alla olevat tekstit: </a:t>
            </a:r>
            <a:r>
              <a:rPr lang="fi-FI" dirty="0" err="1"/>
              <a:t>Arial</a:t>
            </a:r>
            <a:r>
              <a:rPr lang="fi-FI" dirty="0"/>
              <a:t> ja 18px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0DD53-E237-4629-A9E4-35DBCAE1A8F8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251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Painikkeiden fontti ja koko: </a:t>
            </a:r>
            <a:r>
              <a:rPr lang="fi-FI" dirty="0" err="1"/>
              <a:t>Akashi</a:t>
            </a:r>
            <a:r>
              <a:rPr lang="fi-FI" dirty="0"/>
              <a:t> ja 18px</a:t>
            </a:r>
          </a:p>
          <a:p>
            <a:endParaRPr lang="fi-FI" dirty="0"/>
          </a:p>
          <a:p>
            <a:r>
              <a:rPr lang="fi-FI" dirty="0"/>
              <a:t>Sivun otsikon fontti ja koko: </a:t>
            </a:r>
            <a:r>
              <a:rPr lang="fi-FI" dirty="0" err="1"/>
              <a:t>Akashi</a:t>
            </a:r>
            <a:r>
              <a:rPr lang="fi-FI" dirty="0"/>
              <a:t> ja 32px</a:t>
            </a:r>
          </a:p>
          <a:p>
            <a:endParaRPr lang="fi-FI" dirty="0"/>
          </a:p>
          <a:p>
            <a:r>
              <a:rPr lang="fi-FI" dirty="0"/>
              <a:t>Lomakkeen tekstit: </a:t>
            </a:r>
            <a:r>
              <a:rPr lang="fi-FI" dirty="0" err="1"/>
              <a:t>Arial</a:t>
            </a:r>
            <a:r>
              <a:rPr lang="fi-FI" dirty="0"/>
              <a:t> ja 12px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0DD53-E237-4629-A9E4-35DBCAE1A8F8}" type="slidenum">
              <a:rPr lang="fi-FI" smtClean="0"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7254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Painikkeiden fontti ja koko: </a:t>
            </a:r>
            <a:r>
              <a:rPr lang="fi-FI" dirty="0" err="1"/>
              <a:t>Akashi</a:t>
            </a:r>
            <a:r>
              <a:rPr lang="fi-FI" dirty="0"/>
              <a:t> ja 18px</a:t>
            </a:r>
          </a:p>
          <a:p>
            <a:endParaRPr lang="fi-FI" dirty="0"/>
          </a:p>
          <a:p>
            <a:r>
              <a:rPr lang="fi-FI" dirty="0"/>
              <a:t>Sivun otsikon fontti ja koko: </a:t>
            </a:r>
            <a:r>
              <a:rPr lang="fi-FI" dirty="0" err="1"/>
              <a:t>Akashi</a:t>
            </a:r>
            <a:r>
              <a:rPr lang="fi-FI" dirty="0"/>
              <a:t> ja 32px</a:t>
            </a:r>
          </a:p>
          <a:p>
            <a:endParaRPr lang="fi-FI" dirty="0"/>
          </a:p>
          <a:p>
            <a:r>
              <a:rPr lang="fi-FI" dirty="0"/>
              <a:t>Otsikon alla olevat tekstit: </a:t>
            </a:r>
            <a:r>
              <a:rPr lang="fi-FI" dirty="0" err="1"/>
              <a:t>Arial</a:t>
            </a:r>
            <a:r>
              <a:rPr lang="fi-FI" dirty="0"/>
              <a:t> ja 18px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0DD53-E237-4629-A9E4-35DBCAE1A8F8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982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Painikkeiden fontti ja koko: </a:t>
            </a:r>
            <a:r>
              <a:rPr lang="fi-FI" dirty="0" err="1"/>
              <a:t>Akashi</a:t>
            </a:r>
            <a:r>
              <a:rPr lang="fi-FI" dirty="0"/>
              <a:t> ja 18px</a:t>
            </a:r>
          </a:p>
          <a:p>
            <a:endParaRPr lang="fi-FI" dirty="0"/>
          </a:p>
          <a:p>
            <a:r>
              <a:rPr lang="fi-FI" dirty="0"/>
              <a:t>Sivun otsikon fontti ja koko: </a:t>
            </a:r>
            <a:r>
              <a:rPr lang="fi-FI" dirty="0" err="1"/>
              <a:t>Akashi</a:t>
            </a:r>
            <a:r>
              <a:rPr lang="fi-FI" dirty="0"/>
              <a:t> ja 32px</a:t>
            </a:r>
          </a:p>
          <a:p>
            <a:endParaRPr lang="fi-FI" dirty="0"/>
          </a:p>
          <a:p>
            <a:r>
              <a:rPr lang="fi-FI" dirty="0"/>
              <a:t>Otsikon alla olevat tekstit: </a:t>
            </a:r>
            <a:r>
              <a:rPr lang="fi-FI" dirty="0" err="1"/>
              <a:t>Arial</a:t>
            </a:r>
            <a:r>
              <a:rPr lang="fi-FI" dirty="0"/>
              <a:t> ja 18px</a:t>
            </a:r>
          </a:p>
          <a:p>
            <a:endParaRPr lang="fi-FI" dirty="0"/>
          </a:p>
          <a:p>
            <a:r>
              <a:rPr lang="fi-FI" dirty="0"/>
              <a:t>Lomakkeen tekstit </a:t>
            </a:r>
            <a:r>
              <a:rPr lang="fi-FI" dirty="0" err="1"/>
              <a:t>Arial</a:t>
            </a:r>
            <a:r>
              <a:rPr lang="fi-FI" dirty="0"/>
              <a:t> 12px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0DD53-E237-4629-A9E4-35DBCAE1A8F8}" type="slidenum">
              <a:rPr lang="fi-FI" smtClean="0"/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6991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Painikkeiden fontti ja koko: </a:t>
            </a:r>
            <a:r>
              <a:rPr lang="fi-FI" dirty="0" err="1"/>
              <a:t>Akashi</a:t>
            </a:r>
            <a:r>
              <a:rPr lang="fi-FI" dirty="0"/>
              <a:t> ja 18px</a:t>
            </a:r>
          </a:p>
          <a:p>
            <a:endParaRPr lang="fi-FI" dirty="0"/>
          </a:p>
          <a:p>
            <a:r>
              <a:rPr lang="fi-FI" dirty="0"/>
              <a:t>Sivun otsikon fontti ja koko: </a:t>
            </a:r>
            <a:r>
              <a:rPr lang="fi-FI" dirty="0" err="1"/>
              <a:t>Akashi</a:t>
            </a:r>
            <a:r>
              <a:rPr lang="fi-FI" dirty="0"/>
              <a:t> ja 32px</a:t>
            </a:r>
          </a:p>
          <a:p>
            <a:endParaRPr lang="fi-FI" dirty="0"/>
          </a:p>
          <a:p>
            <a:r>
              <a:rPr lang="fi-FI" dirty="0"/>
              <a:t>Otsikon alla olevat tekstit: </a:t>
            </a:r>
            <a:r>
              <a:rPr lang="fi-FI" dirty="0" err="1"/>
              <a:t>Arial</a:t>
            </a:r>
            <a:r>
              <a:rPr lang="fi-FI" dirty="0"/>
              <a:t> ja 12px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0DD53-E237-4629-A9E4-35DBCAE1A8F8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7373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Painikkeiden fontti ja koko: </a:t>
            </a:r>
            <a:r>
              <a:rPr lang="fi-FI" dirty="0" err="1"/>
              <a:t>Akashi</a:t>
            </a:r>
            <a:r>
              <a:rPr lang="fi-FI" dirty="0"/>
              <a:t> ja 18px</a:t>
            </a:r>
          </a:p>
          <a:p>
            <a:endParaRPr lang="fi-FI" dirty="0"/>
          </a:p>
          <a:p>
            <a:r>
              <a:rPr lang="fi-FI" dirty="0"/>
              <a:t>Sivun otsikon fontti ja koko: </a:t>
            </a:r>
            <a:r>
              <a:rPr lang="fi-FI" dirty="0" err="1"/>
              <a:t>Akashi</a:t>
            </a:r>
            <a:r>
              <a:rPr lang="fi-FI" dirty="0"/>
              <a:t> ja 32px</a:t>
            </a:r>
          </a:p>
          <a:p>
            <a:endParaRPr lang="fi-FI" dirty="0"/>
          </a:p>
          <a:p>
            <a:r>
              <a:rPr lang="fi-FI" dirty="0"/>
              <a:t>Otsikon alla olevat tekstit: </a:t>
            </a:r>
            <a:r>
              <a:rPr lang="fi-FI" dirty="0" err="1"/>
              <a:t>Arial</a:t>
            </a:r>
            <a:r>
              <a:rPr lang="fi-FI" dirty="0"/>
              <a:t> ja 18px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0DD53-E237-4629-A9E4-35DBCAE1A8F8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091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Painikkeiden fontti ja koko: </a:t>
            </a:r>
            <a:r>
              <a:rPr lang="fi-FI" dirty="0" err="1"/>
              <a:t>Akashi</a:t>
            </a:r>
            <a:r>
              <a:rPr lang="fi-FI" dirty="0"/>
              <a:t> ja 18px</a:t>
            </a:r>
          </a:p>
          <a:p>
            <a:endParaRPr lang="fi-FI" dirty="0"/>
          </a:p>
          <a:p>
            <a:r>
              <a:rPr lang="fi-FI" dirty="0"/>
              <a:t>Sivun otsikon fontti ja koko: </a:t>
            </a:r>
            <a:r>
              <a:rPr lang="fi-FI" dirty="0" err="1"/>
              <a:t>Akashi</a:t>
            </a:r>
            <a:r>
              <a:rPr lang="fi-FI" dirty="0"/>
              <a:t> ja 32px</a:t>
            </a:r>
          </a:p>
          <a:p>
            <a:endParaRPr lang="fi-FI" dirty="0"/>
          </a:p>
          <a:p>
            <a:r>
              <a:rPr lang="fi-FI" dirty="0"/>
              <a:t>Otsikon alla olevat tekstit: </a:t>
            </a:r>
            <a:r>
              <a:rPr lang="fi-FI" dirty="0" err="1"/>
              <a:t>Arial</a:t>
            </a:r>
            <a:r>
              <a:rPr lang="fi-FI" dirty="0"/>
              <a:t> ja 18px</a:t>
            </a:r>
          </a:p>
          <a:p>
            <a:endParaRPr lang="fi-FI" dirty="0"/>
          </a:p>
          <a:p>
            <a:r>
              <a:rPr lang="fi-FI" dirty="0"/>
              <a:t>Lomakkeen tekstit: </a:t>
            </a:r>
            <a:r>
              <a:rPr lang="fi-FI" dirty="0" err="1"/>
              <a:t>Arial</a:t>
            </a:r>
            <a:r>
              <a:rPr lang="fi-FI" dirty="0"/>
              <a:t> 12px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0DD53-E237-4629-A9E4-35DBCAE1A8F8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572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Painikkeiden fontti ja koko: </a:t>
            </a:r>
            <a:r>
              <a:rPr lang="fi-FI" dirty="0" err="1"/>
              <a:t>Akashi</a:t>
            </a:r>
            <a:r>
              <a:rPr lang="fi-FI" dirty="0"/>
              <a:t> ja 18px</a:t>
            </a:r>
          </a:p>
          <a:p>
            <a:endParaRPr lang="fi-FI" dirty="0"/>
          </a:p>
          <a:p>
            <a:r>
              <a:rPr lang="fi-FI" dirty="0"/>
              <a:t>Sivun otsikon fontti ja koko: </a:t>
            </a:r>
            <a:r>
              <a:rPr lang="fi-FI" dirty="0" err="1"/>
              <a:t>Akashi</a:t>
            </a:r>
            <a:r>
              <a:rPr lang="fi-FI" dirty="0"/>
              <a:t> ja 32px</a:t>
            </a:r>
          </a:p>
          <a:p>
            <a:endParaRPr lang="fi-FI" dirty="0"/>
          </a:p>
          <a:p>
            <a:r>
              <a:rPr lang="fi-FI" dirty="0"/>
              <a:t>Otsikon alla olevat tekstit: </a:t>
            </a:r>
            <a:r>
              <a:rPr lang="fi-FI" dirty="0" err="1"/>
              <a:t>Arial</a:t>
            </a:r>
            <a:r>
              <a:rPr lang="fi-FI" dirty="0"/>
              <a:t> ja 12px</a:t>
            </a:r>
          </a:p>
          <a:p>
            <a:endParaRPr lang="fi-FI" dirty="0"/>
          </a:p>
          <a:p>
            <a:r>
              <a:rPr lang="fi-FI" dirty="0"/>
              <a:t>Kirjaudu painikkeen fontti ja koko: </a:t>
            </a:r>
            <a:r>
              <a:rPr lang="fi-FI" dirty="0" err="1"/>
              <a:t>Arial</a:t>
            </a:r>
            <a:r>
              <a:rPr lang="fi-FI" dirty="0"/>
              <a:t> 18px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0DD53-E237-4629-A9E4-35DBCAE1A8F8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0689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Painikkeiden fontti ja koko: </a:t>
            </a:r>
            <a:r>
              <a:rPr lang="fi-FI" dirty="0" err="1"/>
              <a:t>Akashi</a:t>
            </a:r>
            <a:r>
              <a:rPr lang="fi-FI" dirty="0"/>
              <a:t> ja 18px</a:t>
            </a:r>
          </a:p>
          <a:p>
            <a:endParaRPr lang="fi-FI" dirty="0"/>
          </a:p>
          <a:p>
            <a:r>
              <a:rPr lang="fi-FI" dirty="0"/>
              <a:t>Sivun otsikon fontti ja koko: </a:t>
            </a:r>
            <a:r>
              <a:rPr lang="fi-FI" dirty="0" err="1"/>
              <a:t>Akashi</a:t>
            </a:r>
            <a:r>
              <a:rPr lang="fi-FI" dirty="0"/>
              <a:t> ja 32px</a:t>
            </a:r>
          </a:p>
          <a:p>
            <a:endParaRPr lang="fi-FI" dirty="0"/>
          </a:p>
          <a:p>
            <a:r>
              <a:rPr lang="fi-FI" dirty="0"/>
              <a:t>Otsikon alla olevat tekstit: </a:t>
            </a:r>
            <a:r>
              <a:rPr lang="fi-FI" dirty="0" err="1"/>
              <a:t>Arial</a:t>
            </a:r>
            <a:r>
              <a:rPr lang="fi-FI" dirty="0"/>
              <a:t> ja 18px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0DD53-E237-4629-A9E4-35DBCAE1A8F8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0730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Painikkeiden fontti ja koko: </a:t>
            </a:r>
            <a:r>
              <a:rPr lang="fi-FI" dirty="0" err="1"/>
              <a:t>Akashi</a:t>
            </a:r>
            <a:r>
              <a:rPr lang="fi-FI" dirty="0"/>
              <a:t> ja 18px</a:t>
            </a:r>
          </a:p>
          <a:p>
            <a:endParaRPr lang="fi-FI" dirty="0"/>
          </a:p>
          <a:p>
            <a:r>
              <a:rPr lang="fi-FI" dirty="0"/>
              <a:t>Sivun otsikon fontti ja koko: </a:t>
            </a:r>
            <a:r>
              <a:rPr lang="fi-FI" dirty="0" err="1"/>
              <a:t>Akashi</a:t>
            </a:r>
            <a:r>
              <a:rPr lang="fi-FI" dirty="0"/>
              <a:t> ja 32px</a:t>
            </a:r>
          </a:p>
          <a:p>
            <a:endParaRPr lang="fi-FI" dirty="0"/>
          </a:p>
          <a:p>
            <a:r>
              <a:rPr lang="fi-FI" dirty="0"/>
              <a:t>Otsikon alla olevat tekstit: </a:t>
            </a:r>
            <a:r>
              <a:rPr lang="fi-FI" dirty="0" err="1"/>
              <a:t>Arial</a:t>
            </a:r>
            <a:r>
              <a:rPr lang="fi-FI" dirty="0"/>
              <a:t> ja 18px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0DD53-E237-4629-A9E4-35DBCAE1A8F8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8891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Painikkeiden fontti ja koko: </a:t>
            </a:r>
            <a:r>
              <a:rPr lang="fi-FI" dirty="0" err="1"/>
              <a:t>Akashi</a:t>
            </a:r>
            <a:r>
              <a:rPr lang="fi-FI" dirty="0"/>
              <a:t> ja 18px</a:t>
            </a:r>
          </a:p>
          <a:p>
            <a:endParaRPr lang="fi-FI" dirty="0"/>
          </a:p>
          <a:p>
            <a:r>
              <a:rPr lang="fi-FI" dirty="0"/>
              <a:t>Sivun otsikon fontti ja koko: </a:t>
            </a:r>
            <a:r>
              <a:rPr lang="fi-FI" dirty="0" err="1"/>
              <a:t>Akashi</a:t>
            </a:r>
            <a:r>
              <a:rPr lang="fi-FI" dirty="0"/>
              <a:t> ja 32px</a:t>
            </a:r>
          </a:p>
          <a:p>
            <a:r>
              <a:rPr lang="fi-FI" dirty="0"/>
              <a:t>Sivun alaotsikon fontti ja koko: </a:t>
            </a:r>
            <a:r>
              <a:rPr lang="fi-FI" dirty="0" err="1"/>
              <a:t>Akashi</a:t>
            </a:r>
            <a:r>
              <a:rPr lang="fi-FI" dirty="0"/>
              <a:t> ja 28px</a:t>
            </a:r>
          </a:p>
          <a:p>
            <a:endParaRPr lang="fi-FI" dirty="0"/>
          </a:p>
          <a:p>
            <a:r>
              <a:rPr lang="fi-FI" dirty="0"/>
              <a:t>Otsikon alla olevat tekstit: </a:t>
            </a:r>
            <a:r>
              <a:rPr lang="fi-FI" dirty="0" err="1"/>
              <a:t>Arial</a:t>
            </a:r>
            <a:r>
              <a:rPr lang="fi-FI" dirty="0"/>
              <a:t> ja 18px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0DD53-E237-4629-A9E4-35DBCAE1A8F8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3544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Painikkeiden fontti ja koko: </a:t>
            </a:r>
            <a:r>
              <a:rPr lang="fi-FI" dirty="0" err="1"/>
              <a:t>Akashi</a:t>
            </a:r>
            <a:r>
              <a:rPr lang="fi-FI" dirty="0"/>
              <a:t> ja 18px</a:t>
            </a:r>
          </a:p>
          <a:p>
            <a:endParaRPr lang="fi-FI" dirty="0"/>
          </a:p>
          <a:p>
            <a:r>
              <a:rPr lang="fi-FI" dirty="0"/>
              <a:t>Sivun otsikon fontti ja koko: </a:t>
            </a:r>
            <a:r>
              <a:rPr lang="fi-FI" dirty="0" err="1"/>
              <a:t>Akashi</a:t>
            </a:r>
            <a:r>
              <a:rPr lang="fi-FI" dirty="0"/>
              <a:t> ja 32px</a:t>
            </a:r>
          </a:p>
          <a:p>
            <a:endParaRPr lang="fi-FI" dirty="0"/>
          </a:p>
          <a:p>
            <a:r>
              <a:rPr lang="fi-FI" dirty="0"/>
              <a:t>Otsikon alla olevat tekstit: </a:t>
            </a:r>
            <a:r>
              <a:rPr lang="fi-FI" dirty="0" err="1"/>
              <a:t>Arial</a:t>
            </a:r>
            <a:r>
              <a:rPr lang="fi-FI" dirty="0"/>
              <a:t> ja 18px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0DD53-E237-4629-A9E4-35DBCAE1A8F8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575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7DE-525F-4EB4-A52A-494AFCBB0755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E0FC-916E-45F7-8E74-31BBF1BB02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133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7DE-525F-4EB4-A52A-494AFCBB0755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E0FC-916E-45F7-8E74-31BBF1BB02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126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7DE-525F-4EB4-A52A-494AFCBB0755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E0FC-916E-45F7-8E74-31BBF1BB02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403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7DE-525F-4EB4-A52A-494AFCBB0755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E0FC-916E-45F7-8E74-31BBF1BB02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7DE-525F-4EB4-A52A-494AFCBB0755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E0FC-916E-45F7-8E74-31BBF1BB02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116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7DE-525F-4EB4-A52A-494AFCBB0755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E0FC-916E-45F7-8E74-31BBF1BB02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940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7DE-525F-4EB4-A52A-494AFCBB0755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E0FC-916E-45F7-8E74-31BBF1BB02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5139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7DE-525F-4EB4-A52A-494AFCBB0755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E0FC-916E-45F7-8E74-31BBF1BB02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743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7DE-525F-4EB4-A52A-494AFCBB0755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E0FC-916E-45F7-8E74-31BBF1BB02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90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7DE-525F-4EB4-A52A-494AFCBB0755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E0FC-916E-45F7-8E74-31BBF1BB02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822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7DE-525F-4EB4-A52A-494AFCBB0755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E0FC-916E-45F7-8E74-31BBF1BB02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932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EF7DE-525F-4EB4-A52A-494AFCBB0755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E0FC-916E-45F7-8E74-31BBF1BB02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885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" y="3687913"/>
            <a:ext cx="6858001" cy="8511702"/>
          </a:xfrm>
          <a:prstGeom prst="rect">
            <a:avLst/>
          </a:prstGeom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-10907" y="3687914"/>
            <a:ext cx="6861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b="1" dirty="0">
                <a:latin typeface="Akashi" panose="02000500000000000000" pitchFamily="2" charset="0"/>
              </a:rPr>
              <a:t>Etusivu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31" y="0"/>
            <a:ext cx="4082129" cy="271955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-1"/>
            <a:ext cx="2768430" cy="2719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202" b="1" dirty="0">
              <a:solidFill>
                <a:schemeClr val="tx1"/>
              </a:solidFill>
            </a:endParaRPr>
          </a:p>
        </p:txBody>
      </p:sp>
      <p:sp>
        <p:nvSpPr>
          <p:cNvPr id="34" name="L-Shape 33"/>
          <p:cNvSpPr/>
          <p:nvPr/>
        </p:nvSpPr>
        <p:spPr>
          <a:xfrm rot="20195725">
            <a:off x="472932" y="567239"/>
            <a:ext cx="560613" cy="1410274"/>
          </a:xfrm>
          <a:prstGeom prst="corner">
            <a:avLst>
              <a:gd name="adj1" fmla="val 54419"/>
              <a:gd name="adj2" fmla="val 5000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7" name="L-Shape 36"/>
          <p:cNvSpPr/>
          <p:nvPr/>
        </p:nvSpPr>
        <p:spPr>
          <a:xfrm rot="11436264" flipH="1">
            <a:off x="1531522" y="523582"/>
            <a:ext cx="786473" cy="1354301"/>
          </a:xfrm>
          <a:prstGeom prst="corner">
            <a:avLst>
              <a:gd name="adj1" fmla="val 84240"/>
              <a:gd name="adj2" fmla="val 30346"/>
            </a:avLst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8" name="Rectangle 37"/>
          <p:cNvSpPr/>
          <p:nvPr/>
        </p:nvSpPr>
        <p:spPr>
          <a:xfrm rot="683987">
            <a:off x="1894381" y="673198"/>
            <a:ext cx="368616" cy="383875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3" name="Rectangle 32"/>
          <p:cNvSpPr/>
          <p:nvPr/>
        </p:nvSpPr>
        <p:spPr>
          <a:xfrm>
            <a:off x="4181382" y="2719552"/>
            <a:ext cx="1389260" cy="9566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Varaa paikka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70642" y="2719555"/>
            <a:ext cx="1279918" cy="9566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Kirjaudu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82721" y="2719552"/>
            <a:ext cx="1389260" cy="9566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Ilmoittautuminen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84060" y="2719552"/>
            <a:ext cx="1389260" cy="9566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Ilmoittautuneet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-311" y="2719553"/>
            <a:ext cx="1389260" cy="9566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Etusivu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899" y="4495800"/>
            <a:ext cx="6451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LanParty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järjestetään 1.6.2018 Hepolamminkadun toimipisteessä. 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5494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" y="3687913"/>
            <a:ext cx="6858001" cy="8511702"/>
          </a:xfrm>
          <a:prstGeom prst="rect">
            <a:avLst/>
          </a:prstGeom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-10907" y="3687914"/>
            <a:ext cx="6861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b="1" dirty="0">
                <a:latin typeface="Akashi" panose="02000500000000000000" pitchFamily="2" charset="0"/>
              </a:rPr>
              <a:t>Turnaukset(kirjautunut)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31" y="-7305"/>
            <a:ext cx="4085823" cy="272686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4601" y="-1"/>
            <a:ext cx="2783031" cy="2719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202" b="1" dirty="0">
              <a:solidFill>
                <a:schemeClr val="tx1"/>
              </a:solidFill>
            </a:endParaRPr>
          </a:p>
        </p:txBody>
      </p:sp>
      <p:sp>
        <p:nvSpPr>
          <p:cNvPr id="34" name="L-Shape 33"/>
          <p:cNvSpPr/>
          <p:nvPr/>
        </p:nvSpPr>
        <p:spPr>
          <a:xfrm rot="20195725">
            <a:off x="472932" y="567239"/>
            <a:ext cx="560613" cy="1410274"/>
          </a:xfrm>
          <a:prstGeom prst="corner">
            <a:avLst>
              <a:gd name="adj1" fmla="val 54419"/>
              <a:gd name="adj2" fmla="val 5000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7" name="L-Shape 36"/>
          <p:cNvSpPr/>
          <p:nvPr/>
        </p:nvSpPr>
        <p:spPr>
          <a:xfrm rot="11436264" flipH="1">
            <a:off x="1531522" y="523582"/>
            <a:ext cx="786473" cy="1354301"/>
          </a:xfrm>
          <a:prstGeom prst="corner">
            <a:avLst>
              <a:gd name="adj1" fmla="val 77097"/>
              <a:gd name="adj2" fmla="val 40464"/>
            </a:avLst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8" name="Rectangle 37"/>
          <p:cNvSpPr/>
          <p:nvPr/>
        </p:nvSpPr>
        <p:spPr>
          <a:xfrm rot="662118">
            <a:off x="1876996" y="650467"/>
            <a:ext cx="404942" cy="3838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18" name="Rectangle 17"/>
          <p:cNvSpPr/>
          <p:nvPr/>
        </p:nvSpPr>
        <p:spPr>
          <a:xfrm>
            <a:off x="4181382" y="2713681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Varaa paikka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70642" y="2719555"/>
            <a:ext cx="1279918" cy="9566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Kirjaudu ulos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2721" y="2713682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Turnaukset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84060" y="2713683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Ilmoittautuneet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311" y="2719553"/>
            <a:ext cx="1389260" cy="9566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Etusivu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5899" y="4644529"/>
            <a:ext cx="663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CS:GO PRO					</a:t>
            </a:r>
            <a:r>
              <a:rPr lang="fi-FI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Muokkaa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fi-FI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Poista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899" y="5056861"/>
            <a:ext cx="663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League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legends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amateur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i-FI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Muokkaa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fi-FI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Poista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3871" y="5577332"/>
            <a:ext cx="663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Lisää turnaus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7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" y="3687913"/>
            <a:ext cx="6858001" cy="8511702"/>
          </a:xfrm>
          <a:prstGeom prst="rect">
            <a:avLst/>
          </a:prstGeom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-10907" y="3687914"/>
            <a:ext cx="6861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b="1" dirty="0">
                <a:latin typeface="Akashi" panose="02000500000000000000" pitchFamily="2" charset="0"/>
              </a:rPr>
              <a:t>Lisää turnaus(kirjautunut)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31" y="-7305"/>
            <a:ext cx="4085823" cy="272686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4601" y="-1"/>
            <a:ext cx="2783031" cy="2719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202" b="1" dirty="0">
              <a:solidFill>
                <a:schemeClr val="tx1"/>
              </a:solidFill>
            </a:endParaRPr>
          </a:p>
        </p:txBody>
      </p:sp>
      <p:sp>
        <p:nvSpPr>
          <p:cNvPr id="34" name="L-Shape 33"/>
          <p:cNvSpPr/>
          <p:nvPr/>
        </p:nvSpPr>
        <p:spPr>
          <a:xfrm rot="20195725">
            <a:off x="472932" y="567239"/>
            <a:ext cx="560613" cy="1410274"/>
          </a:xfrm>
          <a:prstGeom prst="corner">
            <a:avLst>
              <a:gd name="adj1" fmla="val 54419"/>
              <a:gd name="adj2" fmla="val 5000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7" name="L-Shape 36"/>
          <p:cNvSpPr/>
          <p:nvPr/>
        </p:nvSpPr>
        <p:spPr>
          <a:xfrm rot="11436264" flipH="1">
            <a:off x="1531522" y="523582"/>
            <a:ext cx="786473" cy="1354301"/>
          </a:xfrm>
          <a:prstGeom prst="corner">
            <a:avLst>
              <a:gd name="adj1" fmla="val 77097"/>
              <a:gd name="adj2" fmla="val 40464"/>
            </a:avLst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8" name="Rectangle 37"/>
          <p:cNvSpPr/>
          <p:nvPr/>
        </p:nvSpPr>
        <p:spPr>
          <a:xfrm rot="662118">
            <a:off x="1876996" y="650467"/>
            <a:ext cx="404942" cy="3838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18" name="Rectangle 17"/>
          <p:cNvSpPr/>
          <p:nvPr/>
        </p:nvSpPr>
        <p:spPr>
          <a:xfrm>
            <a:off x="4181382" y="2713681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Varaa paikka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70642" y="2719555"/>
            <a:ext cx="1279918" cy="9566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Kirjaudu ulos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2721" y="2713682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Turnaukset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84060" y="2713683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Ilmoittautuneet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311" y="2719553"/>
            <a:ext cx="1389260" cy="9566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Etusivu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13624" y="4868837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13623" y="5289514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13623" y="5710191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79204" y="4871603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Yhdyshenkilö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179204" y="5289092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Puhelin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179204" y="5719175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Sähköposti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625882" y="7253212"/>
            <a:ext cx="1696062" cy="5309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Lisää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671721" y="7253212"/>
            <a:ext cx="1696062" cy="5309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Peruuta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179204" y="6136664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Lisää taustakuva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13622" y="6135022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Isosceles Triangle 31"/>
          <p:cNvSpPr/>
          <p:nvPr/>
        </p:nvSpPr>
        <p:spPr>
          <a:xfrm rot="10800000">
            <a:off x="5057395" y="6192589"/>
            <a:ext cx="185049" cy="179832"/>
          </a:xfrm>
          <a:prstGeom prst="triangl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79204" y="6554404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Lisää logo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13622" y="6552762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Isosceles Triangle 38"/>
          <p:cNvSpPr/>
          <p:nvPr/>
        </p:nvSpPr>
        <p:spPr>
          <a:xfrm rot="10800000">
            <a:off x="5057395" y="6610329"/>
            <a:ext cx="185049" cy="179832"/>
          </a:xfrm>
          <a:prstGeom prst="triangl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13624" y="4450926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79204" y="4453692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Turnauksen nimi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87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" y="3687913"/>
            <a:ext cx="6858001" cy="8511702"/>
          </a:xfrm>
          <a:prstGeom prst="rect">
            <a:avLst/>
          </a:prstGeom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-10907" y="3687914"/>
            <a:ext cx="6861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b="1" dirty="0">
                <a:latin typeface="Akashi" panose="02000500000000000000" pitchFamily="2" charset="0"/>
              </a:rPr>
              <a:t>Turnaukset(kirjautunut)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31" y="-7305"/>
            <a:ext cx="4085823" cy="272686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4601" y="-1"/>
            <a:ext cx="2783031" cy="2719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202" b="1" dirty="0">
              <a:solidFill>
                <a:schemeClr val="tx1"/>
              </a:solidFill>
            </a:endParaRPr>
          </a:p>
        </p:txBody>
      </p:sp>
      <p:sp>
        <p:nvSpPr>
          <p:cNvPr id="34" name="L-Shape 33"/>
          <p:cNvSpPr/>
          <p:nvPr/>
        </p:nvSpPr>
        <p:spPr>
          <a:xfrm rot="20195725">
            <a:off x="472932" y="567239"/>
            <a:ext cx="560613" cy="1410274"/>
          </a:xfrm>
          <a:prstGeom prst="corner">
            <a:avLst>
              <a:gd name="adj1" fmla="val 54419"/>
              <a:gd name="adj2" fmla="val 5000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7" name="L-Shape 36"/>
          <p:cNvSpPr/>
          <p:nvPr/>
        </p:nvSpPr>
        <p:spPr>
          <a:xfrm rot="11436264" flipH="1">
            <a:off x="1531522" y="523582"/>
            <a:ext cx="786473" cy="1354301"/>
          </a:xfrm>
          <a:prstGeom prst="corner">
            <a:avLst>
              <a:gd name="adj1" fmla="val 77097"/>
              <a:gd name="adj2" fmla="val 40464"/>
            </a:avLst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8" name="Rectangle 37"/>
          <p:cNvSpPr/>
          <p:nvPr/>
        </p:nvSpPr>
        <p:spPr>
          <a:xfrm rot="662118">
            <a:off x="1876996" y="650467"/>
            <a:ext cx="404942" cy="3838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18" name="Rectangle 17"/>
          <p:cNvSpPr/>
          <p:nvPr/>
        </p:nvSpPr>
        <p:spPr>
          <a:xfrm>
            <a:off x="4181382" y="2713681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Varaa paikka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70642" y="2719555"/>
            <a:ext cx="1279918" cy="9566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Kirjaudu ulos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2721" y="2713682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Turnaukset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84060" y="2713683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Ilmoittautuneet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311" y="2719553"/>
            <a:ext cx="1389260" cy="9566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Etusivu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0578" y="4644529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CS:GO PRO		</a:t>
            </a:r>
            <a:r>
              <a:rPr lang="fi-FI" u="sng" dirty="0">
                <a:solidFill>
                  <a:schemeClr val="accent1">
                    <a:lumMod val="75000"/>
                  </a:schemeClr>
                </a:solidFill>
              </a:rPr>
              <a:t>Muokkaa</a:t>
            </a:r>
            <a:r>
              <a:rPr lang="fi-FI" dirty="0"/>
              <a:t>		</a:t>
            </a:r>
            <a:r>
              <a:rPr lang="fi-FI" u="sng" dirty="0">
                <a:solidFill>
                  <a:schemeClr val="accent1">
                    <a:lumMod val="75000"/>
                  </a:schemeClr>
                </a:solidFill>
              </a:rPr>
              <a:t>Poista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90578" y="5056861"/>
            <a:ext cx="444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League of legends	</a:t>
            </a:r>
            <a:r>
              <a:rPr lang="fi-FI" u="sng">
                <a:solidFill>
                  <a:schemeClr val="accent1">
                    <a:lumMod val="75000"/>
                  </a:schemeClr>
                </a:solidFill>
              </a:rPr>
              <a:t>Muokkaa</a:t>
            </a:r>
            <a:r>
              <a:rPr lang="fi-FI"/>
              <a:t>		</a:t>
            </a:r>
            <a:r>
              <a:rPr lang="fi-FI" u="sng">
                <a:solidFill>
                  <a:schemeClr val="accent1">
                    <a:lumMod val="75000"/>
                  </a:schemeClr>
                </a:solidFill>
              </a:rPr>
              <a:t>Poista</a:t>
            </a:r>
          </a:p>
          <a:p>
            <a:r>
              <a:rPr lang="fi-FI"/>
              <a:t>amateur</a:t>
            </a:r>
            <a:endParaRPr lang="fi-FI" dirty="0"/>
          </a:p>
        </p:txBody>
      </p:sp>
      <p:sp>
        <p:nvSpPr>
          <p:cNvPr id="17" name="TextBox 16"/>
          <p:cNvSpPr txBox="1"/>
          <p:nvPr/>
        </p:nvSpPr>
        <p:spPr>
          <a:xfrm>
            <a:off x="1297953" y="5703192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u="sng" dirty="0">
                <a:solidFill>
                  <a:schemeClr val="accent1">
                    <a:lumMod val="75000"/>
                  </a:schemeClr>
                </a:solidFill>
              </a:rPr>
              <a:t>Lisää turnaus</a:t>
            </a:r>
            <a:endParaRPr lang="fi-FI" dirty="0"/>
          </a:p>
        </p:txBody>
      </p:sp>
      <p:sp>
        <p:nvSpPr>
          <p:cNvPr id="25" name="Rounded Rectangle 24"/>
          <p:cNvSpPr/>
          <p:nvPr/>
        </p:nvSpPr>
        <p:spPr>
          <a:xfrm>
            <a:off x="1190371" y="5513800"/>
            <a:ext cx="4380271" cy="23154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Haluatko varmasti poistaa turnauksen CS:GO Pro?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578747" y="7180368"/>
            <a:ext cx="1469924" cy="417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Peruuta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437047" y="7180367"/>
            <a:ext cx="1469924" cy="417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Poista</a:t>
            </a:r>
          </a:p>
        </p:txBody>
      </p:sp>
    </p:spTree>
    <p:extLst>
      <p:ext uri="{BB962C8B-B14F-4D97-AF65-F5344CB8AC3E}">
        <p14:creationId xmlns:p14="http://schemas.microsoft.com/office/powerpoint/2010/main" val="413774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" y="3687913"/>
            <a:ext cx="6858001" cy="8511702"/>
          </a:xfrm>
          <a:prstGeom prst="rect">
            <a:avLst/>
          </a:prstGeom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-10907" y="3687914"/>
            <a:ext cx="6861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b="1" dirty="0">
                <a:latin typeface="Akashi" panose="02000500000000000000" pitchFamily="2" charset="0"/>
              </a:rPr>
              <a:t>Varaa paikka(kirjautunut)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31" y="-7305"/>
            <a:ext cx="4085823" cy="272686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4601" y="-1"/>
            <a:ext cx="2783031" cy="2719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202" b="1" dirty="0">
              <a:solidFill>
                <a:schemeClr val="tx1"/>
              </a:solidFill>
            </a:endParaRPr>
          </a:p>
        </p:txBody>
      </p:sp>
      <p:sp>
        <p:nvSpPr>
          <p:cNvPr id="34" name="L-Shape 33"/>
          <p:cNvSpPr/>
          <p:nvPr/>
        </p:nvSpPr>
        <p:spPr>
          <a:xfrm rot="20195725">
            <a:off x="472932" y="567239"/>
            <a:ext cx="560613" cy="1410274"/>
          </a:xfrm>
          <a:prstGeom prst="corner">
            <a:avLst>
              <a:gd name="adj1" fmla="val 54419"/>
              <a:gd name="adj2" fmla="val 5000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7" name="L-Shape 36"/>
          <p:cNvSpPr/>
          <p:nvPr/>
        </p:nvSpPr>
        <p:spPr>
          <a:xfrm rot="11436264" flipH="1">
            <a:off x="1531522" y="523582"/>
            <a:ext cx="786473" cy="1354301"/>
          </a:xfrm>
          <a:prstGeom prst="corner">
            <a:avLst>
              <a:gd name="adj1" fmla="val 77097"/>
              <a:gd name="adj2" fmla="val 40464"/>
            </a:avLst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8" name="Rectangle 37"/>
          <p:cNvSpPr/>
          <p:nvPr/>
        </p:nvSpPr>
        <p:spPr>
          <a:xfrm rot="662118">
            <a:off x="1876996" y="650467"/>
            <a:ext cx="404942" cy="3838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18" name="Rectangle 17"/>
          <p:cNvSpPr/>
          <p:nvPr/>
        </p:nvSpPr>
        <p:spPr>
          <a:xfrm>
            <a:off x="4181382" y="2713681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Varaa paikka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70642" y="2719555"/>
            <a:ext cx="1279918" cy="9566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Kirjaudu ulos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2721" y="2713682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Turnaukset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84060" y="2713683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Ilmoittautuneet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311" y="2719553"/>
            <a:ext cx="1389260" cy="9566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Etusivu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8460" y="4451170"/>
            <a:ext cx="6202680" cy="3093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ectangle 14"/>
          <p:cNvSpPr/>
          <p:nvPr/>
        </p:nvSpPr>
        <p:spPr>
          <a:xfrm>
            <a:off x="553720" y="4976806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/>
          <p:cNvSpPr/>
          <p:nvPr/>
        </p:nvSpPr>
        <p:spPr>
          <a:xfrm>
            <a:off x="995680" y="4976806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ectangle 24"/>
          <p:cNvSpPr/>
          <p:nvPr/>
        </p:nvSpPr>
        <p:spPr>
          <a:xfrm>
            <a:off x="1437640" y="4976806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Rectangle 25"/>
          <p:cNvSpPr/>
          <p:nvPr/>
        </p:nvSpPr>
        <p:spPr>
          <a:xfrm>
            <a:off x="1879600" y="4976806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Rectangle 26"/>
          <p:cNvSpPr/>
          <p:nvPr/>
        </p:nvSpPr>
        <p:spPr>
          <a:xfrm>
            <a:off x="2321560" y="4976806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Rectangle 27"/>
          <p:cNvSpPr/>
          <p:nvPr/>
        </p:nvSpPr>
        <p:spPr>
          <a:xfrm>
            <a:off x="553720" y="5388286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Rectangle 28"/>
          <p:cNvSpPr/>
          <p:nvPr/>
        </p:nvSpPr>
        <p:spPr>
          <a:xfrm>
            <a:off x="995680" y="5388286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ectangle 29"/>
          <p:cNvSpPr/>
          <p:nvPr/>
        </p:nvSpPr>
        <p:spPr>
          <a:xfrm>
            <a:off x="1437640" y="5388286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 30"/>
          <p:cNvSpPr/>
          <p:nvPr/>
        </p:nvSpPr>
        <p:spPr>
          <a:xfrm>
            <a:off x="1879600" y="5388286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Rectangle 31"/>
          <p:cNvSpPr/>
          <p:nvPr/>
        </p:nvSpPr>
        <p:spPr>
          <a:xfrm>
            <a:off x="2321560" y="5388286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Rectangle 32"/>
          <p:cNvSpPr/>
          <p:nvPr/>
        </p:nvSpPr>
        <p:spPr>
          <a:xfrm>
            <a:off x="3205480" y="4976806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/>
          <p:cNvSpPr/>
          <p:nvPr/>
        </p:nvSpPr>
        <p:spPr>
          <a:xfrm>
            <a:off x="3647440" y="4976806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/>
        </p:nvSpPr>
        <p:spPr>
          <a:xfrm>
            <a:off x="4089400" y="4976806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ectangle 39"/>
          <p:cNvSpPr/>
          <p:nvPr/>
        </p:nvSpPr>
        <p:spPr>
          <a:xfrm>
            <a:off x="4531360" y="4976806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/>
          <p:cNvSpPr/>
          <p:nvPr/>
        </p:nvSpPr>
        <p:spPr>
          <a:xfrm>
            <a:off x="4973320" y="4976806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Rectangle 41"/>
          <p:cNvSpPr/>
          <p:nvPr/>
        </p:nvSpPr>
        <p:spPr>
          <a:xfrm>
            <a:off x="3205480" y="5388286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/>
          <p:cNvSpPr/>
          <p:nvPr/>
        </p:nvSpPr>
        <p:spPr>
          <a:xfrm>
            <a:off x="3647440" y="5388286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Rectangle 43"/>
          <p:cNvSpPr/>
          <p:nvPr/>
        </p:nvSpPr>
        <p:spPr>
          <a:xfrm>
            <a:off x="4089400" y="5388286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Rectangle 44"/>
          <p:cNvSpPr/>
          <p:nvPr/>
        </p:nvSpPr>
        <p:spPr>
          <a:xfrm>
            <a:off x="4531360" y="5388286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/>
        </p:nvSpPr>
        <p:spPr>
          <a:xfrm>
            <a:off x="4973320" y="5388286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Rectangle 46"/>
          <p:cNvSpPr/>
          <p:nvPr/>
        </p:nvSpPr>
        <p:spPr>
          <a:xfrm>
            <a:off x="553720" y="6155448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Rectangle 47"/>
          <p:cNvSpPr/>
          <p:nvPr/>
        </p:nvSpPr>
        <p:spPr>
          <a:xfrm>
            <a:off x="995680" y="6155448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Rectangle 48"/>
          <p:cNvSpPr/>
          <p:nvPr/>
        </p:nvSpPr>
        <p:spPr>
          <a:xfrm>
            <a:off x="1437640" y="6155448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Rectangle 49"/>
          <p:cNvSpPr/>
          <p:nvPr/>
        </p:nvSpPr>
        <p:spPr>
          <a:xfrm>
            <a:off x="1879600" y="6155448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Rectangle 50"/>
          <p:cNvSpPr/>
          <p:nvPr/>
        </p:nvSpPr>
        <p:spPr>
          <a:xfrm>
            <a:off x="2321560" y="6155448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Rectangle 51"/>
          <p:cNvSpPr/>
          <p:nvPr/>
        </p:nvSpPr>
        <p:spPr>
          <a:xfrm>
            <a:off x="3205480" y="6155448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Rectangle 52"/>
          <p:cNvSpPr/>
          <p:nvPr/>
        </p:nvSpPr>
        <p:spPr>
          <a:xfrm>
            <a:off x="3647440" y="6155448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Rectangle 53"/>
          <p:cNvSpPr/>
          <p:nvPr/>
        </p:nvSpPr>
        <p:spPr>
          <a:xfrm>
            <a:off x="4089400" y="6155448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Rectangle 54"/>
          <p:cNvSpPr/>
          <p:nvPr/>
        </p:nvSpPr>
        <p:spPr>
          <a:xfrm>
            <a:off x="4531360" y="6155448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Rectangle 55"/>
          <p:cNvSpPr/>
          <p:nvPr/>
        </p:nvSpPr>
        <p:spPr>
          <a:xfrm>
            <a:off x="4973320" y="6155448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Rectangle 56"/>
          <p:cNvSpPr/>
          <p:nvPr/>
        </p:nvSpPr>
        <p:spPr>
          <a:xfrm>
            <a:off x="553720" y="6566928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Rectangle 57"/>
          <p:cNvSpPr/>
          <p:nvPr/>
        </p:nvSpPr>
        <p:spPr>
          <a:xfrm>
            <a:off x="995680" y="6566928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Rectangle 58"/>
          <p:cNvSpPr/>
          <p:nvPr/>
        </p:nvSpPr>
        <p:spPr>
          <a:xfrm>
            <a:off x="1437640" y="6566928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0" name="Rectangle 59"/>
          <p:cNvSpPr/>
          <p:nvPr/>
        </p:nvSpPr>
        <p:spPr>
          <a:xfrm>
            <a:off x="1879600" y="6566928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1" name="Rectangle 60"/>
          <p:cNvSpPr/>
          <p:nvPr/>
        </p:nvSpPr>
        <p:spPr>
          <a:xfrm>
            <a:off x="2321560" y="6566928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Rectangle 61"/>
          <p:cNvSpPr/>
          <p:nvPr/>
        </p:nvSpPr>
        <p:spPr>
          <a:xfrm>
            <a:off x="3205480" y="6566928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Rectangle 62"/>
          <p:cNvSpPr/>
          <p:nvPr/>
        </p:nvSpPr>
        <p:spPr>
          <a:xfrm>
            <a:off x="3647440" y="6566928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Rectangle 63"/>
          <p:cNvSpPr/>
          <p:nvPr/>
        </p:nvSpPr>
        <p:spPr>
          <a:xfrm>
            <a:off x="4089400" y="6566928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5" name="Rectangle 64"/>
          <p:cNvSpPr/>
          <p:nvPr/>
        </p:nvSpPr>
        <p:spPr>
          <a:xfrm>
            <a:off x="4531360" y="6566928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Rectangle 65"/>
          <p:cNvSpPr/>
          <p:nvPr/>
        </p:nvSpPr>
        <p:spPr>
          <a:xfrm>
            <a:off x="4973320" y="6566928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7" name="TextBox 66"/>
          <p:cNvSpPr txBox="1"/>
          <p:nvPr/>
        </p:nvSpPr>
        <p:spPr>
          <a:xfrm>
            <a:off x="378460" y="7918126"/>
            <a:ext cx="620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Varaa paikka klikkaamalla laatikkoa, josta haluat paikan.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71287" y="8933887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71287" y="9354564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971287" y="9775241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71287" y="10195918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971286" y="10616595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8460" y="8515976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Varattu paikka: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460" y="8933465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Nimi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8460" y="9805650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Sähköposti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8460" y="10205524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Puhelin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8460" y="10634832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Osoite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78460" y="9359754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Ikä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4183547" y="11180038"/>
            <a:ext cx="1696062" cy="5309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Varaa paikka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2229386" y="11180038"/>
            <a:ext cx="1696062" cy="5309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Peruuta</a:t>
            </a:r>
          </a:p>
        </p:txBody>
      </p:sp>
    </p:spTree>
    <p:extLst>
      <p:ext uri="{BB962C8B-B14F-4D97-AF65-F5344CB8AC3E}">
        <p14:creationId xmlns:p14="http://schemas.microsoft.com/office/powerpoint/2010/main" val="392843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" y="3687913"/>
            <a:ext cx="6858001" cy="8511702"/>
          </a:xfrm>
          <a:prstGeom prst="rect">
            <a:avLst/>
          </a:prstGeom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-10907" y="3687914"/>
            <a:ext cx="6861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b="1" dirty="0">
                <a:latin typeface="Akashi" panose="02000500000000000000" pitchFamily="2" charset="0"/>
              </a:rPr>
              <a:t>Ilmoittautuminen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31" y="-7305"/>
            <a:ext cx="4085823" cy="272686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4601" y="-1"/>
            <a:ext cx="2783031" cy="2719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202" b="1" dirty="0">
              <a:solidFill>
                <a:schemeClr val="tx1"/>
              </a:solidFill>
            </a:endParaRPr>
          </a:p>
        </p:txBody>
      </p:sp>
      <p:sp>
        <p:nvSpPr>
          <p:cNvPr id="34" name="L-Shape 33"/>
          <p:cNvSpPr/>
          <p:nvPr/>
        </p:nvSpPr>
        <p:spPr>
          <a:xfrm rot="20195725">
            <a:off x="472932" y="567239"/>
            <a:ext cx="560613" cy="1410274"/>
          </a:xfrm>
          <a:prstGeom prst="corner">
            <a:avLst>
              <a:gd name="adj1" fmla="val 54419"/>
              <a:gd name="adj2" fmla="val 5000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7" name="L-Shape 36"/>
          <p:cNvSpPr/>
          <p:nvPr/>
        </p:nvSpPr>
        <p:spPr>
          <a:xfrm rot="11436264" flipH="1">
            <a:off x="1531522" y="523582"/>
            <a:ext cx="786473" cy="1354301"/>
          </a:xfrm>
          <a:prstGeom prst="corner">
            <a:avLst>
              <a:gd name="adj1" fmla="val 77097"/>
              <a:gd name="adj2" fmla="val 40464"/>
            </a:avLst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8" name="Rectangle 37"/>
          <p:cNvSpPr/>
          <p:nvPr/>
        </p:nvSpPr>
        <p:spPr>
          <a:xfrm rot="662118">
            <a:off x="1876996" y="650467"/>
            <a:ext cx="404942" cy="3838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15" name="Rectangle 14"/>
          <p:cNvSpPr/>
          <p:nvPr/>
        </p:nvSpPr>
        <p:spPr>
          <a:xfrm>
            <a:off x="1578227" y="4609345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78226" y="5030022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78226" y="5450699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78226" y="5871376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78226" y="6292053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78225" y="6712730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78225" y="7873610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78225" y="8294287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78225" y="8714964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78226" y="7290005"/>
            <a:ext cx="390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>
                <a:latin typeface="Akashi" panose="02000500000000000000" pitchFamily="2" charset="0"/>
              </a:rPr>
              <a:t>Joukkue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4601" y="4612111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Yhdyshenkilö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14601" y="5029600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Puhelin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14601" y="5459683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Sähköposti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14601" y="5859557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Seura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4601" y="6288865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Kotipaikka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14601" y="6706354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Maa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14601" y="7889937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Nimi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14601" y="8292645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Lyhenne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4601" y="8723948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Peli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221998" y="8772531"/>
            <a:ext cx="185049" cy="179832"/>
          </a:xfrm>
          <a:prstGeom prst="triangl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790485" y="9299332"/>
            <a:ext cx="1696062" cy="5309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Ilmoittaudu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836324" y="9299332"/>
            <a:ext cx="1696062" cy="5309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Tyhjennä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81382" y="2713681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Varaa paikka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570642" y="2719555"/>
            <a:ext cx="1279918" cy="9566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Kirjaudu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782721" y="2713682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Ilmoittautuminen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384060" y="2713683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Ilmoittautuneet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-311" y="2719553"/>
            <a:ext cx="1389260" cy="9566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Etusivu</a:t>
            </a:r>
          </a:p>
        </p:txBody>
      </p:sp>
    </p:spTree>
    <p:extLst>
      <p:ext uri="{BB962C8B-B14F-4D97-AF65-F5344CB8AC3E}">
        <p14:creationId xmlns:p14="http://schemas.microsoft.com/office/powerpoint/2010/main" val="46786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" y="3687913"/>
            <a:ext cx="6858001" cy="8511702"/>
          </a:xfrm>
          <a:prstGeom prst="rect">
            <a:avLst/>
          </a:prstGeom>
          <a:ln>
            <a:noFill/>
          </a:ln>
        </p:spPr>
      </p:pic>
      <p:pic>
        <p:nvPicPr>
          <p:cNvPr id="45" name="Picture 44" descr="&lt;strong&gt;Counter-Strike: Global Offensive&lt;/strong&gt; Wallpaper by ...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01"/>
          <a:stretch/>
        </p:blipFill>
        <p:spPr>
          <a:xfrm>
            <a:off x="0" y="4332941"/>
            <a:ext cx="6858000" cy="1216960"/>
          </a:xfrm>
          <a:prstGeom prst="rect">
            <a:avLst/>
          </a:prstGeom>
        </p:spPr>
      </p:pic>
      <p:pic>
        <p:nvPicPr>
          <p:cNvPr id="44" name="Picture 43" descr="Salón del Cómic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31" y="5543692"/>
            <a:ext cx="6850560" cy="363416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-10907" y="3687914"/>
            <a:ext cx="6861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b="1" dirty="0">
                <a:latin typeface="Akashi" panose="02000500000000000000" pitchFamily="2" charset="0"/>
              </a:rPr>
              <a:t>Ilmoittautuneet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31" y="-7305"/>
            <a:ext cx="4085823" cy="272686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4601" y="-1"/>
            <a:ext cx="2783031" cy="2719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202" b="1" dirty="0">
              <a:solidFill>
                <a:schemeClr val="tx1"/>
              </a:solidFill>
            </a:endParaRPr>
          </a:p>
        </p:txBody>
      </p:sp>
      <p:sp>
        <p:nvSpPr>
          <p:cNvPr id="34" name="L-Shape 33"/>
          <p:cNvSpPr/>
          <p:nvPr/>
        </p:nvSpPr>
        <p:spPr>
          <a:xfrm rot="20195725">
            <a:off x="472932" y="567239"/>
            <a:ext cx="560613" cy="1410274"/>
          </a:xfrm>
          <a:prstGeom prst="corner">
            <a:avLst>
              <a:gd name="adj1" fmla="val 54419"/>
              <a:gd name="adj2" fmla="val 5000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7" name="L-Shape 36"/>
          <p:cNvSpPr/>
          <p:nvPr/>
        </p:nvSpPr>
        <p:spPr>
          <a:xfrm rot="11436264" flipH="1">
            <a:off x="1531522" y="523582"/>
            <a:ext cx="786473" cy="1354301"/>
          </a:xfrm>
          <a:prstGeom prst="corner">
            <a:avLst>
              <a:gd name="adj1" fmla="val 77097"/>
              <a:gd name="adj2" fmla="val 40464"/>
            </a:avLst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8" name="Rectangle 37"/>
          <p:cNvSpPr/>
          <p:nvPr/>
        </p:nvSpPr>
        <p:spPr>
          <a:xfrm rot="662118">
            <a:off x="1876996" y="650467"/>
            <a:ext cx="404942" cy="3838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21" name="TextBox 20"/>
          <p:cNvSpPr txBox="1"/>
          <p:nvPr/>
        </p:nvSpPr>
        <p:spPr>
          <a:xfrm>
            <a:off x="-7288" y="4395800"/>
            <a:ext cx="68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>
                <a:latin typeface="Arial" panose="020B0604020202020204" pitchFamily="34" charset="0"/>
                <a:cs typeface="Arial" panose="020B0604020202020204" pitchFamily="34" charset="0"/>
              </a:rPr>
              <a:t>CS:GO Pro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66569" y="4765132"/>
            <a:ext cx="516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Nokian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Poikulit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NoPo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	Nokia	Suomi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66568" y="5177464"/>
            <a:ext cx="516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Tampereen Hurjat	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TaHU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	Tampere	Suomi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14663" y="5546796"/>
            <a:ext cx="686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League</a:t>
            </a:r>
            <a:r>
              <a:rPr lang="fi-FI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legends</a:t>
            </a:r>
            <a:r>
              <a:rPr lang="fi-FI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Amateur</a:t>
            </a:r>
            <a:endParaRPr lang="fi-FI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66568" y="5916128"/>
            <a:ext cx="516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NuoretJuipit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NuJu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	Tampere	Suomi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-22038" y="5546796"/>
            <a:ext cx="68835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-22038" y="4395800"/>
            <a:ext cx="68982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81382" y="2713681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Varaa paikka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70642" y="2719555"/>
            <a:ext cx="1279918" cy="9566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Kirjaudu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782721" y="2713682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Ilmoittautuminen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384060" y="2713683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Ilmoittautuneet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-311" y="2719553"/>
            <a:ext cx="1389260" cy="9566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Etusivu</a:t>
            </a:r>
          </a:p>
        </p:txBody>
      </p:sp>
    </p:spTree>
    <p:extLst>
      <p:ext uri="{BB962C8B-B14F-4D97-AF65-F5344CB8AC3E}">
        <p14:creationId xmlns:p14="http://schemas.microsoft.com/office/powerpoint/2010/main" val="424165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" y="3687913"/>
            <a:ext cx="6858001" cy="8511702"/>
          </a:xfrm>
          <a:prstGeom prst="rect">
            <a:avLst/>
          </a:prstGeom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-10907" y="3687914"/>
            <a:ext cx="6861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b="1" dirty="0">
                <a:latin typeface="Akashi" panose="02000500000000000000" pitchFamily="2" charset="0"/>
              </a:rPr>
              <a:t>Varaa paikka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31" y="-7305"/>
            <a:ext cx="4085823" cy="272686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4601" y="-1"/>
            <a:ext cx="2783031" cy="2719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202" b="1" dirty="0">
              <a:solidFill>
                <a:schemeClr val="tx1"/>
              </a:solidFill>
            </a:endParaRPr>
          </a:p>
        </p:txBody>
      </p:sp>
      <p:sp>
        <p:nvSpPr>
          <p:cNvPr id="34" name="L-Shape 33"/>
          <p:cNvSpPr/>
          <p:nvPr/>
        </p:nvSpPr>
        <p:spPr>
          <a:xfrm rot="20195725">
            <a:off x="472932" y="567239"/>
            <a:ext cx="560613" cy="1410274"/>
          </a:xfrm>
          <a:prstGeom prst="corner">
            <a:avLst>
              <a:gd name="adj1" fmla="val 54419"/>
              <a:gd name="adj2" fmla="val 5000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7" name="L-Shape 36"/>
          <p:cNvSpPr/>
          <p:nvPr/>
        </p:nvSpPr>
        <p:spPr>
          <a:xfrm rot="11436264" flipH="1">
            <a:off x="1531522" y="523582"/>
            <a:ext cx="786473" cy="1354301"/>
          </a:xfrm>
          <a:prstGeom prst="corner">
            <a:avLst>
              <a:gd name="adj1" fmla="val 77097"/>
              <a:gd name="adj2" fmla="val 40464"/>
            </a:avLst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8" name="Rectangle 37"/>
          <p:cNvSpPr/>
          <p:nvPr/>
        </p:nvSpPr>
        <p:spPr>
          <a:xfrm rot="662118">
            <a:off x="1876996" y="650467"/>
            <a:ext cx="404942" cy="3838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15" name="Rectangle 14"/>
          <p:cNvSpPr/>
          <p:nvPr/>
        </p:nvSpPr>
        <p:spPr>
          <a:xfrm>
            <a:off x="390675" y="4402539"/>
            <a:ext cx="6202680" cy="3093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/>
          <p:cNvSpPr/>
          <p:nvPr/>
        </p:nvSpPr>
        <p:spPr>
          <a:xfrm>
            <a:off x="565935" y="4928175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Rectangle 17"/>
          <p:cNvSpPr/>
          <p:nvPr/>
        </p:nvSpPr>
        <p:spPr>
          <a:xfrm>
            <a:off x="1007895" y="4928175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Rectangle 18"/>
          <p:cNvSpPr/>
          <p:nvPr/>
        </p:nvSpPr>
        <p:spPr>
          <a:xfrm>
            <a:off x="1449855" y="4928175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/>
        </p:nvSpPr>
        <p:spPr>
          <a:xfrm>
            <a:off x="1891815" y="4928175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Rectangle 20"/>
          <p:cNvSpPr/>
          <p:nvPr/>
        </p:nvSpPr>
        <p:spPr>
          <a:xfrm>
            <a:off x="2333775" y="4928175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Rectangle 23"/>
          <p:cNvSpPr/>
          <p:nvPr/>
        </p:nvSpPr>
        <p:spPr>
          <a:xfrm>
            <a:off x="565935" y="5339655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ectangle 24"/>
          <p:cNvSpPr/>
          <p:nvPr/>
        </p:nvSpPr>
        <p:spPr>
          <a:xfrm>
            <a:off x="1007895" y="5339655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Rectangle 25"/>
          <p:cNvSpPr/>
          <p:nvPr/>
        </p:nvSpPr>
        <p:spPr>
          <a:xfrm>
            <a:off x="1449855" y="5339655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Rectangle 26"/>
          <p:cNvSpPr/>
          <p:nvPr/>
        </p:nvSpPr>
        <p:spPr>
          <a:xfrm>
            <a:off x="1891815" y="5339655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Rectangle 27"/>
          <p:cNvSpPr/>
          <p:nvPr/>
        </p:nvSpPr>
        <p:spPr>
          <a:xfrm>
            <a:off x="2333775" y="5339655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Rectangle 28"/>
          <p:cNvSpPr/>
          <p:nvPr/>
        </p:nvSpPr>
        <p:spPr>
          <a:xfrm>
            <a:off x="3217695" y="4928175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ectangle 29"/>
          <p:cNvSpPr/>
          <p:nvPr/>
        </p:nvSpPr>
        <p:spPr>
          <a:xfrm>
            <a:off x="3659655" y="4928175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 30"/>
          <p:cNvSpPr/>
          <p:nvPr/>
        </p:nvSpPr>
        <p:spPr>
          <a:xfrm>
            <a:off x="4101615" y="4928175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Rectangle 32"/>
          <p:cNvSpPr/>
          <p:nvPr/>
        </p:nvSpPr>
        <p:spPr>
          <a:xfrm>
            <a:off x="4543575" y="4928175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/>
          <p:cNvSpPr/>
          <p:nvPr/>
        </p:nvSpPr>
        <p:spPr>
          <a:xfrm>
            <a:off x="4985535" y="4928175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/>
        </p:nvSpPr>
        <p:spPr>
          <a:xfrm>
            <a:off x="3217695" y="5339655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ectangle 39"/>
          <p:cNvSpPr/>
          <p:nvPr/>
        </p:nvSpPr>
        <p:spPr>
          <a:xfrm>
            <a:off x="3659655" y="5339655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/>
          <p:cNvSpPr/>
          <p:nvPr/>
        </p:nvSpPr>
        <p:spPr>
          <a:xfrm>
            <a:off x="4101615" y="5339655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Rectangle 41"/>
          <p:cNvSpPr/>
          <p:nvPr/>
        </p:nvSpPr>
        <p:spPr>
          <a:xfrm>
            <a:off x="4543575" y="5339655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/>
          <p:cNvSpPr/>
          <p:nvPr/>
        </p:nvSpPr>
        <p:spPr>
          <a:xfrm>
            <a:off x="4985535" y="5339655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Rectangle 43"/>
          <p:cNvSpPr/>
          <p:nvPr/>
        </p:nvSpPr>
        <p:spPr>
          <a:xfrm>
            <a:off x="565935" y="6106817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Rectangle 44"/>
          <p:cNvSpPr/>
          <p:nvPr/>
        </p:nvSpPr>
        <p:spPr>
          <a:xfrm>
            <a:off x="1007895" y="6106817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/>
        </p:nvSpPr>
        <p:spPr>
          <a:xfrm>
            <a:off x="1449855" y="6106817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Rectangle 46"/>
          <p:cNvSpPr/>
          <p:nvPr/>
        </p:nvSpPr>
        <p:spPr>
          <a:xfrm>
            <a:off x="1891815" y="6106817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Rectangle 47"/>
          <p:cNvSpPr/>
          <p:nvPr/>
        </p:nvSpPr>
        <p:spPr>
          <a:xfrm>
            <a:off x="2333775" y="6106817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Rectangle 48"/>
          <p:cNvSpPr/>
          <p:nvPr/>
        </p:nvSpPr>
        <p:spPr>
          <a:xfrm>
            <a:off x="3217695" y="6106817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Rectangle 49"/>
          <p:cNvSpPr/>
          <p:nvPr/>
        </p:nvSpPr>
        <p:spPr>
          <a:xfrm>
            <a:off x="3659655" y="6106817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Rectangle 50"/>
          <p:cNvSpPr/>
          <p:nvPr/>
        </p:nvSpPr>
        <p:spPr>
          <a:xfrm>
            <a:off x="4101615" y="6106817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Rectangle 51"/>
          <p:cNvSpPr/>
          <p:nvPr/>
        </p:nvSpPr>
        <p:spPr>
          <a:xfrm>
            <a:off x="4543575" y="6106817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Rectangle 52"/>
          <p:cNvSpPr/>
          <p:nvPr/>
        </p:nvSpPr>
        <p:spPr>
          <a:xfrm>
            <a:off x="4985535" y="6106817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Rectangle 53"/>
          <p:cNvSpPr/>
          <p:nvPr/>
        </p:nvSpPr>
        <p:spPr>
          <a:xfrm>
            <a:off x="565935" y="6518297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Rectangle 54"/>
          <p:cNvSpPr/>
          <p:nvPr/>
        </p:nvSpPr>
        <p:spPr>
          <a:xfrm>
            <a:off x="1007895" y="6518297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Rectangle 56"/>
          <p:cNvSpPr/>
          <p:nvPr/>
        </p:nvSpPr>
        <p:spPr>
          <a:xfrm>
            <a:off x="1449855" y="6518297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Rectangle 57"/>
          <p:cNvSpPr/>
          <p:nvPr/>
        </p:nvSpPr>
        <p:spPr>
          <a:xfrm>
            <a:off x="1891815" y="6518297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Rectangle 58"/>
          <p:cNvSpPr/>
          <p:nvPr/>
        </p:nvSpPr>
        <p:spPr>
          <a:xfrm>
            <a:off x="2333775" y="6518297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0" name="Rectangle 59"/>
          <p:cNvSpPr/>
          <p:nvPr/>
        </p:nvSpPr>
        <p:spPr>
          <a:xfrm>
            <a:off x="3217695" y="6518297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1" name="Rectangle 60"/>
          <p:cNvSpPr/>
          <p:nvPr/>
        </p:nvSpPr>
        <p:spPr>
          <a:xfrm>
            <a:off x="3659655" y="6518297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Rectangle 61"/>
          <p:cNvSpPr/>
          <p:nvPr/>
        </p:nvSpPr>
        <p:spPr>
          <a:xfrm>
            <a:off x="4101615" y="6518297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Rectangle 62"/>
          <p:cNvSpPr/>
          <p:nvPr/>
        </p:nvSpPr>
        <p:spPr>
          <a:xfrm>
            <a:off x="4543575" y="6518297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Rectangle 63"/>
          <p:cNvSpPr/>
          <p:nvPr/>
        </p:nvSpPr>
        <p:spPr>
          <a:xfrm>
            <a:off x="4985535" y="6518297"/>
            <a:ext cx="44196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5" name="TextBox 64"/>
          <p:cNvSpPr txBox="1"/>
          <p:nvPr/>
        </p:nvSpPr>
        <p:spPr>
          <a:xfrm>
            <a:off x="390675" y="7869495"/>
            <a:ext cx="620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Varaa paikka klikkaamalla laatikkoa, josta haluat paikan.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83502" y="8885256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83502" y="9305933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83502" y="9726610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83502" y="10147287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983501" y="10567964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0675" y="8467345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Varattu paikka: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0675" y="8884834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Nimi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0675" y="9757019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Sähköposti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0675" y="10156893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Puhelin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0675" y="10586201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Osoite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0675" y="9311123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Ikä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95762" y="11131407"/>
            <a:ext cx="1696062" cy="5309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Varaa paikka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241601" y="11131407"/>
            <a:ext cx="1696062" cy="5309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Peruuta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181382" y="2713681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Varaa paikka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570642" y="2719555"/>
            <a:ext cx="1279918" cy="9566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Kirjaudu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782721" y="2713682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Ilmoittautuminen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384060" y="2713683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Ilmoittautuneet</a:t>
            </a:r>
          </a:p>
        </p:txBody>
      </p:sp>
      <p:sp>
        <p:nvSpPr>
          <p:cNvPr id="88" name="Rectangle 87"/>
          <p:cNvSpPr/>
          <p:nvPr/>
        </p:nvSpPr>
        <p:spPr>
          <a:xfrm>
            <a:off x="-311" y="2719553"/>
            <a:ext cx="1389260" cy="9566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Etusivu</a:t>
            </a:r>
          </a:p>
        </p:txBody>
      </p:sp>
    </p:spTree>
    <p:extLst>
      <p:ext uri="{BB962C8B-B14F-4D97-AF65-F5344CB8AC3E}">
        <p14:creationId xmlns:p14="http://schemas.microsoft.com/office/powerpoint/2010/main" val="129345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" y="3687913"/>
            <a:ext cx="6858001" cy="8511702"/>
          </a:xfrm>
          <a:prstGeom prst="rect">
            <a:avLst/>
          </a:prstGeom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-10907" y="3687914"/>
            <a:ext cx="6861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b="1" dirty="0">
                <a:latin typeface="Akashi" panose="02000500000000000000" pitchFamily="2" charset="0"/>
              </a:rPr>
              <a:t>Kirjaudu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31" y="-7305"/>
            <a:ext cx="4085823" cy="272686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4601" y="-1"/>
            <a:ext cx="2783031" cy="2719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202" b="1" dirty="0">
              <a:solidFill>
                <a:schemeClr val="tx1"/>
              </a:solidFill>
            </a:endParaRPr>
          </a:p>
        </p:txBody>
      </p:sp>
      <p:sp>
        <p:nvSpPr>
          <p:cNvPr id="34" name="L-Shape 33"/>
          <p:cNvSpPr/>
          <p:nvPr/>
        </p:nvSpPr>
        <p:spPr>
          <a:xfrm rot="20195725">
            <a:off x="472932" y="567239"/>
            <a:ext cx="560613" cy="1410274"/>
          </a:xfrm>
          <a:prstGeom prst="corner">
            <a:avLst>
              <a:gd name="adj1" fmla="val 54419"/>
              <a:gd name="adj2" fmla="val 5000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7" name="L-Shape 36"/>
          <p:cNvSpPr/>
          <p:nvPr/>
        </p:nvSpPr>
        <p:spPr>
          <a:xfrm rot="11436264" flipH="1">
            <a:off x="1531522" y="523582"/>
            <a:ext cx="786473" cy="1354301"/>
          </a:xfrm>
          <a:prstGeom prst="corner">
            <a:avLst>
              <a:gd name="adj1" fmla="val 77097"/>
              <a:gd name="adj2" fmla="val 40464"/>
            </a:avLst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8" name="Rectangle 37"/>
          <p:cNvSpPr/>
          <p:nvPr/>
        </p:nvSpPr>
        <p:spPr>
          <a:xfrm rot="662118">
            <a:off x="1876996" y="650467"/>
            <a:ext cx="404942" cy="3838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15" name="Rectangle 14"/>
          <p:cNvSpPr/>
          <p:nvPr/>
        </p:nvSpPr>
        <p:spPr>
          <a:xfrm>
            <a:off x="1578227" y="4609345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78226" y="5030022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4601" y="4612111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Käyttäjätunnus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14601" y="5029600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Salasana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790485" y="5598183"/>
            <a:ext cx="1696062" cy="5309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Kirjaudu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81382" y="2713681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Varaa paikka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70642" y="2719555"/>
            <a:ext cx="1279918" cy="9566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Kirjaudu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82721" y="2713682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Ilmoittautuminen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84060" y="2713683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Ilmoittautuneet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-311" y="2719553"/>
            <a:ext cx="1389260" cy="9566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Etusivu</a:t>
            </a:r>
          </a:p>
        </p:txBody>
      </p:sp>
    </p:spTree>
    <p:extLst>
      <p:ext uri="{BB962C8B-B14F-4D97-AF65-F5344CB8AC3E}">
        <p14:creationId xmlns:p14="http://schemas.microsoft.com/office/powerpoint/2010/main" val="264408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" y="3687913"/>
            <a:ext cx="6858001" cy="8511702"/>
          </a:xfrm>
          <a:prstGeom prst="rect">
            <a:avLst/>
          </a:prstGeom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-10907" y="3687914"/>
            <a:ext cx="6861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b="1" dirty="0">
                <a:latin typeface="Akashi" panose="02000500000000000000" pitchFamily="2" charset="0"/>
              </a:rPr>
              <a:t>Etusivu(kirjautunut)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31" y="-7305"/>
            <a:ext cx="4085823" cy="272686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4601" y="-1"/>
            <a:ext cx="2783031" cy="2719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202" b="1" dirty="0">
              <a:solidFill>
                <a:schemeClr val="tx1"/>
              </a:solidFill>
            </a:endParaRPr>
          </a:p>
        </p:txBody>
      </p:sp>
      <p:sp>
        <p:nvSpPr>
          <p:cNvPr id="34" name="L-Shape 33"/>
          <p:cNvSpPr/>
          <p:nvPr/>
        </p:nvSpPr>
        <p:spPr>
          <a:xfrm rot="20195725">
            <a:off x="472932" y="567239"/>
            <a:ext cx="560613" cy="1410274"/>
          </a:xfrm>
          <a:prstGeom prst="corner">
            <a:avLst>
              <a:gd name="adj1" fmla="val 54419"/>
              <a:gd name="adj2" fmla="val 5000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7" name="L-Shape 36"/>
          <p:cNvSpPr/>
          <p:nvPr/>
        </p:nvSpPr>
        <p:spPr>
          <a:xfrm rot="11436264" flipH="1">
            <a:off x="1531522" y="523582"/>
            <a:ext cx="786473" cy="1354301"/>
          </a:xfrm>
          <a:prstGeom prst="corner">
            <a:avLst>
              <a:gd name="adj1" fmla="val 77097"/>
              <a:gd name="adj2" fmla="val 40464"/>
            </a:avLst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8" name="Rectangle 37"/>
          <p:cNvSpPr/>
          <p:nvPr/>
        </p:nvSpPr>
        <p:spPr>
          <a:xfrm rot="662118">
            <a:off x="1876996" y="650467"/>
            <a:ext cx="404942" cy="3838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18" name="Rectangle 17"/>
          <p:cNvSpPr/>
          <p:nvPr/>
        </p:nvSpPr>
        <p:spPr>
          <a:xfrm>
            <a:off x="4181382" y="2713681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Varaa paikka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70642" y="2719555"/>
            <a:ext cx="1279918" cy="9566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Kirjaudu ulos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2721" y="2713682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Turnaukset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84060" y="2713683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Ilmoittautuneet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311" y="2719553"/>
            <a:ext cx="1389260" cy="9566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Etusivu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5899" y="4495800"/>
            <a:ext cx="6451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LanParty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järjestetään 1.6.2018 Hepolamminkadun toimipisteessä. </a:t>
            </a:r>
          </a:p>
          <a:p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39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" y="3687913"/>
            <a:ext cx="6858001" cy="8511702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Salón del Cómic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3248"/>
            <a:ext cx="6850560" cy="3634163"/>
          </a:xfrm>
          <a:prstGeom prst="rect">
            <a:avLst/>
          </a:prstGeom>
        </p:spPr>
      </p:pic>
      <p:pic>
        <p:nvPicPr>
          <p:cNvPr id="5" name="Picture 4" descr="&lt;strong&gt;Counter-Strike: Global Offensive&lt;/strong&gt; Wallpaper by ...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2940"/>
            <a:ext cx="6858000" cy="41966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-10907" y="3687914"/>
            <a:ext cx="6861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b="1" dirty="0">
                <a:latin typeface="Akashi" panose="02000500000000000000" pitchFamily="2" charset="0"/>
              </a:rPr>
              <a:t>Ilmoittautuneet(kirjautunut)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31" y="-7305"/>
            <a:ext cx="4085823" cy="272686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4601" y="-1"/>
            <a:ext cx="2783031" cy="2719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202" b="1" dirty="0">
              <a:solidFill>
                <a:schemeClr val="tx1"/>
              </a:solidFill>
            </a:endParaRPr>
          </a:p>
        </p:txBody>
      </p:sp>
      <p:sp>
        <p:nvSpPr>
          <p:cNvPr id="34" name="L-Shape 33"/>
          <p:cNvSpPr/>
          <p:nvPr/>
        </p:nvSpPr>
        <p:spPr>
          <a:xfrm rot="20195725">
            <a:off x="472932" y="567239"/>
            <a:ext cx="560613" cy="1410274"/>
          </a:xfrm>
          <a:prstGeom prst="corner">
            <a:avLst>
              <a:gd name="adj1" fmla="val 54419"/>
              <a:gd name="adj2" fmla="val 5000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7" name="L-Shape 36"/>
          <p:cNvSpPr/>
          <p:nvPr/>
        </p:nvSpPr>
        <p:spPr>
          <a:xfrm rot="11436264" flipH="1">
            <a:off x="1531522" y="523582"/>
            <a:ext cx="786473" cy="1354301"/>
          </a:xfrm>
          <a:prstGeom prst="corner">
            <a:avLst>
              <a:gd name="adj1" fmla="val 77097"/>
              <a:gd name="adj2" fmla="val 40464"/>
            </a:avLst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8" name="Rectangle 37"/>
          <p:cNvSpPr/>
          <p:nvPr/>
        </p:nvSpPr>
        <p:spPr>
          <a:xfrm rot="662118">
            <a:off x="1876996" y="650467"/>
            <a:ext cx="404942" cy="3838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18" name="Rectangle 17"/>
          <p:cNvSpPr/>
          <p:nvPr/>
        </p:nvSpPr>
        <p:spPr>
          <a:xfrm>
            <a:off x="4181382" y="2713681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Varaa paikka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70642" y="2719555"/>
            <a:ext cx="1279918" cy="9566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Kirjaudu ulos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2721" y="2713682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Turnaukset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84060" y="2713683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Ilmoittautuneet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311" y="2719553"/>
            <a:ext cx="1389260" cy="9566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Etusivu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" y="433294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CS:GO Pro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399" y="4702273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Nokian </a:t>
            </a:r>
            <a:r>
              <a:rPr lang="fi-FI" dirty="0" err="1"/>
              <a:t>Poikulit</a:t>
            </a:r>
            <a:r>
              <a:rPr lang="fi-FI" dirty="0"/>
              <a:t>	</a:t>
            </a:r>
            <a:r>
              <a:rPr lang="fi-FI" dirty="0" err="1"/>
              <a:t>NoPo</a:t>
            </a:r>
            <a:r>
              <a:rPr lang="fi-FI" dirty="0"/>
              <a:t>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64774" y="5071605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Miko Leppänen	0501234567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64774" y="5440937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Miko.leppanen@hotmale.fi 	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0024" y="6699325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Tampereen Hurjat	</a:t>
            </a:r>
            <a:r>
              <a:rPr lang="fi-FI" dirty="0" err="1"/>
              <a:t>TaHu</a:t>
            </a:r>
            <a:r>
              <a:rPr lang="fi-FI" dirty="0"/>
              <a:t>	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7399" y="7068657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Andre Edo	040 1234567	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7399" y="7437989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Andre.edo@hotmale.fi	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02" y="8590444"/>
            <a:ext cx="687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League</a:t>
            </a:r>
            <a:r>
              <a:rPr lang="fi-FI" dirty="0"/>
              <a:t> of </a:t>
            </a:r>
            <a:r>
              <a:rPr lang="fi-FI" dirty="0" err="1"/>
              <a:t>legends</a:t>
            </a:r>
            <a:r>
              <a:rPr lang="fi-FI" dirty="0"/>
              <a:t> </a:t>
            </a:r>
            <a:r>
              <a:rPr lang="fi-FI" dirty="0" err="1"/>
              <a:t>Amateur</a:t>
            </a:r>
            <a:endParaRPr lang="fi-FI" dirty="0"/>
          </a:p>
        </p:txBody>
      </p:sp>
      <p:sp>
        <p:nvSpPr>
          <p:cNvPr id="30" name="TextBox 29"/>
          <p:cNvSpPr txBox="1"/>
          <p:nvPr/>
        </p:nvSpPr>
        <p:spPr>
          <a:xfrm>
            <a:off x="1958062" y="8959776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Nuoret Juipit	</a:t>
            </a:r>
            <a:r>
              <a:rPr lang="fi-FI" dirty="0" err="1"/>
              <a:t>NuJu</a:t>
            </a:r>
            <a:r>
              <a:rPr lang="fi-FI" dirty="0"/>
              <a:t>	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5437" y="9329108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Vili Kalliolinna	0451234567	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65437" y="9698440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Vili.kalliolinna@hotmale.fi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64774" y="6186864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u="sng">
                <a:solidFill>
                  <a:schemeClr val="accent1">
                    <a:lumMod val="75000"/>
                  </a:schemeClr>
                </a:solidFill>
              </a:rPr>
              <a:t>Muokkaa</a:t>
            </a:r>
            <a:r>
              <a:rPr lang="fi-FI"/>
              <a:t>		</a:t>
            </a:r>
            <a:r>
              <a:rPr lang="fi-FI" u="sng">
                <a:solidFill>
                  <a:schemeClr val="accent1">
                    <a:lumMod val="75000"/>
                  </a:schemeClr>
                </a:solidFill>
              </a:rPr>
              <a:t>Poista</a:t>
            </a:r>
            <a:endParaRPr lang="fi-FI" dirty="0"/>
          </a:p>
        </p:txBody>
      </p:sp>
      <p:sp>
        <p:nvSpPr>
          <p:cNvPr id="35" name="TextBox 34"/>
          <p:cNvSpPr txBox="1"/>
          <p:nvPr/>
        </p:nvSpPr>
        <p:spPr>
          <a:xfrm>
            <a:off x="2077287" y="8183916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u="sng">
                <a:solidFill>
                  <a:schemeClr val="accent1">
                    <a:lumMod val="75000"/>
                  </a:schemeClr>
                </a:solidFill>
              </a:rPr>
              <a:t>Muokkaa</a:t>
            </a:r>
            <a:r>
              <a:rPr lang="fi-FI"/>
              <a:t>		</a:t>
            </a:r>
            <a:r>
              <a:rPr lang="fi-FI" u="sng">
                <a:solidFill>
                  <a:schemeClr val="accent1">
                    <a:lumMod val="75000"/>
                  </a:schemeClr>
                </a:solidFill>
              </a:rPr>
              <a:t>Poista</a:t>
            </a:r>
            <a:endParaRPr lang="fi-FI" dirty="0"/>
          </a:p>
        </p:txBody>
      </p:sp>
      <p:sp>
        <p:nvSpPr>
          <p:cNvPr id="39" name="TextBox 38"/>
          <p:cNvSpPr txBox="1"/>
          <p:nvPr/>
        </p:nvSpPr>
        <p:spPr>
          <a:xfrm>
            <a:off x="1948661" y="10430942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u="sng" dirty="0">
                <a:solidFill>
                  <a:schemeClr val="accent1">
                    <a:lumMod val="75000"/>
                  </a:schemeClr>
                </a:solidFill>
              </a:rPr>
              <a:t>Muokkaa</a:t>
            </a:r>
            <a:r>
              <a:rPr lang="fi-FI" dirty="0"/>
              <a:t>		</a:t>
            </a:r>
            <a:r>
              <a:rPr lang="fi-FI" u="sng" dirty="0">
                <a:solidFill>
                  <a:schemeClr val="accent1">
                    <a:lumMod val="75000"/>
                  </a:schemeClr>
                </a:solidFill>
              </a:rPr>
              <a:t>Poista</a:t>
            </a:r>
            <a:endParaRPr lang="fi-FI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-10699" y="8529548"/>
            <a:ext cx="6872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303" y="4332941"/>
            <a:ext cx="6872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78690" y="5810269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Nokia		Suomi 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78690" y="7814584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Tampere		Suomi	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65437" y="10061610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Tampere		Suomi	</a:t>
            </a:r>
          </a:p>
        </p:txBody>
      </p:sp>
    </p:spTree>
    <p:extLst>
      <p:ext uri="{BB962C8B-B14F-4D97-AF65-F5344CB8AC3E}">
        <p14:creationId xmlns:p14="http://schemas.microsoft.com/office/powerpoint/2010/main" val="27761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" y="3687913"/>
            <a:ext cx="6858001" cy="8511702"/>
          </a:xfrm>
          <a:prstGeom prst="rect">
            <a:avLst/>
          </a:prstGeom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-10907" y="3687914"/>
            <a:ext cx="6861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b="1" dirty="0">
                <a:latin typeface="Akashi" panose="02000500000000000000" pitchFamily="2" charset="0"/>
              </a:rPr>
              <a:t>Muokkaa ilmoittautujaa (kirjautunut)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31" y="-7305"/>
            <a:ext cx="4085823" cy="272686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4601" y="-1"/>
            <a:ext cx="2783031" cy="2719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202" b="1" dirty="0">
              <a:solidFill>
                <a:schemeClr val="tx1"/>
              </a:solidFill>
            </a:endParaRPr>
          </a:p>
        </p:txBody>
      </p:sp>
      <p:sp>
        <p:nvSpPr>
          <p:cNvPr id="34" name="L-Shape 33"/>
          <p:cNvSpPr/>
          <p:nvPr/>
        </p:nvSpPr>
        <p:spPr>
          <a:xfrm rot="20195725">
            <a:off x="472932" y="567239"/>
            <a:ext cx="560613" cy="1410274"/>
          </a:xfrm>
          <a:prstGeom prst="corner">
            <a:avLst>
              <a:gd name="adj1" fmla="val 54419"/>
              <a:gd name="adj2" fmla="val 5000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7" name="L-Shape 36"/>
          <p:cNvSpPr/>
          <p:nvPr/>
        </p:nvSpPr>
        <p:spPr>
          <a:xfrm rot="11436264" flipH="1">
            <a:off x="1531522" y="523582"/>
            <a:ext cx="786473" cy="1354301"/>
          </a:xfrm>
          <a:prstGeom prst="corner">
            <a:avLst>
              <a:gd name="adj1" fmla="val 77097"/>
              <a:gd name="adj2" fmla="val 40464"/>
            </a:avLst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8" name="Rectangle 37"/>
          <p:cNvSpPr/>
          <p:nvPr/>
        </p:nvSpPr>
        <p:spPr>
          <a:xfrm rot="662118">
            <a:off x="1876996" y="650467"/>
            <a:ext cx="404942" cy="3838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18" name="Rectangle 17"/>
          <p:cNvSpPr/>
          <p:nvPr/>
        </p:nvSpPr>
        <p:spPr>
          <a:xfrm>
            <a:off x="4181382" y="2713681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Varaa paikka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70642" y="2719555"/>
            <a:ext cx="1279918" cy="9566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Kirjaudu ulos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2721" y="2713682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Turnaukset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84060" y="2713683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Ilmoittautuneet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311" y="2719553"/>
            <a:ext cx="1389260" cy="9566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Etusivu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92828" y="5023094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Miko Leppänen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2827" y="5443771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0501234567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92827" y="5864448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Miko.leppanen@hotmale.fi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92827" y="6294109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Nokia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92826" y="6714786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Suomi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92826" y="7875666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Nokian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Poikulit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92826" y="8296343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NoPo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92826" y="8717020"/>
            <a:ext cx="3908323" cy="294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CS:GO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92827" y="7292061"/>
            <a:ext cx="390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>
                <a:latin typeface="Arial" panose="020B0604020202020204" pitchFamily="34" charset="0"/>
                <a:cs typeface="Arial" panose="020B0604020202020204" pitchFamily="34" charset="0"/>
              </a:rPr>
              <a:t>Joukkue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5025860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Yhdyshenkilö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5443349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Puhelin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5873432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Sähköposti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6290921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Kotipaikka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708410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Maa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0" y="7891993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Nimi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8294701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Lyhenne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8726004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Peli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Isosceles Triangle 44"/>
          <p:cNvSpPr/>
          <p:nvPr/>
        </p:nvSpPr>
        <p:spPr>
          <a:xfrm rot="10800000">
            <a:off x="5236599" y="8774587"/>
            <a:ext cx="185049" cy="179832"/>
          </a:xfrm>
          <a:prstGeom prst="triangl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805086" y="9301388"/>
            <a:ext cx="1696062" cy="5309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Muokkaa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850925" y="9301388"/>
            <a:ext cx="1696062" cy="5309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Peruuta</a:t>
            </a:r>
          </a:p>
        </p:txBody>
      </p:sp>
    </p:spTree>
    <p:extLst>
      <p:ext uri="{BB962C8B-B14F-4D97-AF65-F5344CB8AC3E}">
        <p14:creationId xmlns:p14="http://schemas.microsoft.com/office/powerpoint/2010/main" val="172542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" y="3687913"/>
            <a:ext cx="6858001" cy="8511702"/>
          </a:xfrm>
          <a:prstGeom prst="rect">
            <a:avLst/>
          </a:prstGeom>
          <a:ln>
            <a:noFill/>
          </a:ln>
        </p:spPr>
      </p:pic>
      <p:pic>
        <p:nvPicPr>
          <p:cNvPr id="49" name="Picture 48" descr="Salón del Cómic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3248"/>
            <a:ext cx="6850560" cy="3634163"/>
          </a:xfrm>
          <a:prstGeom prst="rect">
            <a:avLst/>
          </a:prstGeom>
        </p:spPr>
      </p:pic>
      <p:pic>
        <p:nvPicPr>
          <p:cNvPr id="50" name="Picture 49" descr="&lt;strong&gt;Counter-Strike: Global Offensive&lt;/strong&gt; Wallpaper by ...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2940"/>
            <a:ext cx="6858000" cy="41966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-10907" y="3687914"/>
            <a:ext cx="6861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b="1" dirty="0">
                <a:latin typeface="Akashi" panose="02000500000000000000" pitchFamily="2" charset="0"/>
              </a:rPr>
              <a:t>Ilmoittautuneet(kirjautunut)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31" y="-7305"/>
            <a:ext cx="4085823" cy="272686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4601" y="-1"/>
            <a:ext cx="2783031" cy="2719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202" b="1" dirty="0">
              <a:solidFill>
                <a:schemeClr val="tx1"/>
              </a:solidFill>
            </a:endParaRPr>
          </a:p>
        </p:txBody>
      </p:sp>
      <p:sp>
        <p:nvSpPr>
          <p:cNvPr id="34" name="L-Shape 33"/>
          <p:cNvSpPr/>
          <p:nvPr/>
        </p:nvSpPr>
        <p:spPr>
          <a:xfrm rot="20195725">
            <a:off x="472932" y="567239"/>
            <a:ext cx="560613" cy="1410274"/>
          </a:xfrm>
          <a:prstGeom prst="corner">
            <a:avLst>
              <a:gd name="adj1" fmla="val 54419"/>
              <a:gd name="adj2" fmla="val 5000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7" name="L-Shape 36"/>
          <p:cNvSpPr/>
          <p:nvPr/>
        </p:nvSpPr>
        <p:spPr>
          <a:xfrm rot="11436264" flipH="1">
            <a:off x="1531522" y="523582"/>
            <a:ext cx="786473" cy="1354301"/>
          </a:xfrm>
          <a:prstGeom prst="corner">
            <a:avLst>
              <a:gd name="adj1" fmla="val 77097"/>
              <a:gd name="adj2" fmla="val 40464"/>
            </a:avLst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38" name="Rectangle 37"/>
          <p:cNvSpPr/>
          <p:nvPr/>
        </p:nvSpPr>
        <p:spPr>
          <a:xfrm rot="662118">
            <a:off x="1876996" y="650467"/>
            <a:ext cx="404942" cy="3838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2"/>
          </a:p>
        </p:txBody>
      </p:sp>
      <p:sp>
        <p:nvSpPr>
          <p:cNvPr id="18" name="Rectangle 17"/>
          <p:cNvSpPr/>
          <p:nvPr/>
        </p:nvSpPr>
        <p:spPr>
          <a:xfrm>
            <a:off x="4181382" y="2713681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Varaa paikka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70642" y="2719555"/>
            <a:ext cx="1279918" cy="9566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Kirjaudu ulos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2721" y="2713682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Turnaukset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84060" y="2713683"/>
            <a:ext cx="1389260" cy="962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Ilmoittautuneet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311" y="2719553"/>
            <a:ext cx="1389260" cy="9566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kashi" panose="02000500000000000000" pitchFamily="2" charset="0"/>
              </a:rPr>
              <a:t>Etusivu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" y="433294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CS:GO Pro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399" y="4702273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Nokian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Poikulit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NoPo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64774" y="5071605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Miko Leppänen	0501234567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64774" y="5440937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Miko.leppanen@hotmale.fi 	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0024" y="6699325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Tampereen Hurjat	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TaHu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7399" y="7068657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Andre Edo	040 1234567	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7399" y="7437989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Andre.edo@hotmale.fi	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02" y="8590444"/>
            <a:ext cx="687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League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legends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Amateur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8062" y="8959776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Nuoret Juipit	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NuJu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5437" y="9329108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Vili Kalliolinna	0451234567	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65437" y="9698440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Vili.kalliolinna@hotmale.fi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64774" y="6186864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u="sng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Muokkaa</a:t>
            </a:r>
            <a:r>
              <a:rPr lang="fi-FI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fi-FI" u="sng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Poista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77287" y="8183916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u="sng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Muokkaa</a:t>
            </a:r>
            <a:r>
              <a:rPr lang="fi-FI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fi-FI" u="sng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Poista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48661" y="10430942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Muokkaa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fi-FI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Poista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-10699" y="8529548"/>
            <a:ext cx="6872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303" y="4332941"/>
            <a:ext cx="6872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78690" y="5810269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Nokia		Suomi 	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78690" y="7814584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Tampere		Suomi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65437" y="10061610"/>
            <a:ext cx="44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Tampere		Suomi	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190371" y="5706189"/>
            <a:ext cx="4380271" cy="23154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Haluatko varmasti poistaa Joukkueen Nokia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Poikulit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turnauksesta CS:GO Pro?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578747" y="7372757"/>
            <a:ext cx="1469924" cy="417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Peruuta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437047" y="7372756"/>
            <a:ext cx="1469924" cy="417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Poista</a:t>
            </a:r>
          </a:p>
        </p:txBody>
      </p:sp>
    </p:spTree>
    <p:extLst>
      <p:ext uri="{BB962C8B-B14F-4D97-AF65-F5344CB8AC3E}">
        <p14:creationId xmlns:p14="http://schemas.microsoft.com/office/powerpoint/2010/main" val="185384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675</Words>
  <Application>Microsoft Office PowerPoint</Application>
  <PresentationFormat>Widescreen</PresentationFormat>
  <Paragraphs>277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Akashi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Knuuttila Joni Matias</dc:creator>
  <cp:lastModifiedBy>Knuuttila Joni Matias</cp:lastModifiedBy>
  <cp:revision>20</cp:revision>
  <dcterms:created xsi:type="dcterms:W3CDTF">2018-02-23T09:20:50Z</dcterms:created>
  <dcterms:modified xsi:type="dcterms:W3CDTF">2018-03-09T08:21:22Z</dcterms:modified>
</cp:coreProperties>
</file>