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0"/>
    <p:restoredTop sz="96963"/>
  </p:normalViewPr>
  <p:slideViewPr>
    <p:cSldViewPr snapToGrid="0">
      <p:cViewPr varScale="1">
        <p:scale>
          <a:sx n="119" d="100"/>
          <a:sy n="119" d="100"/>
        </p:scale>
        <p:origin x="192" y="10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680437"/>
            <a:ext cx="288315" cy="28831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71249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5"/>
            <a:ext cx="4324418" cy="14897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b="1" i="0" u="none" strike="noStrike" cap="none" dirty="0">
                <a:solidFill>
                  <a:srgbClr val="000000"/>
                </a:solidFill>
                <a:latin typeface="Arial"/>
                <a:ea typeface="Arial"/>
                <a:cs typeface="Arial"/>
                <a:sym typeface="Arial"/>
              </a:rPr>
              <a:t>Big Mountain Resort in Montana hosts 350,000 skiers and snowboarders each year on its 105 trails. It has significant facilities, with twelve lifts in total, and Big Mountain continues to invest in improvements, having added the newest lift recently. The resort prices its tickets based on average prices of resorts in its market segment, without consideration for its facilities. For this reason, the business does not have a sense of which facilities are more important to their bottom line than others, hampering targeted and </a:t>
            </a:r>
            <a:r>
              <a:rPr lang="en-AU" sz="1000" b="1" dirty="0"/>
              <a:t>effective investment. A new pricing method for the tickets is desired in order to launch a more data-driven business strategy.</a:t>
            </a:r>
            <a:endParaRPr sz="1000" dirty="0"/>
          </a:p>
        </p:txBody>
      </p:sp>
      <p:sp>
        <p:nvSpPr>
          <p:cNvPr id="35" name="Google Shape;35;p1"/>
          <p:cNvSpPr txBox="1"/>
          <p:nvPr/>
        </p:nvSpPr>
        <p:spPr>
          <a:xfrm>
            <a:off x="143108" y="4012216"/>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3,080,00 increase in income by the end of the upcoming season.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0" i="0" u="none" strike="noStrike" cap="none" dirty="0">
                <a:solidFill>
                  <a:srgbClr val="000000"/>
                </a:solidFill>
                <a:latin typeface="Arial"/>
                <a:ea typeface="Arial"/>
                <a:cs typeface="Arial"/>
                <a:sym typeface="Arial"/>
              </a:rPr>
              <a:t>The solution space is solely focused on ticket pricing for the Big Mountain Resort.</a:t>
            </a:r>
            <a:endParaRPr sz="107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dirty="0"/>
              <a:t>The new chair lift is predicted to increase operating costs at the Resort by over 1.5M for the upcoming season; and the business is looking to either maintain or increase the ticket price. A lower ticket price is not likely to be accepted by the business leaders of the Big Mountain Resort.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CSV file from Alesha Eisen.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dirty="0"/>
              <a:t>Director of Operations, Jimmy Blackburn</a:t>
            </a:r>
          </a:p>
          <a:p>
            <a:pPr lvl="0"/>
            <a:r>
              <a:rPr lang="en-US" dirty="0"/>
              <a:t>Alesha Eisen, the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498922" cy="620034"/>
          </a:xfrm>
          <a:prstGeom prst="rect">
            <a:avLst/>
          </a:prstGeom>
          <a:noFill/>
          <a:ln>
            <a:noFill/>
          </a:ln>
        </p:spPr>
        <p:txBody>
          <a:bodyPr spcFirstLastPara="1" wrap="square" lIns="91425" tIns="45700" rIns="91425" bIns="45700" anchor="t" anchorCtr="0">
            <a:noAutofit/>
          </a:bodyPr>
          <a:lstStyle/>
          <a:p>
            <a:pPr lvl="0">
              <a:buSzPts val="1400"/>
            </a:pPr>
            <a:r>
              <a:rPr lang="en-US" dirty="0"/>
              <a:t>How should Big Mountain Resort price its tickets in order to generate $3,080,000 of new income by the end of the upcoming season, 200% of the operating costs associated with Big Mountain’s new chair lift.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588</Words>
  <Application>Microsoft Macintosh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Jonathan Jacobs</cp:lastModifiedBy>
  <cp:revision>4</cp:revision>
  <dcterms:modified xsi:type="dcterms:W3CDTF">2020-10-02T16:51:53Z</dcterms:modified>
</cp:coreProperties>
</file>