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19aef27-b728-497a-a4ed-e12a5dcd08e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907fafc9c5344a6" /><Relationship Type="http://schemas.openxmlformats.org/officeDocument/2006/relationships/hyperlink" Target="https://app.powerbi.com/groups/me/reports/319aef27-b728-497a-a4ed-e12a5dcd08ea/ReportSection?pbi_source=PowerPoint" TargetMode="External" Id="RelId0" /><Relationship Type="http://schemas.openxmlformats.org/officeDocument/2006/relationships/image" Target="/ppt/media/image4.png" Id="imgId5643480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65d183b80484e43" /><Relationship Type="http://schemas.openxmlformats.org/officeDocument/2006/relationships/hyperlink" Target="https://app.powerbi.com/groups/me/reports/319aef27-b728-497a-a4ed-e12a5dcd08ea/ReportSection5e739ff0cf25272d2278?pbi_source=PowerPoint" TargetMode="External" Id="RelId1" /><Relationship Type="http://schemas.openxmlformats.org/officeDocument/2006/relationships/image" Target="/ppt/media/image5.png" Id="imgId5643480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61a0b42c714463c" /><Relationship Type="http://schemas.openxmlformats.org/officeDocument/2006/relationships/hyperlink" Target="https://app.powerbi.com/groups/me/reports/319aef27-b728-497a-a4ed-e12a5dcd08ea/ReportSection4e9bd1a53407e7118510?pbi_source=PowerPoint" TargetMode="External" Id="RelId2" /><Relationship Type="http://schemas.openxmlformats.org/officeDocument/2006/relationships/image" Target="/ppt/media/image6.png" Id="imgId5643480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b3f49f1fb2b4dab" /><Relationship Type="http://schemas.openxmlformats.org/officeDocument/2006/relationships/hyperlink" Target="https://app.powerbi.com/groups/me/reports/319aef27-b728-497a-a4ed-e12a5dcd08ea/ReportSection8ba27d110a1e0a351ff9?pbi_source=PowerPoint" TargetMode="External" Id="RelId3" /><Relationship Type="http://schemas.openxmlformats.org/officeDocument/2006/relationships/image" Target="/ppt/media/image7.png" Id="imgId5643480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bcb3ba0def54866" /><Relationship Type="http://schemas.openxmlformats.org/officeDocument/2006/relationships/hyperlink" Target="https://app.powerbi.com/groups/me/reports/319aef27-b728-497a-a4ed-e12a5dcd08ea/ReportSection875e8d58e38791c0a459?pbi_source=PowerPoint" TargetMode="External" Id="RelId4" /><Relationship Type="http://schemas.openxmlformats.org/officeDocument/2006/relationships/image" Target="/ppt/media/image8.png" Id="imgId5643480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4b17b4822924af5" /><Relationship Type="http://schemas.openxmlformats.org/officeDocument/2006/relationships/hyperlink" Target="https://app.powerbi.com/groups/me/reports/319aef27-b728-497a-a4ed-e12a5dcd08ea/ReportSection75c7ea9a980cacc012e4?pbi_source=PowerPoint" TargetMode="External" Id="RelId5" /><Relationship Type="http://schemas.openxmlformats.org/officeDocument/2006/relationships/image" Target="/ppt/media/image9.png" Id="imgId56434810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IceCreamReport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9/3/2020 11:20:01 AM AUS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9/3/2020 10:11:25 AM AUS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4348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4348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4348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4348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4348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4348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