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8e634188-9336-48d0-b04a-ca70d2a8180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f9a760564304856" /><Relationship Type="http://schemas.openxmlformats.org/officeDocument/2006/relationships/hyperlink" Target="https://app.powerbi.com/reports/8e634188-9336-48d0-b04a-ca70d2a81801/ReportSection?pbi_source=PowerPoint" TargetMode="External" Id="RelId0" /><Relationship Type="http://schemas.openxmlformats.org/officeDocument/2006/relationships/image" Target="/ppt/media/image4.png" Id="imgId514518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3c50df5c5864443" /><Relationship Type="http://schemas.openxmlformats.org/officeDocument/2006/relationships/hyperlink" Target="https://app.powerbi.com/reports/8e634188-9336-48d0-b04a-ca70d2a81801/ReportSection9ab3fe318676f861cf67?pbi_source=PowerPoint" TargetMode="External" Id="RelId1" /><Relationship Type="http://schemas.openxmlformats.org/officeDocument/2006/relationships/image" Target="/ppt/media/image5.png" Id="imgId5145184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75242bf228741b1" /><Relationship Type="http://schemas.openxmlformats.org/officeDocument/2006/relationships/hyperlink" Target="https://app.powerbi.com/reports/8e634188-9336-48d0-b04a-ca70d2a81801/ReportSection9c03d8f96f93d6932d06?pbi_source=PowerPoint" TargetMode="External" Id="RelId2" /><Relationship Type="http://schemas.openxmlformats.org/officeDocument/2006/relationships/image" Target="/ppt/media/image6.png" Id="imgId5145314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656f14a22724827" /><Relationship Type="http://schemas.openxmlformats.org/officeDocument/2006/relationships/hyperlink" Target="https://app.powerbi.com/reports/8e634188-9336-48d0-b04a-ca70d2a81801/ReportSection78b5f730e3744794529b?pbi_source=PowerPoint" TargetMode="External" Id="RelId3" /><Relationship Type="http://schemas.openxmlformats.org/officeDocument/2006/relationships/image" Target="/ppt/media/image7.png" Id="imgId5146055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ec311e729324244" /><Relationship Type="http://schemas.openxmlformats.org/officeDocument/2006/relationships/hyperlink" Target="https://app.powerbi.com/reports/8e634188-9336-48d0-b04a-ca70d2a81801/ReportSection7e0e7d24c92b2b21921f?pbi_source=PowerPoint" TargetMode="External" Id="RelId4" /><Relationship Type="http://schemas.openxmlformats.org/officeDocument/2006/relationships/image" Target="/ppt/media/image8.png" Id="imgId5146055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60150fff5da4075" /><Relationship Type="http://schemas.openxmlformats.org/officeDocument/2006/relationships/hyperlink" Target="https://app.powerbi.com/reports/8e634188-9336-48d0-b04a-ca70d2a81801/ReportSectione284be2ec6d7461b1bb7?pbi_source=PowerPoint" TargetMode="External" Id="RelId5" /><Relationship Type="http://schemas.openxmlformats.org/officeDocument/2006/relationships/image" Target="/ppt/media/image9.png" Id="imgId5146055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IceCreamReport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7/6/2020 6:49:53 PM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7/6/2020 12:57:08 AM AUS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518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518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531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605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605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605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